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69"/>
  </p:notesMasterIdLst>
  <p:sldIdLst>
    <p:sldId id="520" r:id="rId5"/>
    <p:sldId id="519" r:id="rId6"/>
    <p:sldId id="257" r:id="rId7"/>
    <p:sldId id="259" r:id="rId8"/>
    <p:sldId id="258" r:id="rId9"/>
    <p:sldId id="277" r:id="rId10"/>
    <p:sldId id="327" r:id="rId11"/>
    <p:sldId id="278" r:id="rId12"/>
    <p:sldId id="279" r:id="rId13"/>
    <p:sldId id="273" r:id="rId14"/>
    <p:sldId id="282" r:id="rId15"/>
    <p:sldId id="524" r:id="rId16"/>
    <p:sldId id="527" r:id="rId17"/>
    <p:sldId id="526" r:id="rId18"/>
    <p:sldId id="523" r:id="rId19"/>
    <p:sldId id="495" r:id="rId20"/>
    <p:sldId id="498" r:id="rId21"/>
    <p:sldId id="281" r:id="rId22"/>
    <p:sldId id="285" r:id="rId23"/>
    <p:sldId id="328" r:id="rId24"/>
    <p:sldId id="499" r:id="rId25"/>
    <p:sldId id="336" r:id="rId26"/>
    <p:sldId id="286" r:id="rId27"/>
    <p:sldId id="337" r:id="rId28"/>
    <p:sldId id="287" r:id="rId29"/>
    <p:sldId id="330" r:id="rId30"/>
    <p:sldId id="500" r:id="rId31"/>
    <p:sldId id="338" r:id="rId32"/>
    <p:sldId id="288" r:id="rId33"/>
    <p:sldId id="331" r:id="rId34"/>
    <p:sldId id="339" r:id="rId35"/>
    <p:sldId id="434" r:id="rId36"/>
    <p:sldId id="489" r:id="rId37"/>
    <p:sldId id="468" r:id="rId38"/>
    <p:sldId id="469" r:id="rId39"/>
    <p:sldId id="505" r:id="rId40"/>
    <p:sldId id="490" r:id="rId41"/>
    <p:sldId id="494" r:id="rId42"/>
    <p:sldId id="518" r:id="rId43"/>
    <p:sldId id="289" r:id="rId44"/>
    <p:sldId id="332" r:id="rId45"/>
    <p:sldId id="511" r:id="rId46"/>
    <p:sldId id="340" r:id="rId47"/>
    <p:sldId id="485" r:id="rId48"/>
    <p:sldId id="290" r:id="rId49"/>
    <p:sldId id="333" r:id="rId50"/>
    <p:sldId id="341" r:id="rId51"/>
    <p:sldId id="348" r:id="rId52"/>
    <p:sldId id="349" r:id="rId53"/>
    <p:sldId id="343" r:id="rId54"/>
    <p:sldId id="284" r:id="rId55"/>
    <p:sldId id="293" r:id="rId56"/>
    <p:sldId id="512" r:id="rId57"/>
    <p:sldId id="386" r:id="rId58"/>
    <p:sldId id="513" r:id="rId59"/>
    <p:sldId id="346" r:id="rId60"/>
    <p:sldId id="345" r:id="rId61"/>
    <p:sldId id="488" r:id="rId62"/>
    <p:sldId id="344" r:id="rId63"/>
    <p:sldId id="303" r:id="rId64"/>
    <p:sldId id="528" r:id="rId65"/>
    <p:sldId id="503" r:id="rId66"/>
    <p:sldId id="302" r:id="rId67"/>
    <p:sldId id="521" r:id="rId6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3" name="Author"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593A8"/>
    <a:srgbClr val="36619E"/>
    <a:srgbClr val="FDD1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902A829-29ED-4279-985D-E36560853282}" v="416" dt="2025-01-16T18:11:59.150"/>
    <p1510:client id="{88B26688-7466-4A2F-928B-35878D0AA87A}" v="114" dt="2025-01-15T20:07:10.51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646" autoAdjust="0"/>
    <p:restoredTop sz="82828" autoAdjust="0"/>
  </p:normalViewPr>
  <p:slideViewPr>
    <p:cSldViewPr snapToGrid="0">
      <p:cViewPr varScale="1">
        <p:scale>
          <a:sx n="91" d="100"/>
          <a:sy n="91" d="100"/>
        </p:scale>
        <p:origin x="684" y="120"/>
      </p:cViewPr>
      <p:guideLst/>
    </p:cSldViewPr>
  </p:slideViewPr>
  <p:outlineViewPr>
    <p:cViewPr>
      <p:scale>
        <a:sx n="33" d="100"/>
        <a:sy n="33" d="100"/>
      </p:scale>
      <p:origin x="0" y="-29008"/>
    </p:cViewPr>
  </p:outlineViewPr>
  <p:notesTextViewPr>
    <p:cViewPr>
      <p:scale>
        <a:sx n="1" d="1"/>
        <a:sy n="1" d="1"/>
      </p:scale>
      <p:origin x="0" y="0"/>
    </p:cViewPr>
  </p:notesTextViewPr>
  <p:sorterViewPr>
    <p:cViewPr>
      <p:scale>
        <a:sx n="126" d="100"/>
        <a:sy n="126" d="100"/>
      </p:scale>
      <p:origin x="0" y="-22062"/>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16" Type="http://schemas.openxmlformats.org/officeDocument/2006/relationships/slide" Target="slides/slide1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tableStyles" Target="tableStyles.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notesMaster" Target="notesMasters/notesMaster1.xml"/><Relationship Id="rId77" Type="http://schemas.microsoft.com/office/2018/10/relationships/authors" Target="author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commentAuthors" Target="commentAuthors.xml"/><Relationship Id="rId75"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microsoft.com/office/2015/10/relationships/revisionInfo" Target="revisionInfo.xml"/><Relationship Id="rId7" Type="http://schemas.openxmlformats.org/officeDocument/2006/relationships/slide" Target="slides/slide3.xml"/><Relationship Id="rId71" Type="http://schemas.openxmlformats.org/officeDocument/2006/relationships/presProps" Target="presProps.xml"/><Relationship Id="rId2" Type="http://schemas.openxmlformats.org/officeDocument/2006/relationships/customXml" Target="../customXml/item2.xml"/><Relationship Id="rId29" Type="http://schemas.openxmlformats.org/officeDocument/2006/relationships/slide" Target="slides/slide2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ather Owen" clId="Web-{B487551A-DC9B-447E-ABEC-107A58D1D590}"/>
    <pc:docChg chg="modSld">
      <pc:chgData name="Heather Owen" userId="" providerId="" clId="Web-{B487551A-DC9B-447E-ABEC-107A58D1D590}" dt="2024-01-10T17:23:29.133" v="10" actId="1076"/>
      <pc:docMkLst>
        <pc:docMk/>
      </pc:docMkLst>
      <pc:sldChg chg="modSp">
        <pc:chgData name="Heather Owen" userId="" providerId="" clId="Web-{B487551A-DC9B-447E-ABEC-107A58D1D590}" dt="2024-01-10T17:23:29.133" v="10" actId="1076"/>
        <pc:sldMkLst>
          <pc:docMk/>
          <pc:sldMk cId="3117472976" sldId="488"/>
        </pc:sldMkLst>
        <pc:spChg chg="mod">
          <ac:chgData name="Heather Owen" userId="" providerId="" clId="Web-{B487551A-DC9B-447E-ABEC-107A58D1D590}" dt="2024-01-10T17:23:29.133" v="10" actId="1076"/>
          <ac:spMkLst>
            <pc:docMk/>
            <pc:sldMk cId="3117472976" sldId="488"/>
            <ac:spMk id="8" creationId="{C15F9149-CAF7-48E1-98A4-0A7D2E67D856}"/>
          </ac:spMkLst>
        </pc:spChg>
      </pc:sldChg>
    </pc:docChg>
  </pc:docChgLst>
  <pc:docChgLst>
    <pc:chgData name="Heather Owen" clId="Web-{AB992C45-4BA0-4F93-9CE3-999EA75EFBE4}"/>
    <pc:docChg chg="addSld modSld">
      <pc:chgData name="Heather Owen" userId="" providerId="" clId="Web-{AB992C45-4BA0-4F93-9CE3-999EA75EFBE4}" dt="2024-04-19T17:35:04.567" v="116" actId="1076"/>
      <pc:docMkLst>
        <pc:docMk/>
      </pc:docMkLst>
      <pc:sldChg chg="modSp">
        <pc:chgData name="Heather Owen" userId="" providerId="" clId="Web-{AB992C45-4BA0-4F93-9CE3-999EA75EFBE4}" dt="2024-04-19T17:34:02.096" v="110" actId="1076"/>
        <pc:sldMkLst>
          <pc:docMk/>
          <pc:sldMk cId="1838071137" sldId="286"/>
        </pc:sldMkLst>
        <pc:spChg chg="mod">
          <ac:chgData name="Heather Owen" userId="" providerId="" clId="Web-{AB992C45-4BA0-4F93-9CE3-999EA75EFBE4}" dt="2024-04-19T17:34:02.096" v="110" actId="1076"/>
          <ac:spMkLst>
            <pc:docMk/>
            <pc:sldMk cId="1838071137" sldId="286"/>
            <ac:spMk id="2" creationId="{4FB8925D-2B14-607C-13D2-95610EAC2D80}"/>
          </ac:spMkLst>
        </pc:spChg>
      </pc:sldChg>
      <pc:sldChg chg="modSp">
        <pc:chgData name="Heather Owen" userId="" providerId="" clId="Web-{AB992C45-4BA0-4F93-9CE3-999EA75EFBE4}" dt="2024-04-19T17:35:04.567" v="116" actId="1076"/>
        <pc:sldMkLst>
          <pc:docMk/>
          <pc:sldMk cId="891566341" sldId="332"/>
        </pc:sldMkLst>
        <pc:spChg chg="mod">
          <ac:chgData name="Heather Owen" userId="" providerId="" clId="Web-{AB992C45-4BA0-4F93-9CE3-999EA75EFBE4}" dt="2024-04-19T17:35:04.567" v="116" actId="1076"/>
          <ac:spMkLst>
            <pc:docMk/>
            <pc:sldMk cId="891566341" sldId="332"/>
            <ac:spMk id="3" creationId="{2419001E-ACA6-8D3B-9153-BBB79358124C}"/>
          </ac:spMkLst>
        </pc:spChg>
      </pc:sldChg>
      <pc:sldChg chg="modSp">
        <pc:chgData name="Heather Owen" userId="" providerId="" clId="Web-{AB992C45-4BA0-4F93-9CE3-999EA75EFBE4}" dt="2024-04-19T17:29:50.337" v="104" actId="14100"/>
        <pc:sldMkLst>
          <pc:docMk/>
          <pc:sldMk cId="3307864814" sldId="340"/>
        </pc:sldMkLst>
        <pc:spChg chg="mod">
          <ac:chgData name="Heather Owen" userId="" providerId="" clId="Web-{AB992C45-4BA0-4F93-9CE3-999EA75EFBE4}" dt="2024-04-19T17:29:50.337" v="104" actId="14100"/>
          <ac:spMkLst>
            <pc:docMk/>
            <pc:sldMk cId="3307864814" sldId="340"/>
            <ac:spMk id="3" creationId="{2419001E-ACA6-8D3B-9153-BBB79358124C}"/>
          </ac:spMkLst>
        </pc:spChg>
      </pc:sldChg>
      <pc:sldChg chg="modSp">
        <pc:chgData name="Heather Owen" userId="" providerId="" clId="Web-{AB992C45-4BA0-4F93-9CE3-999EA75EFBE4}" dt="2024-04-19T17:30:40.042" v="106" actId="1076"/>
        <pc:sldMkLst>
          <pc:docMk/>
          <pc:sldMk cId="1363792673" sldId="348"/>
        </pc:sldMkLst>
        <pc:spChg chg="mod">
          <ac:chgData name="Heather Owen" userId="" providerId="" clId="Web-{AB992C45-4BA0-4F93-9CE3-999EA75EFBE4}" dt="2024-04-19T17:30:40.042" v="106" actId="1076"/>
          <ac:spMkLst>
            <pc:docMk/>
            <pc:sldMk cId="1363792673" sldId="348"/>
            <ac:spMk id="2" creationId="{844CC176-0C87-FDEE-89C3-1D6067BE4F2B}"/>
          </ac:spMkLst>
        </pc:spChg>
      </pc:sldChg>
      <pc:sldChg chg="modSp">
        <pc:chgData name="Heather Owen" userId="" providerId="" clId="Web-{AB992C45-4BA0-4F93-9CE3-999EA75EFBE4}" dt="2024-04-19T17:30:30.448" v="105" actId="1076"/>
        <pc:sldMkLst>
          <pc:docMk/>
          <pc:sldMk cId="234749884" sldId="349"/>
        </pc:sldMkLst>
        <pc:spChg chg="mod">
          <ac:chgData name="Heather Owen" userId="" providerId="" clId="Web-{AB992C45-4BA0-4F93-9CE3-999EA75EFBE4}" dt="2024-04-19T17:30:30.448" v="105" actId="1076"/>
          <ac:spMkLst>
            <pc:docMk/>
            <pc:sldMk cId="234749884" sldId="349"/>
            <ac:spMk id="2" creationId="{58B1020E-E2FF-046B-D4DC-96B5043DF7E4}"/>
          </ac:spMkLst>
        </pc:spChg>
      </pc:sldChg>
      <pc:sldChg chg="delSp modSp">
        <pc:chgData name="Heather Owen" userId="" providerId="" clId="Web-{AB992C45-4BA0-4F93-9CE3-999EA75EFBE4}" dt="2024-04-19T17:33:03.562" v="108" actId="1076"/>
        <pc:sldMkLst>
          <pc:docMk/>
          <pc:sldMk cId="2721943268" sldId="473"/>
        </pc:sldMkLst>
        <pc:picChg chg="del">
          <ac:chgData name="Heather Owen" userId="" providerId="" clId="Web-{AB992C45-4BA0-4F93-9CE3-999EA75EFBE4}" dt="2024-04-19T17:32:58.234" v="107"/>
          <ac:picMkLst>
            <pc:docMk/>
            <pc:sldMk cId="2721943268" sldId="473"/>
            <ac:picMk id="9" creationId="{B3832FFA-00EC-A975-3956-D371F7BEA4FC}"/>
          </ac:picMkLst>
        </pc:picChg>
        <pc:picChg chg="mod">
          <ac:chgData name="Heather Owen" userId="" providerId="" clId="Web-{AB992C45-4BA0-4F93-9CE3-999EA75EFBE4}" dt="2024-04-19T17:33:03.562" v="108" actId="1076"/>
          <ac:picMkLst>
            <pc:docMk/>
            <pc:sldMk cId="2721943268" sldId="473"/>
            <ac:picMk id="1026" creationId="{7DBCBF78-E5AD-F839-97B3-2B69EFB984CE}"/>
          </ac:picMkLst>
        </pc:picChg>
      </pc:sldChg>
      <pc:sldChg chg="addSp delSp modSp add mod modClrScheme chgLayout">
        <pc:chgData name="Heather Owen" userId="" providerId="" clId="Web-{AB992C45-4BA0-4F93-9CE3-999EA75EFBE4}" dt="2024-04-19T17:25:41.890" v="66" actId="1076"/>
        <pc:sldMkLst>
          <pc:docMk/>
          <pc:sldMk cId="517392746" sldId="485"/>
        </pc:sldMkLst>
        <pc:spChg chg="add del mod ord">
          <ac:chgData name="Heather Owen" userId="" providerId="" clId="Web-{AB992C45-4BA0-4F93-9CE3-999EA75EFBE4}" dt="2024-04-19T17:23:30.245" v="28"/>
          <ac:spMkLst>
            <pc:docMk/>
            <pc:sldMk cId="517392746" sldId="485"/>
            <ac:spMk id="2" creationId="{8E5C64C3-7A12-BD7B-5697-68687A4C73E4}"/>
          </ac:spMkLst>
        </pc:spChg>
        <pc:spChg chg="mod">
          <ac:chgData name="Heather Owen" userId="" providerId="" clId="Web-{AB992C45-4BA0-4F93-9CE3-999EA75EFBE4}" dt="2024-04-19T17:24:58.233" v="55" actId="1076"/>
          <ac:spMkLst>
            <pc:docMk/>
            <pc:sldMk cId="517392746" sldId="485"/>
            <ac:spMk id="3" creationId="{406A4F01-6188-0063-FA23-D85CD24A1E4D}"/>
          </ac:spMkLst>
        </pc:spChg>
        <pc:spChg chg="mod">
          <ac:chgData name="Heather Owen" userId="" providerId="" clId="Web-{AB992C45-4BA0-4F93-9CE3-999EA75EFBE4}" dt="2024-04-19T17:25:12.124" v="60" actId="1076"/>
          <ac:spMkLst>
            <pc:docMk/>
            <pc:sldMk cId="517392746" sldId="485"/>
            <ac:spMk id="4" creationId="{D2C9A115-782C-26BE-9F79-B2099A4FD45C}"/>
          </ac:spMkLst>
        </pc:spChg>
        <pc:spChg chg="add del mod ord">
          <ac:chgData name="Heather Owen" userId="" providerId="" clId="Web-{AB992C45-4BA0-4F93-9CE3-999EA75EFBE4}" dt="2024-04-19T17:23:31.948" v="29"/>
          <ac:spMkLst>
            <pc:docMk/>
            <pc:sldMk cId="517392746" sldId="485"/>
            <ac:spMk id="5" creationId="{A6B82EB9-154D-30AF-1D1B-210EBECC501B}"/>
          </ac:spMkLst>
        </pc:spChg>
        <pc:spChg chg="mod ord">
          <ac:chgData name="Heather Owen" userId="" providerId="" clId="Web-{AB992C45-4BA0-4F93-9CE3-999EA75EFBE4}" dt="2024-04-19T17:25:41.890" v="66" actId="1076"/>
          <ac:spMkLst>
            <pc:docMk/>
            <pc:sldMk cId="517392746" sldId="485"/>
            <ac:spMk id="6" creationId="{EFB7C437-E505-F54C-D926-AF949C1F702C}"/>
          </ac:spMkLst>
        </pc:spChg>
        <pc:spChg chg="add del mod ord">
          <ac:chgData name="Heather Owen" userId="" providerId="" clId="Web-{AB992C45-4BA0-4F93-9CE3-999EA75EFBE4}" dt="2024-04-19T17:23:53.512" v="34"/>
          <ac:spMkLst>
            <pc:docMk/>
            <pc:sldMk cId="517392746" sldId="485"/>
            <ac:spMk id="7" creationId="{D13D59F4-D117-58C0-E037-DC69ED652292}"/>
          </ac:spMkLst>
        </pc:spChg>
        <pc:spChg chg="mod">
          <ac:chgData name="Heather Owen" userId="" providerId="" clId="Web-{AB992C45-4BA0-4F93-9CE3-999EA75EFBE4}" dt="2024-04-19T17:25:08.639" v="59" actId="1076"/>
          <ac:spMkLst>
            <pc:docMk/>
            <pc:sldMk cId="517392746" sldId="485"/>
            <ac:spMk id="9" creationId="{C8BFA84A-97F0-0B53-C79A-912CA5173784}"/>
          </ac:spMkLst>
        </pc:spChg>
        <pc:spChg chg="add del mod ord">
          <ac:chgData name="Heather Owen" userId="" providerId="" clId="Web-{AB992C45-4BA0-4F93-9CE3-999EA75EFBE4}" dt="2024-04-19T17:23:57.777" v="35"/>
          <ac:spMkLst>
            <pc:docMk/>
            <pc:sldMk cId="517392746" sldId="485"/>
            <ac:spMk id="10" creationId="{66FB1E8F-430C-A94D-8FAF-09B6EB2CE54D}"/>
          </ac:spMkLst>
        </pc:spChg>
        <pc:spChg chg="add del mod ord">
          <ac:chgData name="Heather Owen" userId="" providerId="" clId="Web-{AB992C45-4BA0-4F93-9CE3-999EA75EFBE4}" dt="2024-04-19T17:23:33.230" v="30"/>
          <ac:spMkLst>
            <pc:docMk/>
            <pc:sldMk cId="517392746" sldId="485"/>
            <ac:spMk id="11" creationId="{3F824165-2F3F-13F3-7E6E-B621EF1E6072}"/>
          </ac:spMkLst>
        </pc:spChg>
        <pc:spChg chg="add del mod ord">
          <ac:chgData name="Heather Owen" userId="" providerId="" clId="Web-{AB992C45-4BA0-4F93-9CE3-999EA75EFBE4}" dt="2024-04-19T17:23:35.792" v="31"/>
          <ac:spMkLst>
            <pc:docMk/>
            <pc:sldMk cId="517392746" sldId="485"/>
            <ac:spMk id="12" creationId="{A8D41483-9E3E-25B8-FC57-0C0D85D46D2F}"/>
          </ac:spMkLst>
        </pc:spChg>
        <pc:picChg chg="del mod">
          <ac:chgData name="Heather Owen" userId="" providerId="" clId="Web-{AB992C45-4BA0-4F93-9CE3-999EA75EFBE4}" dt="2024-04-19T17:25:14.343" v="61"/>
          <ac:picMkLst>
            <pc:docMk/>
            <pc:sldMk cId="517392746" sldId="485"/>
            <ac:picMk id="8" creationId="{710BD820-E3F5-82FF-FCC6-203122239FDE}"/>
          </ac:picMkLst>
        </pc:picChg>
      </pc:sldChg>
      <pc:sldChg chg="modSp">
        <pc:chgData name="Heather Owen" userId="" providerId="" clId="Web-{AB992C45-4BA0-4F93-9CE3-999EA75EFBE4}" dt="2024-04-19T17:33:13.250" v="109" actId="1076"/>
        <pc:sldMkLst>
          <pc:docMk/>
          <pc:sldMk cId="2147831279" sldId="506"/>
        </pc:sldMkLst>
        <pc:picChg chg="mod">
          <ac:chgData name="Heather Owen" userId="" providerId="" clId="Web-{AB992C45-4BA0-4F93-9CE3-999EA75EFBE4}" dt="2024-04-19T17:33:13.250" v="109" actId="1076"/>
          <ac:picMkLst>
            <pc:docMk/>
            <pc:sldMk cId="2147831279" sldId="506"/>
            <ac:picMk id="3" creationId="{A421E804-3B4C-B55F-3903-0B2C8A2BAD2E}"/>
          </ac:picMkLst>
        </pc:picChg>
      </pc:sldChg>
      <pc:sldChg chg="addSp delSp modSp add mod modClrScheme chgLayout">
        <pc:chgData name="Heather Owen" userId="" providerId="" clId="Web-{AB992C45-4BA0-4F93-9CE3-999EA75EFBE4}" dt="2024-04-19T17:25:24.374" v="63" actId="20577"/>
        <pc:sldMkLst>
          <pc:docMk/>
          <pc:sldMk cId="1475956943" sldId="510"/>
        </pc:sldMkLst>
        <pc:spChg chg="add del mod ord">
          <ac:chgData name="Heather Owen" userId="" providerId="" clId="Web-{AB992C45-4BA0-4F93-9CE3-999EA75EFBE4}" dt="2024-04-19T17:18:56.876" v="3"/>
          <ac:spMkLst>
            <pc:docMk/>
            <pc:sldMk cId="1475956943" sldId="510"/>
            <ac:spMk id="2" creationId="{95E0E780-470E-D226-980F-4E82F7704C76}"/>
          </ac:spMkLst>
        </pc:spChg>
        <pc:spChg chg="mod">
          <ac:chgData name="Heather Owen" userId="" providerId="" clId="Web-{AB992C45-4BA0-4F93-9CE3-999EA75EFBE4}" dt="2024-04-19T17:19:17.658" v="12" actId="1076"/>
          <ac:spMkLst>
            <pc:docMk/>
            <pc:sldMk cId="1475956943" sldId="510"/>
            <ac:spMk id="3" creationId="{2519F762-6101-B319-FBBB-0D4BB4E1D22F}"/>
          </ac:spMkLst>
        </pc:spChg>
        <pc:spChg chg="mod">
          <ac:chgData name="Heather Owen" userId="" providerId="" clId="Web-{AB992C45-4BA0-4F93-9CE3-999EA75EFBE4}" dt="2024-04-19T17:20:33.848" v="25" actId="1076"/>
          <ac:spMkLst>
            <pc:docMk/>
            <pc:sldMk cId="1475956943" sldId="510"/>
            <ac:spMk id="4" creationId="{FDB3DCE0-237F-31A1-61B9-0477B4C0CD3A}"/>
          </ac:spMkLst>
        </pc:spChg>
        <pc:spChg chg="mod ord">
          <ac:chgData name="Heather Owen" userId="" providerId="" clId="Web-{AB992C45-4BA0-4F93-9CE3-999EA75EFBE4}" dt="2024-04-19T17:25:24.374" v="63" actId="20577"/>
          <ac:spMkLst>
            <pc:docMk/>
            <pc:sldMk cId="1475956943" sldId="510"/>
            <ac:spMk id="6" creationId="{EFB7C437-E505-F54C-D926-AF949C1F702C}"/>
          </ac:spMkLst>
        </pc:spChg>
        <pc:spChg chg="add del mod ord">
          <ac:chgData name="Heather Owen" userId="" providerId="" clId="Web-{AB992C45-4BA0-4F93-9CE3-999EA75EFBE4}" dt="2024-04-19T17:18:58.470" v="4"/>
          <ac:spMkLst>
            <pc:docMk/>
            <pc:sldMk cId="1475956943" sldId="510"/>
            <ac:spMk id="7" creationId="{FD8F5465-D24B-34A3-33C9-B7E59C941AD9}"/>
          </ac:spMkLst>
        </pc:spChg>
        <pc:spChg chg="add del mod ord">
          <ac:chgData name="Heather Owen" userId="" providerId="" clId="Web-{AB992C45-4BA0-4F93-9CE3-999EA75EFBE4}" dt="2024-04-19T17:19:10.408" v="9"/>
          <ac:spMkLst>
            <pc:docMk/>
            <pc:sldMk cId="1475956943" sldId="510"/>
            <ac:spMk id="8" creationId="{09C871A8-20FE-7BA8-7BA7-FF71F1B37559}"/>
          </ac:spMkLst>
        </pc:spChg>
        <pc:spChg chg="add del mod ord">
          <ac:chgData name="Heather Owen" userId="" providerId="" clId="Web-{AB992C45-4BA0-4F93-9CE3-999EA75EFBE4}" dt="2024-04-19T17:19:11.470" v="10"/>
          <ac:spMkLst>
            <pc:docMk/>
            <pc:sldMk cId="1475956943" sldId="510"/>
            <ac:spMk id="9" creationId="{6B9CA671-89DC-319F-5746-BE988F4472FE}"/>
          </ac:spMkLst>
        </pc:spChg>
        <pc:spChg chg="add del mod ord">
          <ac:chgData name="Heather Owen" userId="" providerId="" clId="Web-{AB992C45-4BA0-4F93-9CE3-999EA75EFBE4}" dt="2024-04-19T17:18:59.892" v="5"/>
          <ac:spMkLst>
            <pc:docMk/>
            <pc:sldMk cId="1475956943" sldId="510"/>
            <ac:spMk id="10" creationId="{E031F2AC-AAC9-24B3-E997-9258EEA8CC5C}"/>
          </ac:spMkLst>
        </pc:spChg>
        <pc:spChg chg="add del mod ord">
          <ac:chgData name="Heather Owen" userId="" providerId="" clId="Web-{AB992C45-4BA0-4F93-9CE3-999EA75EFBE4}" dt="2024-04-19T17:19:03.157" v="6"/>
          <ac:spMkLst>
            <pc:docMk/>
            <pc:sldMk cId="1475956943" sldId="510"/>
            <ac:spMk id="11" creationId="{E1389E35-7488-0FF3-8DD4-EDAD0164347A}"/>
          </ac:spMkLst>
        </pc:spChg>
        <pc:picChg chg="mod">
          <ac:chgData name="Heather Owen" userId="" providerId="" clId="Web-{AB992C45-4BA0-4F93-9CE3-999EA75EFBE4}" dt="2024-04-19T17:20:00.566" v="19" actId="1076"/>
          <ac:picMkLst>
            <pc:docMk/>
            <pc:sldMk cId="1475956943" sldId="510"/>
            <ac:picMk id="5" creationId="{B5B7F5E9-4E54-1CBF-20FA-EEAFD3495ACE}"/>
          </ac:picMkLst>
        </pc:picChg>
      </pc:sldChg>
      <pc:sldChg chg="modSp add replId">
        <pc:chgData name="Heather Owen" userId="" providerId="" clId="Web-{AB992C45-4BA0-4F93-9CE3-999EA75EFBE4}" dt="2024-04-19T17:34:57.254" v="114" actId="20577"/>
        <pc:sldMkLst>
          <pc:docMk/>
          <pc:sldMk cId="375655159" sldId="511"/>
        </pc:sldMkLst>
        <pc:spChg chg="mod">
          <ac:chgData name="Heather Owen" userId="" providerId="" clId="Web-{AB992C45-4BA0-4F93-9CE3-999EA75EFBE4}" dt="2024-04-19T17:34:57.254" v="114" actId="20577"/>
          <ac:spMkLst>
            <pc:docMk/>
            <pc:sldMk cId="375655159" sldId="511"/>
            <ac:spMk id="2" creationId="{4FB8925D-2B14-607C-13D2-95610EAC2D80}"/>
          </ac:spMkLst>
        </pc:spChg>
      </pc:sldChg>
      <pc:sldMasterChg chg="addSldLayout">
        <pc:chgData name="Heather Owen" userId="" providerId="" clId="Web-{AB992C45-4BA0-4F93-9CE3-999EA75EFBE4}" dt="2024-04-19T17:23:16.729" v="26"/>
        <pc:sldMasterMkLst>
          <pc:docMk/>
          <pc:sldMasterMk cId="1788353970" sldId="2147483648"/>
        </pc:sldMasterMkLst>
        <pc:sldLayoutChg chg="add">
          <pc:chgData name="Heather Owen" userId="" providerId="" clId="Web-{AB992C45-4BA0-4F93-9CE3-999EA75EFBE4}" dt="2024-04-19T17:23:16.729" v="26"/>
          <pc:sldLayoutMkLst>
            <pc:docMk/>
            <pc:sldMasterMk cId="1788353970" sldId="2147483648"/>
            <pc:sldLayoutMk cId="3998763105" sldId="2147483683"/>
          </pc:sldLayoutMkLst>
        </pc:sldLayoutChg>
      </pc:sldMasterChg>
    </pc:docChg>
  </pc:docChgLst>
  <pc:docChgLst>
    <pc:chgData name="Heather Owen" userId="RQglz8YAIl74cHlC1aVNmxQoTHUL7cTff+Ff4iwTyRM=" providerId="None" clId="Web-{88B26688-7466-4A2F-928B-35878D0AA87A}"/>
    <pc:docChg chg="modSld">
      <pc:chgData name="Heather Owen" userId="RQglz8YAIl74cHlC1aVNmxQoTHUL7cTff+Ff4iwTyRM=" providerId="None" clId="Web-{88B26688-7466-4A2F-928B-35878D0AA87A}" dt="2025-01-15T20:07:10.510" v="61" actId="1076"/>
      <pc:docMkLst>
        <pc:docMk/>
      </pc:docMkLst>
      <pc:sldChg chg="addSp modSp">
        <pc:chgData name="Heather Owen" userId="RQglz8YAIl74cHlC1aVNmxQoTHUL7cTff+Ff4iwTyRM=" providerId="None" clId="Web-{88B26688-7466-4A2F-928B-35878D0AA87A}" dt="2025-01-15T20:07:10.510" v="61" actId="1076"/>
        <pc:sldMkLst>
          <pc:docMk/>
          <pc:sldMk cId="2287439528" sldId="526"/>
        </pc:sldMkLst>
        <pc:spChg chg="add mod">
          <ac:chgData name="Heather Owen" userId="RQglz8YAIl74cHlC1aVNmxQoTHUL7cTff+Ff4iwTyRM=" providerId="None" clId="Web-{88B26688-7466-4A2F-928B-35878D0AA87A}" dt="2025-01-15T20:07:10.510" v="61" actId="1076"/>
          <ac:spMkLst>
            <pc:docMk/>
            <pc:sldMk cId="2287439528" sldId="526"/>
            <ac:spMk id="3" creationId="{5368E0C4-C9C0-0568-7659-ED71565A5697}"/>
          </ac:spMkLst>
        </pc:spChg>
        <pc:spChg chg="mod">
          <ac:chgData name="Heather Owen" userId="RQglz8YAIl74cHlC1aVNmxQoTHUL7cTff+Ff4iwTyRM=" providerId="None" clId="Web-{88B26688-7466-4A2F-928B-35878D0AA87A}" dt="2025-01-15T20:06:57.963" v="59" actId="1076"/>
          <ac:spMkLst>
            <pc:docMk/>
            <pc:sldMk cId="2287439528" sldId="526"/>
            <ac:spMk id="14" creationId="{D12107E8-438A-432D-F2E1-3FECCF59B3A1}"/>
          </ac:spMkLst>
        </pc:spChg>
      </pc:sldChg>
    </pc:docChg>
  </pc:docChgLst>
  <pc:docChgLst>
    <pc:chgData name="Heather Owen" clId="Web-{78D32774-149A-4555-9F38-D4E4170D8CAD}"/>
    <pc:docChg chg="modSld">
      <pc:chgData name="Heather Owen" userId="" providerId="" clId="Web-{78D32774-149A-4555-9F38-D4E4170D8CAD}" dt="2023-12-04T15:10:09.274" v="9" actId="1076"/>
      <pc:docMkLst>
        <pc:docMk/>
      </pc:docMkLst>
      <pc:sldChg chg="addSp delSp modSp mod modClrScheme chgLayout">
        <pc:chgData name="Heather Owen" userId="" providerId="" clId="Web-{78D32774-149A-4555-9F38-D4E4170D8CAD}" dt="2023-12-04T15:09:47.008" v="6" actId="1076"/>
        <pc:sldMkLst>
          <pc:docMk/>
          <pc:sldMk cId="3876843809" sldId="293"/>
        </pc:sldMkLst>
        <pc:spChg chg="add del mod ord">
          <ac:chgData name="Heather Owen" userId="" providerId="" clId="Web-{78D32774-149A-4555-9F38-D4E4170D8CAD}" dt="2023-12-04T15:09:24.070" v="2"/>
          <ac:spMkLst>
            <pc:docMk/>
            <pc:sldMk cId="3876843809" sldId="293"/>
            <ac:spMk id="2" creationId="{4E8434F6-E94C-FE73-C7A7-503406CCC5FC}"/>
          </ac:spMkLst>
        </pc:spChg>
        <pc:spChg chg="mod ord">
          <ac:chgData name="Heather Owen" userId="" providerId="" clId="Web-{78D32774-149A-4555-9F38-D4E4170D8CAD}" dt="2023-12-04T15:09:31.320" v="4" actId="1076"/>
          <ac:spMkLst>
            <pc:docMk/>
            <pc:sldMk cId="3876843809" sldId="293"/>
            <ac:spMk id="10" creationId="{AE14FD72-6BDA-377C-D4EB-C39BB59A457C}"/>
          </ac:spMkLst>
        </pc:spChg>
        <pc:graphicFrameChg chg="mod">
          <ac:chgData name="Heather Owen" userId="" providerId="" clId="Web-{78D32774-149A-4555-9F38-D4E4170D8CAD}" dt="2023-12-04T15:09:47.008" v="6" actId="1076"/>
          <ac:graphicFrameMkLst>
            <pc:docMk/>
            <pc:sldMk cId="3876843809" sldId="293"/>
            <ac:graphicFrameMk id="8" creationId="{1DB1796B-6643-E8F0-C069-4ADCA234E606}"/>
          </ac:graphicFrameMkLst>
        </pc:graphicFrameChg>
      </pc:sldChg>
      <pc:sldChg chg="modSp mod modClrScheme chgLayout">
        <pc:chgData name="Heather Owen" userId="" providerId="" clId="Web-{78D32774-149A-4555-9F38-D4E4170D8CAD}" dt="2023-12-04T15:10:09.274" v="9" actId="1076"/>
        <pc:sldMkLst>
          <pc:docMk/>
          <pc:sldMk cId="3421984355" sldId="386"/>
        </pc:sldMkLst>
        <pc:spChg chg="mod ord">
          <ac:chgData name="Heather Owen" userId="" providerId="" clId="Web-{78D32774-149A-4555-9F38-D4E4170D8CAD}" dt="2023-12-04T15:10:06.024" v="8" actId="14100"/>
          <ac:spMkLst>
            <pc:docMk/>
            <pc:sldMk cId="3421984355" sldId="386"/>
            <ac:spMk id="2" creationId="{3938EDF9-744B-4952-CD1D-DBD6C2DC5E06}"/>
          </ac:spMkLst>
        </pc:spChg>
        <pc:spChg chg="mod ord">
          <ac:chgData name="Heather Owen" userId="" providerId="" clId="Web-{78D32774-149A-4555-9F38-D4E4170D8CAD}" dt="2023-12-04T15:10:00.070" v="7"/>
          <ac:spMkLst>
            <pc:docMk/>
            <pc:sldMk cId="3421984355" sldId="386"/>
            <ac:spMk id="10" creationId="{5D681CB0-1C51-F730-016A-D293953D2A69}"/>
          </ac:spMkLst>
        </pc:spChg>
        <pc:spChg chg="mod ord">
          <ac:chgData name="Heather Owen" userId="" providerId="" clId="Web-{78D32774-149A-4555-9F38-D4E4170D8CAD}" dt="2023-12-04T15:10:00.070" v="7"/>
          <ac:spMkLst>
            <pc:docMk/>
            <pc:sldMk cId="3421984355" sldId="386"/>
            <ac:spMk id="12" creationId="{C894C453-6C09-0D07-46A0-47E1631F808B}"/>
          </ac:spMkLst>
        </pc:spChg>
        <pc:spChg chg="mod ord">
          <ac:chgData name="Heather Owen" userId="" providerId="" clId="Web-{78D32774-149A-4555-9F38-D4E4170D8CAD}" dt="2023-12-04T15:10:00.070" v="7"/>
          <ac:spMkLst>
            <pc:docMk/>
            <pc:sldMk cId="3421984355" sldId="386"/>
            <ac:spMk id="14" creationId="{E0E78216-C75A-779A-FFA3-91145B321F91}"/>
          </ac:spMkLst>
        </pc:spChg>
        <pc:graphicFrameChg chg="mod ord">
          <ac:chgData name="Heather Owen" userId="" providerId="" clId="Web-{78D32774-149A-4555-9F38-D4E4170D8CAD}" dt="2023-12-04T15:10:09.274" v="9" actId="1076"/>
          <ac:graphicFrameMkLst>
            <pc:docMk/>
            <pc:sldMk cId="3421984355" sldId="386"/>
            <ac:graphicFrameMk id="5" creationId="{A2195A92-59F4-9000-768B-A8BFC4891299}"/>
          </ac:graphicFrameMkLst>
        </pc:graphicFrameChg>
      </pc:sldChg>
    </pc:docChg>
  </pc:docChgLst>
  <pc:docChgLst>
    <pc:chgData name="Heather Owen" clId="Web-{D743C6D3-DC5F-4453-999E-0A6195148566}"/>
    <pc:docChg chg="modSld sldOrd">
      <pc:chgData name="Heather Owen" userId="" providerId="" clId="Web-{D743C6D3-DC5F-4453-999E-0A6195148566}" dt="2024-04-29T19:45:17.277" v="43" actId="1076"/>
      <pc:docMkLst>
        <pc:docMk/>
      </pc:docMkLst>
      <pc:sldChg chg="modSp">
        <pc:chgData name="Heather Owen" userId="" providerId="" clId="Web-{D743C6D3-DC5F-4453-999E-0A6195148566}" dt="2024-04-29T19:45:17.277" v="43" actId="1076"/>
        <pc:sldMkLst>
          <pc:docMk/>
          <pc:sldMk cId="3215748227" sldId="289"/>
        </pc:sldMkLst>
        <pc:spChg chg="mod">
          <ac:chgData name="Heather Owen" userId="" providerId="" clId="Web-{D743C6D3-DC5F-4453-999E-0A6195148566}" dt="2024-04-29T19:45:17.277" v="43" actId="1076"/>
          <ac:spMkLst>
            <pc:docMk/>
            <pc:sldMk cId="3215748227" sldId="289"/>
            <ac:spMk id="3" creationId="{2419001E-ACA6-8D3B-9153-BBB79358124C}"/>
          </ac:spMkLst>
        </pc:spChg>
        <pc:spChg chg="mod">
          <ac:chgData name="Heather Owen" userId="" providerId="" clId="Web-{D743C6D3-DC5F-4453-999E-0A6195148566}" dt="2024-04-29T19:44:53.666" v="42" actId="1076"/>
          <ac:spMkLst>
            <pc:docMk/>
            <pc:sldMk cId="3215748227" sldId="289"/>
            <ac:spMk id="12" creationId="{133A8B5E-0629-805E-98F8-D8FC73AC6EA9}"/>
          </ac:spMkLst>
        </pc:spChg>
      </pc:sldChg>
      <pc:sldChg chg="modSp">
        <pc:chgData name="Heather Owen" userId="" providerId="" clId="Web-{D743C6D3-DC5F-4453-999E-0A6195148566}" dt="2024-04-29T19:25:36.718" v="30" actId="1076"/>
        <pc:sldMkLst>
          <pc:docMk/>
          <pc:sldMk cId="1699111214" sldId="467"/>
        </pc:sldMkLst>
        <pc:spChg chg="mod">
          <ac:chgData name="Heather Owen" userId="" providerId="" clId="Web-{D743C6D3-DC5F-4453-999E-0A6195148566}" dt="2024-04-29T19:25:36.718" v="30" actId="1076"/>
          <ac:spMkLst>
            <pc:docMk/>
            <pc:sldMk cId="1699111214" sldId="467"/>
            <ac:spMk id="6" creationId="{B470EB0B-C3EC-521D-295B-92D30E25AB10}"/>
          </ac:spMkLst>
        </pc:spChg>
      </pc:sldChg>
      <pc:sldChg chg="modSp">
        <pc:chgData name="Heather Owen" userId="" providerId="" clId="Web-{D743C6D3-DC5F-4453-999E-0A6195148566}" dt="2024-04-29T19:43:06.319" v="36"/>
        <pc:sldMkLst>
          <pc:docMk/>
          <pc:sldMk cId="282007440" sldId="505"/>
        </pc:sldMkLst>
        <pc:spChg chg="mod">
          <ac:chgData name="Heather Owen" userId="" providerId="" clId="Web-{D743C6D3-DC5F-4453-999E-0A6195148566}" dt="2024-04-29T19:42:40.021" v="33"/>
          <ac:spMkLst>
            <pc:docMk/>
            <pc:sldMk cId="282007440" sldId="505"/>
            <ac:spMk id="6" creationId="{7A48E4D5-A98F-6897-8DCC-8989EA31386D}"/>
          </ac:spMkLst>
        </pc:spChg>
        <pc:spChg chg="mod">
          <ac:chgData name="Heather Owen" userId="" providerId="" clId="Web-{D743C6D3-DC5F-4453-999E-0A6195148566}" dt="2024-04-29T19:42:58.319" v="35"/>
          <ac:spMkLst>
            <pc:docMk/>
            <pc:sldMk cId="282007440" sldId="505"/>
            <ac:spMk id="9" creationId="{DC340368-C0BF-5705-8006-D3EFBBD4E8E9}"/>
          </ac:spMkLst>
        </pc:spChg>
        <pc:spChg chg="mod">
          <ac:chgData name="Heather Owen" userId="" providerId="" clId="Web-{D743C6D3-DC5F-4453-999E-0A6195148566}" dt="2024-04-29T19:43:06.319" v="36"/>
          <ac:spMkLst>
            <pc:docMk/>
            <pc:sldMk cId="282007440" sldId="505"/>
            <ac:spMk id="11" creationId="{F8C52108-2896-A7FF-1CE3-AA6A125858FD}"/>
          </ac:spMkLst>
        </pc:spChg>
        <pc:spChg chg="mod">
          <ac:chgData name="Heather Owen" userId="" providerId="" clId="Web-{D743C6D3-DC5F-4453-999E-0A6195148566}" dt="2024-04-29T19:42:17.614" v="32"/>
          <ac:spMkLst>
            <pc:docMk/>
            <pc:sldMk cId="282007440" sldId="505"/>
            <ac:spMk id="12" creationId="{C74A1A78-1CD4-1514-C86D-594F677092F8}"/>
          </ac:spMkLst>
        </pc:spChg>
      </pc:sldChg>
      <pc:sldChg chg="ord">
        <pc:chgData name="Heather Owen" userId="" providerId="" clId="Web-{D743C6D3-DC5F-4453-999E-0A6195148566}" dt="2024-04-29T19:10:16.231" v="0"/>
        <pc:sldMkLst>
          <pc:docMk/>
          <pc:sldMk cId="375655159" sldId="511"/>
        </pc:sldMkLst>
      </pc:sldChg>
    </pc:docChg>
  </pc:docChgLst>
  <pc:docChgLst>
    <pc:chgData name="Heather Owen" userId="RQglz8YAIl74cHlC1aVNmxQoTHUL7cTff+Ff4iwTyRM=" providerId="None" clId="Web-{3902A829-29ED-4279-985D-E36560853282}"/>
    <pc:docChg chg="addSld modSld sldOrd">
      <pc:chgData name="Heather Owen" userId="RQglz8YAIl74cHlC1aVNmxQoTHUL7cTff+Ff4iwTyRM=" providerId="None" clId="Web-{3902A829-29ED-4279-985D-E36560853282}" dt="2025-01-16T18:11:59.150" v="242"/>
      <pc:docMkLst>
        <pc:docMk/>
      </pc:docMkLst>
      <pc:sldChg chg="addSp delSp modSp add ord replId">
        <pc:chgData name="Heather Owen" userId="RQglz8YAIl74cHlC1aVNmxQoTHUL7cTff+Ff4iwTyRM=" providerId="None" clId="Web-{3902A829-29ED-4279-985D-E36560853282}" dt="2025-01-16T18:11:59.150" v="242"/>
        <pc:sldMkLst>
          <pc:docMk/>
          <pc:sldMk cId="880423643" sldId="528"/>
        </pc:sldMkLst>
        <pc:spChg chg="mod">
          <ac:chgData name="Heather Owen" userId="RQglz8YAIl74cHlC1aVNmxQoTHUL7cTff+Ff4iwTyRM=" providerId="None" clId="Web-{3902A829-29ED-4279-985D-E36560853282}" dt="2025-01-16T18:10:21.179" v="241" actId="1076"/>
          <ac:spMkLst>
            <pc:docMk/>
            <pc:sldMk cId="880423643" sldId="528"/>
            <ac:spMk id="4" creationId="{3990E89A-E84B-1441-A4FC-0805D5563034}"/>
          </ac:spMkLst>
        </pc:spChg>
        <pc:spChg chg="mod">
          <ac:chgData name="Heather Owen" userId="RQglz8YAIl74cHlC1aVNmxQoTHUL7cTff+Ff4iwTyRM=" providerId="None" clId="Web-{3902A829-29ED-4279-985D-E36560853282}" dt="2025-01-16T18:06:47.488" v="22" actId="20577"/>
          <ac:spMkLst>
            <pc:docMk/>
            <pc:sldMk cId="880423643" sldId="528"/>
            <ac:spMk id="6" creationId="{00000000-0000-0000-0000-000000000000}"/>
          </ac:spMkLst>
        </pc:spChg>
        <pc:spChg chg="mod">
          <ac:chgData name="Heather Owen" userId="RQglz8YAIl74cHlC1aVNmxQoTHUL7cTff+Ff4iwTyRM=" providerId="None" clId="Web-{3902A829-29ED-4279-985D-E36560853282}" dt="2025-01-16T18:09:41.428" v="234" actId="1076"/>
          <ac:spMkLst>
            <pc:docMk/>
            <pc:sldMk cId="880423643" sldId="528"/>
            <ac:spMk id="7" creationId="{83DF2460-DFD9-F7E6-9273-23C49CE73489}"/>
          </ac:spMkLst>
        </pc:spChg>
        <pc:spChg chg="del">
          <ac:chgData name="Heather Owen" userId="RQglz8YAIl74cHlC1aVNmxQoTHUL7cTff+Ff4iwTyRM=" providerId="None" clId="Web-{3902A829-29ED-4279-985D-E36560853282}" dt="2025-01-16T18:06:52.878" v="23"/>
          <ac:spMkLst>
            <pc:docMk/>
            <pc:sldMk cId="880423643" sldId="528"/>
            <ac:spMk id="13" creationId="{7B731DB7-BCC9-A62B-DDC8-B70656F9D87F}"/>
          </ac:spMkLst>
        </pc:spChg>
        <pc:picChg chg="add mod">
          <ac:chgData name="Heather Owen" userId="RQglz8YAIl74cHlC1aVNmxQoTHUL7cTff+Ff4iwTyRM=" providerId="None" clId="Web-{3902A829-29ED-4279-985D-E36560853282}" dt="2025-01-16T18:06:23.347" v="8" actId="1076"/>
          <ac:picMkLst>
            <pc:docMk/>
            <pc:sldMk cId="880423643" sldId="528"/>
            <ac:picMk id="2" creationId="{3401035C-1C17-C8DE-9DFF-377236BAF049}"/>
          </ac:picMkLst>
        </pc:picChg>
        <pc:picChg chg="del">
          <ac:chgData name="Heather Owen" userId="RQglz8YAIl74cHlC1aVNmxQoTHUL7cTff+Ff4iwTyRM=" providerId="None" clId="Web-{3902A829-29ED-4279-985D-E36560853282}" dt="2025-01-16T18:05:45.627" v="1"/>
          <ac:picMkLst>
            <pc:docMk/>
            <pc:sldMk cId="880423643" sldId="528"/>
            <ac:picMk id="3" creationId="{12353E68-47D7-8754-0228-B7A6A7EA8E6A}"/>
          </ac:picMkLst>
        </pc:picChg>
        <pc:picChg chg="del">
          <ac:chgData name="Heather Owen" userId="RQglz8YAIl74cHlC1aVNmxQoTHUL7cTff+Ff4iwTyRM=" providerId="None" clId="Web-{3902A829-29ED-4279-985D-E36560853282}" dt="2025-01-16T18:06:53.660" v="24"/>
          <ac:picMkLst>
            <pc:docMk/>
            <pc:sldMk cId="880423643" sldId="528"/>
            <ac:picMk id="12" creationId="{6244AED3-6DB2-493A-5391-504D84F24DA2}"/>
          </ac:picMkLst>
        </pc:picChg>
      </pc:sldChg>
    </pc:docChg>
  </pc:docChgLst>
  <pc:docChgLst>
    <pc:chgData name="Heather Owen" clId="Web-{6F59F841-178D-4C4A-978F-79A85AC0FB51}"/>
    <pc:docChg chg="modSld">
      <pc:chgData name="Heather Owen" userId="" providerId="" clId="Web-{6F59F841-178D-4C4A-978F-79A85AC0FB51}" dt="2023-12-27T13:24:44.584" v="3" actId="14100"/>
      <pc:docMkLst>
        <pc:docMk/>
      </pc:docMkLst>
      <pc:sldChg chg="modSp">
        <pc:chgData name="Heather Owen" userId="" providerId="" clId="Web-{6F59F841-178D-4C4A-978F-79A85AC0FB51}" dt="2023-12-27T13:24:44.584" v="3" actId="14100"/>
        <pc:sldMkLst>
          <pc:docMk/>
          <pc:sldMk cId="2218694664" sldId="447"/>
        </pc:sldMkLst>
        <pc:spChg chg="mod">
          <ac:chgData name="Heather Owen" userId="" providerId="" clId="Web-{6F59F841-178D-4C4A-978F-79A85AC0FB51}" dt="2023-12-27T13:24:44.584" v="3" actId="14100"/>
          <ac:spMkLst>
            <pc:docMk/>
            <pc:sldMk cId="2218694664" sldId="447"/>
            <ac:spMk id="3" creationId="{E760BF93-EDA3-D943-9E91-758E94E4208B}"/>
          </ac:spMkLst>
        </pc:spChg>
        <pc:spChg chg="mod">
          <ac:chgData name="Heather Owen" userId="" providerId="" clId="Web-{6F59F841-178D-4C4A-978F-79A85AC0FB51}" dt="2023-12-27T13:24:16.505" v="0" actId="20577"/>
          <ac:spMkLst>
            <pc:docMk/>
            <pc:sldMk cId="2218694664" sldId="447"/>
            <ac:spMk id="4" creationId="{2E9D39CC-A441-F8FF-065A-2BBB19B21356}"/>
          </ac:spMkLst>
        </pc:spChg>
      </pc:sldChg>
    </pc:docChg>
  </pc:docChgLst>
  <pc:docChgLst>
    <pc:chgData name="Heather Owen" clId="Web-{F1D4A4F3-94CE-4AC8-A748-B537C4822CED}"/>
    <pc:docChg chg="addSld delSld modSld sldOrd">
      <pc:chgData name="Heather Owen" userId="" providerId="" clId="Web-{F1D4A4F3-94CE-4AC8-A748-B537C4822CED}" dt="2023-12-26T20:44:35.136" v="219"/>
      <pc:docMkLst>
        <pc:docMk/>
      </pc:docMkLst>
      <pc:sldChg chg="addSp delSp modSp">
        <pc:chgData name="Heather Owen" userId="" providerId="" clId="Web-{F1D4A4F3-94CE-4AC8-A748-B537C4822CED}" dt="2023-12-26T20:33:02.781" v="128" actId="1076"/>
        <pc:sldMkLst>
          <pc:docMk/>
          <pc:sldMk cId="716291655" sldId="345"/>
        </pc:sldMkLst>
        <pc:spChg chg="del mod">
          <ac:chgData name="Heather Owen" userId="" providerId="" clId="Web-{F1D4A4F3-94CE-4AC8-A748-B537C4822CED}" dt="2023-12-26T20:30:15.540" v="97"/>
          <ac:spMkLst>
            <pc:docMk/>
            <pc:sldMk cId="716291655" sldId="345"/>
            <ac:spMk id="3" creationId="{21251DEB-6E0E-59F7-5969-E84502C6D01E}"/>
          </ac:spMkLst>
        </pc:spChg>
        <pc:spChg chg="add del mod">
          <ac:chgData name="Heather Owen" userId="" providerId="" clId="Web-{F1D4A4F3-94CE-4AC8-A748-B537C4822CED}" dt="2023-12-26T20:30:21.853" v="98"/>
          <ac:spMkLst>
            <pc:docMk/>
            <pc:sldMk cId="716291655" sldId="345"/>
            <ac:spMk id="5" creationId="{6209A1CC-4228-C4B1-FA3C-79F9A9BBE366}"/>
          </ac:spMkLst>
        </pc:spChg>
        <pc:spChg chg="add">
          <ac:chgData name="Heather Owen" userId="" providerId="" clId="Web-{F1D4A4F3-94CE-4AC8-A748-B537C4822CED}" dt="2023-12-26T20:30:40.104" v="101"/>
          <ac:spMkLst>
            <pc:docMk/>
            <pc:sldMk cId="716291655" sldId="345"/>
            <ac:spMk id="7" creationId="{EEF1759B-19AC-0C98-EDAE-7DC1F623288F}"/>
          </ac:spMkLst>
        </pc:spChg>
        <pc:spChg chg="add">
          <ac:chgData name="Heather Owen" userId="" providerId="" clId="Web-{F1D4A4F3-94CE-4AC8-A748-B537C4822CED}" dt="2023-12-26T20:30:48.307" v="102"/>
          <ac:spMkLst>
            <pc:docMk/>
            <pc:sldMk cId="716291655" sldId="345"/>
            <ac:spMk id="9" creationId="{1A136CC6-1831-AF90-5955-D6DCD7D334AE}"/>
          </ac:spMkLst>
        </pc:spChg>
        <pc:spChg chg="add">
          <ac:chgData name="Heather Owen" userId="" providerId="" clId="Web-{F1D4A4F3-94CE-4AC8-A748-B537C4822CED}" dt="2023-12-26T20:30:54.823" v="103"/>
          <ac:spMkLst>
            <pc:docMk/>
            <pc:sldMk cId="716291655" sldId="345"/>
            <ac:spMk id="11" creationId="{B5A9197D-A962-4328-7B1C-AD424CDE2605}"/>
          </ac:spMkLst>
        </pc:spChg>
        <pc:spChg chg="add">
          <ac:chgData name="Heather Owen" userId="" providerId="" clId="Web-{F1D4A4F3-94CE-4AC8-A748-B537C4822CED}" dt="2023-12-26T20:31:01.089" v="104"/>
          <ac:spMkLst>
            <pc:docMk/>
            <pc:sldMk cId="716291655" sldId="345"/>
            <ac:spMk id="13" creationId="{BA41DEC3-9BF3-DD65-64DC-A8A308A3AF09}"/>
          </ac:spMkLst>
        </pc:spChg>
        <pc:spChg chg="add">
          <ac:chgData name="Heather Owen" userId="" providerId="" clId="Web-{F1D4A4F3-94CE-4AC8-A748-B537C4822CED}" dt="2023-12-26T20:31:08.277" v="105"/>
          <ac:spMkLst>
            <pc:docMk/>
            <pc:sldMk cId="716291655" sldId="345"/>
            <ac:spMk id="15" creationId="{DD7069BB-5C77-680F-1EA0-8B0ACC84FA12}"/>
          </ac:spMkLst>
        </pc:spChg>
        <pc:spChg chg="add mod">
          <ac:chgData name="Heather Owen" userId="" providerId="" clId="Web-{F1D4A4F3-94CE-4AC8-A748-B537C4822CED}" dt="2023-12-26T20:31:24.637" v="108" actId="14100"/>
          <ac:spMkLst>
            <pc:docMk/>
            <pc:sldMk cId="716291655" sldId="345"/>
            <ac:spMk id="17" creationId="{253D1B91-BA79-CB17-8EB2-9A16D0F93E35}"/>
          </ac:spMkLst>
        </pc:spChg>
        <pc:picChg chg="add mod">
          <ac:chgData name="Heather Owen" userId="" providerId="" clId="Web-{F1D4A4F3-94CE-4AC8-A748-B537C4822CED}" dt="2023-12-26T20:33:02.781" v="128" actId="1076"/>
          <ac:picMkLst>
            <pc:docMk/>
            <pc:sldMk cId="716291655" sldId="345"/>
            <ac:picMk id="19" creationId="{039361DF-3E08-3242-3C9E-9C6818389DD5}"/>
          </ac:picMkLst>
        </pc:picChg>
        <pc:picChg chg="del">
          <ac:chgData name="Heather Owen" userId="" providerId="" clId="Web-{F1D4A4F3-94CE-4AC8-A748-B537C4822CED}" dt="2023-12-26T20:31:29.652" v="109"/>
          <ac:picMkLst>
            <pc:docMk/>
            <pc:sldMk cId="716291655" sldId="345"/>
            <ac:picMk id="1028" creationId="{2E01EFF2-6048-8C9C-2AA8-D38D73053856}"/>
          </ac:picMkLst>
        </pc:picChg>
      </pc:sldChg>
      <pc:sldChg chg="delSp modSp add">
        <pc:chgData name="Heather Owen" userId="" providerId="" clId="Web-{F1D4A4F3-94CE-4AC8-A748-B537C4822CED}" dt="2023-12-26T20:43:30.711" v="208" actId="1076"/>
        <pc:sldMkLst>
          <pc:docMk/>
          <pc:sldMk cId="2082380503" sldId="347"/>
        </pc:sldMkLst>
        <pc:spChg chg="mod">
          <ac:chgData name="Heather Owen" userId="" providerId="" clId="Web-{F1D4A4F3-94CE-4AC8-A748-B537C4822CED}" dt="2023-12-26T20:43:30.711" v="208" actId="1076"/>
          <ac:spMkLst>
            <pc:docMk/>
            <pc:sldMk cId="2082380503" sldId="347"/>
            <ac:spMk id="7" creationId="{5164B824-EB56-A613-DDF2-405657FEFFED}"/>
          </ac:spMkLst>
        </pc:spChg>
        <pc:picChg chg="del">
          <ac:chgData name="Heather Owen" userId="" providerId="" clId="Web-{F1D4A4F3-94CE-4AC8-A748-B537C4822CED}" dt="2023-12-26T20:40:08.875" v="187"/>
          <ac:picMkLst>
            <pc:docMk/>
            <pc:sldMk cId="2082380503" sldId="347"/>
            <ac:picMk id="8" creationId="{D799AE4F-1CBA-4DFE-818E-EF369943F281}"/>
          </ac:picMkLst>
        </pc:picChg>
      </pc:sldChg>
      <pc:sldChg chg="add del">
        <pc:chgData name="Heather Owen" userId="" providerId="" clId="Web-{F1D4A4F3-94CE-4AC8-A748-B537C4822CED}" dt="2023-12-26T20:31:39.622" v="113"/>
        <pc:sldMkLst>
          <pc:docMk/>
          <pc:sldMk cId="2423599614" sldId="356"/>
        </pc:sldMkLst>
      </pc:sldChg>
      <pc:sldChg chg="addSp delSp modSp">
        <pc:chgData name="Heather Owen" userId="" providerId="" clId="Web-{F1D4A4F3-94CE-4AC8-A748-B537C4822CED}" dt="2023-12-26T20:26:50.986" v="86" actId="1076"/>
        <pc:sldMkLst>
          <pc:docMk/>
          <pc:sldMk cId="845856150" sldId="424"/>
        </pc:sldMkLst>
        <pc:spChg chg="add del mod">
          <ac:chgData name="Heather Owen" userId="" providerId="" clId="Web-{F1D4A4F3-94CE-4AC8-A748-B537C4822CED}" dt="2023-12-26T20:24:49.981" v="62"/>
          <ac:spMkLst>
            <pc:docMk/>
            <pc:sldMk cId="845856150" sldId="424"/>
            <ac:spMk id="5" creationId="{F32F3588-3047-6291-48CC-3778B5588B07}"/>
          </ac:spMkLst>
        </pc:spChg>
        <pc:spChg chg="add mod">
          <ac:chgData name="Heather Owen" userId="" providerId="" clId="Web-{F1D4A4F3-94CE-4AC8-A748-B537C4822CED}" dt="2023-12-26T20:26:30.782" v="83" actId="1076"/>
          <ac:spMkLst>
            <pc:docMk/>
            <pc:sldMk cId="845856150" sldId="424"/>
            <ac:spMk id="9" creationId="{1D75ECE2-3B18-B0F5-7AA2-20FF8561F527}"/>
          </ac:spMkLst>
        </pc:spChg>
        <pc:spChg chg="add mod">
          <ac:chgData name="Heather Owen" userId="" providerId="" clId="Web-{F1D4A4F3-94CE-4AC8-A748-B537C4822CED}" dt="2023-12-26T20:26:02.609" v="76" actId="20577"/>
          <ac:spMkLst>
            <pc:docMk/>
            <pc:sldMk cId="845856150" sldId="424"/>
            <ac:spMk id="12" creationId="{1A1145D9-1215-868A-B2B3-8D9DF8F7D987}"/>
          </ac:spMkLst>
        </pc:spChg>
        <pc:spChg chg="del mod">
          <ac:chgData name="Heather Owen" userId="" providerId="" clId="Web-{F1D4A4F3-94CE-4AC8-A748-B537C4822CED}" dt="2023-12-26T20:21:45.724" v="6"/>
          <ac:spMkLst>
            <pc:docMk/>
            <pc:sldMk cId="845856150" sldId="424"/>
            <ac:spMk id="18" creationId="{A353A137-974F-2124-C4DB-C52D493948A3}"/>
          </ac:spMkLst>
        </pc:spChg>
        <pc:spChg chg="del">
          <ac:chgData name="Heather Owen" userId="" providerId="" clId="Web-{F1D4A4F3-94CE-4AC8-A748-B537C4822CED}" dt="2023-12-26T20:21:42.599" v="4"/>
          <ac:spMkLst>
            <pc:docMk/>
            <pc:sldMk cId="845856150" sldId="424"/>
            <ac:spMk id="19" creationId="{4341F51F-3D74-3F3B-74D4-86B05F3F2FBA}"/>
          </ac:spMkLst>
        </pc:spChg>
        <pc:spChg chg="mod">
          <ac:chgData name="Heather Owen" userId="" providerId="" clId="Web-{F1D4A4F3-94CE-4AC8-A748-B537C4822CED}" dt="2023-12-26T20:26:35.454" v="84" actId="1076"/>
          <ac:spMkLst>
            <pc:docMk/>
            <pc:sldMk cId="845856150" sldId="424"/>
            <ac:spMk id="34" creationId="{CEFE1B78-0FE9-8FF1-DB24-8C44AB3F2A38}"/>
          </ac:spMkLst>
        </pc:spChg>
        <pc:spChg chg="del">
          <ac:chgData name="Heather Owen" userId="" providerId="" clId="Web-{F1D4A4F3-94CE-4AC8-A748-B537C4822CED}" dt="2023-12-26T20:23:17.728" v="34"/>
          <ac:spMkLst>
            <pc:docMk/>
            <pc:sldMk cId="845856150" sldId="424"/>
            <ac:spMk id="36" creationId="{9C5DA761-DF24-A2C8-41A4-5B803D932816}"/>
          </ac:spMkLst>
        </pc:spChg>
        <pc:picChg chg="add mod">
          <ac:chgData name="Heather Owen" userId="" providerId="" clId="Web-{F1D4A4F3-94CE-4AC8-A748-B537C4822CED}" dt="2023-12-26T20:26:50.986" v="86" actId="1076"/>
          <ac:picMkLst>
            <pc:docMk/>
            <pc:sldMk cId="845856150" sldId="424"/>
            <ac:picMk id="3" creationId="{CE3374EF-E9B5-2D90-7A3D-EE4E56A1733D}"/>
          </ac:picMkLst>
        </pc:picChg>
        <pc:picChg chg="mod">
          <ac:chgData name="Heather Owen" userId="" providerId="" clId="Web-{F1D4A4F3-94CE-4AC8-A748-B537C4822CED}" dt="2023-12-26T20:26:45.314" v="85" actId="1076"/>
          <ac:picMkLst>
            <pc:docMk/>
            <pc:sldMk cId="845856150" sldId="424"/>
            <ac:picMk id="6" creationId="{BB437025-9CFD-E2E6-CCCE-D11E7264E285}"/>
          </ac:picMkLst>
        </pc:picChg>
        <pc:picChg chg="mod">
          <ac:chgData name="Heather Owen" userId="" providerId="" clId="Web-{F1D4A4F3-94CE-4AC8-A748-B537C4822CED}" dt="2023-12-26T20:26:16.203" v="79" actId="1076"/>
          <ac:picMkLst>
            <pc:docMk/>
            <pc:sldMk cId="845856150" sldId="424"/>
            <ac:picMk id="8" creationId="{D477F94C-9B02-30BD-97ED-29A405472720}"/>
          </ac:picMkLst>
        </pc:picChg>
      </pc:sldChg>
      <pc:sldChg chg="del">
        <pc:chgData name="Heather Owen" userId="" providerId="" clId="Web-{F1D4A4F3-94CE-4AC8-A748-B537C4822CED}" dt="2023-12-26T20:36:56.602" v="169"/>
        <pc:sldMkLst>
          <pc:docMk/>
          <pc:sldMk cId="3760715308" sldId="436"/>
        </pc:sldMkLst>
      </pc:sldChg>
      <pc:sldChg chg="delSp modSp add">
        <pc:chgData name="Heather Owen" userId="" providerId="" clId="Web-{F1D4A4F3-94CE-4AC8-A748-B537C4822CED}" dt="2023-12-26T20:42:55.944" v="204" actId="1076"/>
        <pc:sldMkLst>
          <pc:docMk/>
          <pc:sldMk cId="716648512" sldId="437"/>
        </pc:sldMkLst>
        <pc:spChg chg="mod">
          <ac:chgData name="Heather Owen" userId="" providerId="" clId="Web-{F1D4A4F3-94CE-4AC8-A748-B537C4822CED}" dt="2023-12-26T20:42:55.944" v="204" actId="1076"/>
          <ac:spMkLst>
            <pc:docMk/>
            <pc:sldMk cId="716648512" sldId="437"/>
            <ac:spMk id="3" creationId="{21251DEB-6E0E-59F7-5969-E84502C6D01E}"/>
          </ac:spMkLst>
        </pc:spChg>
        <pc:graphicFrameChg chg="mod">
          <ac:chgData name="Heather Owen" userId="" providerId="" clId="Web-{F1D4A4F3-94CE-4AC8-A748-B537C4822CED}" dt="2023-12-26T20:42:50.412" v="203" actId="1076"/>
          <ac:graphicFrameMkLst>
            <pc:docMk/>
            <pc:sldMk cId="716648512" sldId="437"/>
            <ac:graphicFrameMk id="2" creationId="{686B68F6-1AF6-449C-DAB5-EA04951BB5C5}"/>
          </ac:graphicFrameMkLst>
        </pc:graphicFrameChg>
        <pc:picChg chg="del">
          <ac:chgData name="Heather Owen" userId="" providerId="" clId="Web-{F1D4A4F3-94CE-4AC8-A748-B537C4822CED}" dt="2023-12-26T20:42:04.989" v="197"/>
          <ac:picMkLst>
            <pc:docMk/>
            <pc:sldMk cId="716648512" sldId="437"/>
            <ac:picMk id="5" creationId="{B516CB57-357D-9443-4001-B8B46AFD0AE0}"/>
          </ac:picMkLst>
        </pc:picChg>
      </pc:sldChg>
      <pc:sldChg chg="del">
        <pc:chgData name="Heather Owen" userId="" providerId="" clId="Web-{F1D4A4F3-94CE-4AC8-A748-B537C4822CED}" dt="2023-12-26T20:38:48.075" v="180"/>
        <pc:sldMkLst>
          <pc:docMk/>
          <pc:sldMk cId="3272730913" sldId="437"/>
        </pc:sldMkLst>
      </pc:sldChg>
      <pc:sldChg chg="del">
        <pc:chgData name="Heather Owen" userId="" providerId="" clId="Web-{F1D4A4F3-94CE-4AC8-A748-B537C4822CED}" dt="2023-12-26T20:42:58.162" v="205"/>
        <pc:sldMkLst>
          <pc:docMk/>
          <pc:sldMk cId="275532994" sldId="444"/>
        </pc:sldMkLst>
      </pc:sldChg>
      <pc:sldChg chg="del">
        <pc:chgData name="Heather Owen" userId="" providerId="" clId="Web-{F1D4A4F3-94CE-4AC8-A748-B537C4822CED}" dt="2023-12-26T20:44:35.136" v="219"/>
        <pc:sldMkLst>
          <pc:docMk/>
          <pc:sldMk cId="1224721999" sldId="445"/>
        </pc:sldMkLst>
      </pc:sldChg>
      <pc:sldChg chg="del">
        <pc:chgData name="Heather Owen" userId="" providerId="" clId="Web-{F1D4A4F3-94CE-4AC8-A748-B537C4822CED}" dt="2023-12-26T20:28:09.895" v="89"/>
        <pc:sldMkLst>
          <pc:docMk/>
          <pc:sldMk cId="1400661185" sldId="449"/>
        </pc:sldMkLst>
      </pc:sldChg>
      <pc:sldChg chg="modSp add ord replId">
        <pc:chgData name="Heather Owen" userId="" providerId="" clId="Web-{F1D4A4F3-94CE-4AC8-A748-B537C4822CED}" dt="2023-12-26T20:28:17.598" v="94" actId="20577"/>
        <pc:sldMkLst>
          <pc:docMk/>
          <pc:sldMk cId="4269913197" sldId="450"/>
        </pc:sldMkLst>
        <pc:spChg chg="mod">
          <ac:chgData name="Heather Owen" userId="" providerId="" clId="Web-{F1D4A4F3-94CE-4AC8-A748-B537C4822CED}" dt="2023-12-26T20:28:17.598" v="94" actId="20577"/>
          <ac:spMkLst>
            <pc:docMk/>
            <pc:sldMk cId="4269913197" sldId="450"/>
            <ac:spMk id="2" creationId="{A2B7E0D5-41E6-8726-93A1-BE7939B6D405}"/>
          </ac:spMkLst>
        </pc:spChg>
      </pc:sldChg>
      <pc:sldChg chg="add del">
        <pc:chgData name="Heather Owen" userId="" providerId="" clId="Web-{F1D4A4F3-94CE-4AC8-A748-B537C4822CED}" dt="2023-12-26T20:30:32.182" v="100"/>
        <pc:sldMkLst>
          <pc:docMk/>
          <pc:sldMk cId="3460018361" sldId="451"/>
        </pc:sldMkLst>
      </pc:sldChg>
      <pc:sldChg chg="delSp modSp add">
        <pc:chgData name="Heather Owen" userId="" providerId="" clId="Web-{F1D4A4F3-94CE-4AC8-A748-B537C4822CED}" dt="2023-12-26T20:37:26.447" v="170" actId="1076"/>
        <pc:sldMkLst>
          <pc:docMk/>
          <pc:sldMk cId="665720975" sldId="468"/>
        </pc:sldMkLst>
        <pc:spChg chg="mod">
          <ac:chgData name="Heather Owen" userId="" providerId="" clId="Web-{F1D4A4F3-94CE-4AC8-A748-B537C4822CED}" dt="2023-12-26T20:36:50.914" v="168" actId="14100"/>
          <ac:spMkLst>
            <pc:docMk/>
            <pc:sldMk cId="665720975" sldId="468"/>
            <ac:spMk id="5" creationId="{822FEE8A-F91A-8C23-15C0-2F835399861D}"/>
          </ac:spMkLst>
        </pc:spChg>
        <pc:spChg chg="mod">
          <ac:chgData name="Heather Owen" userId="" providerId="" clId="Web-{F1D4A4F3-94CE-4AC8-A748-B537C4822CED}" dt="2023-12-26T20:37:26.447" v="170" actId="1076"/>
          <ac:spMkLst>
            <pc:docMk/>
            <pc:sldMk cId="665720975" sldId="468"/>
            <ac:spMk id="24" creationId="{E243D7C5-617F-688A-0D5B-C77E629CED27}"/>
          </ac:spMkLst>
        </pc:spChg>
        <pc:picChg chg="del">
          <ac:chgData name="Heather Owen" userId="" providerId="" clId="Web-{F1D4A4F3-94CE-4AC8-A748-B537C4822CED}" dt="2023-12-26T20:36:37.086" v="164"/>
          <ac:picMkLst>
            <pc:docMk/>
            <pc:sldMk cId="665720975" sldId="468"/>
            <ac:picMk id="6" creationId="{D7584BA6-E7DF-4A83-B6F4-E9CB09748465}"/>
          </ac:picMkLst>
        </pc:picChg>
      </pc:sldChg>
      <pc:sldChg chg="delSp modSp add">
        <pc:chgData name="Heather Owen" userId="" providerId="" clId="Web-{F1D4A4F3-94CE-4AC8-A748-B537C4822CED}" dt="2023-12-26T20:43:20.788" v="207" actId="14100"/>
        <pc:sldMkLst>
          <pc:docMk/>
          <pc:sldMk cId="3849197128" sldId="469"/>
        </pc:sldMkLst>
        <pc:spChg chg="mod">
          <ac:chgData name="Heather Owen" userId="" providerId="" clId="Web-{F1D4A4F3-94CE-4AC8-A748-B537C4822CED}" dt="2023-12-26T20:43:20.788" v="207" actId="14100"/>
          <ac:spMkLst>
            <pc:docMk/>
            <pc:sldMk cId="3849197128" sldId="469"/>
            <ac:spMk id="7" creationId="{D6216BD5-C375-E9C4-919F-D264DD4AB899}"/>
          </ac:spMkLst>
        </pc:spChg>
        <pc:spChg chg="mod">
          <ac:chgData name="Heather Owen" userId="" providerId="" clId="Web-{F1D4A4F3-94CE-4AC8-A748-B537C4822CED}" dt="2023-12-26T20:43:18.069" v="206" actId="14100"/>
          <ac:spMkLst>
            <pc:docMk/>
            <pc:sldMk cId="3849197128" sldId="469"/>
            <ac:spMk id="24" creationId="{E243D7C5-617F-688A-0D5B-C77E629CED27}"/>
          </ac:spMkLst>
        </pc:spChg>
        <pc:picChg chg="mod">
          <ac:chgData name="Heather Owen" userId="" providerId="" clId="Web-{F1D4A4F3-94CE-4AC8-A748-B537C4822CED}" dt="2023-12-26T20:38:06.917" v="172" actId="1076"/>
          <ac:picMkLst>
            <pc:docMk/>
            <pc:sldMk cId="3849197128" sldId="469"/>
            <ac:picMk id="5" creationId="{A421168A-B1A9-E772-A1CE-5D47FB98EABE}"/>
          </ac:picMkLst>
        </pc:picChg>
        <pc:picChg chg="del">
          <ac:chgData name="Heather Owen" userId="" providerId="" clId="Web-{F1D4A4F3-94CE-4AC8-A748-B537C4822CED}" dt="2023-12-26T20:38:08.636" v="173"/>
          <ac:picMkLst>
            <pc:docMk/>
            <pc:sldMk cId="3849197128" sldId="469"/>
            <ac:picMk id="6" creationId="{D7584BA6-E7DF-4A83-B6F4-E9CB09748465}"/>
          </ac:picMkLst>
        </pc:picChg>
      </pc:sldChg>
      <pc:sldChg chg="delSp modSp add">
        <pc:chgData name="Heather Owen" userId="" providerId="" clId="Web-{F1D4A4F3-94CE-4AC8-A748-B537C4822CED}" dt="2023-12-26T20:38:58.279" v="181" actId="1076"/>
        <pc:sldMkLst>
          <pc:docMk/>
          <pc:sldMk cId="3127366768" sldId="471"/>
        </pc:sldMkLst>
        <pc:spChg chg="mod">
          <ac:chgData name="Heather Owen" userId="" providerId="" clId="Web-{F1D4A4F3-94CE-4AC8-A748-B537C4822CED}" dt="2023-12-26T20:38:58.279" v="181" actId="1076"/>
          <ac:spMkLst>
            <pc:docMk/>
            <pc:sldMk cId="3127366768" sldId="471"/>
            <ac:spMk id="13" creationId="{644F32FD-8362-2F34-417C-E73E8212630A}"/>
          </ac:spMkLst>
        </pc:spChg>
        <pc:picChg chg="mod">
          <ac:chgData name="Heather Owen" userId="" providerId="" clId="Web-{F1D4A4F3-94CE-4AC8-A748-B537C4822CED}" dt="2023-12-26T20:38:40.356" v="178" actId="1076"/>
          <ac:picMkLst>
            <pc:docMk/>
            <pc:sldMk cId="3127366768" sldId="471"/>
            <ac:picMk id="3" creationId="{A421E804-3B4C-B55F-3903-0B2C8A2BAD2E}"/>
          </ac:picMkLst>
        </pc:picChg>
        <pc:picChg chg="mod">
          <ac:chgData name="Heather Owen" userId="" providerId="" clId="Web-{F1D4A4F3-94CE-4AC8-A748-B537C4822CED}" dt="2023-12-26T20:38:44.512" v="179" actId="1076"/>
          <ac:picMkLst>
            <pc:docMk/>
            <pc:sldMk cId="3127366768" sldId="471"/>
            <ac:picMk id="4" creationId="{95F7A673-4E1A-5663-DAB7-02BBEEB5D867}"/>
          </ac:picMkLst>
        </pc:picChg>
        <pc:picChg chg="del">
          <ac:chgData name="Heather Owen" userId="" providerId="" clId="Web-{F1D4A4F3-94CE-4AC8-A748-B537C4822CED}" dt="2023-12-26T20:38:28.324" v="175"/>
          <ac:picMkLst>
            <pc:docMk/>
            <pc:sldMk cId="3127366768" sldId="471"/>
            <ac:picMk id="6" creationId="{D7584BA6-E7DF-4A83-B6F4-E9CB09748465}"/>
          </ac:picMkLst>
        </pc:picChg>
      </pc:sldChg>
      <pc:sldChg chg="delSp modSp add">
        <pc:chgData name="Heather Owen" userId="" providerId="" clId="Web-{F1D4A4F3-94CE-4AC8-A748-B537C4822CED}" dt="2023-12-26T20:39:46.296" v="185" actId="14100"/>
        <pc:sldMkLst>
          <pc:docMk/>
          <pc:sldMk cId="3637455462" sldId="472"/>
        </pc:sldMkLst>
        <pc:spChg chg="mod">
          <ac:chgData name="Heather Owen" userId="" providerId="" clId="Web-{F1D4A4F3-94CE-4AC8-A748-B537C4822CED}" dt="2023-12-26T20:39:40.999" v="184" actId="14100"/>
          <ac:spMkLst>
            <pc:docMk/>
            <pc:sldMk cId="3637455462" sldId="472"/>
            <ac:spMk id="3" creationId="{DA8823D1-4EF0-5861-DD16-383D665D0715}"/>
          </ac:spMkLst>
        </pc:spChg>
        <pc:spChg chg="mod">
          <ac:chgData name="Heather Owen" userId="" providerId="" clId="Web-{F1D4A4F3-94CE-4AC8-A748-B537C4822CED}" dt="2023-12-26T20:39:46.296" v="185" actId="14100"/>
          <ac:spMkLst>
            <pc:docMk/>
            <pc:sldMk cId="3637455462" sldId="472"/>
            <ac:spMk id="5" creationId="{F35B942E-E237-08E0-790D-A0E2DF0CC990}"/>
          </ac:spMkLst>
        </pc:spChg>
        <pc:picChg chg="del">
          <ac:chgData name="Heather Owen" userId="" providerId="" clId="Web-{F1D4A4F3-94CE-4AC8-A748-B537C4822CED}" dt="2023-12-26T20:39:35.858" v="183"/>
          <ac:picMkLst>
            <pc:docMk/>
            <pc:sldMk cId="3637455462" sldId="472"/>
            <ac:picMk id="6" creationId="{D7584BA6-E7DF-4A83-B6F4-E9CB09748465}"/>
          </ac:picMkLst>
        </pc:picChg>
      </pc:sldChg>
      <pc:sldChg chg="delSp add">
        <pc:chgData name="Heather Owen" userId="" providerId="" clId="Web-{F1D4A4F3-94CE-4AC8-A748-B537C4822CED}" dt="2023-12-26T20:33:58.595" v="130"/>
        <pc:sldMkLst>
          <pc:docMk/>
          <pc:sldMk cId="2721943268" sldId="473"/>
        </pc:sldMkLst>
        <pc:picChg chg="del">
          <ac:chgData name="Heather Owen" userId="" providerId="" clId="Web-{F1D4A4F3-94CE-4AC8-A748-B537C4822CED}" dt="2023-12-26T20:33:58.595" v="130"/>
          <ac:picMkLst>
            <pc:docMk/>
            <pc:sldMk cId="2721943268" sldId="473"/>
            <ac:picMk id="2" creationId="{3FC11513-6A6E-456B-DBA4-2EAD5411EDA6}"/>
          </ac:picMkLst>
        </pc:picChg>
      </pc:sldChg>
      <pc:sldChg chg="addSp delSp modSp add mod modClrScheme chgLayout">
        <pc:chgData name="Heather Owen" userId="" providerId="" clId="Web-{F1D4A4F3-94CE-4AC8-A748-B537C4822CED}" dt="2023-12-26T20:32:50.046" v="127" actId="14100"/>
        <pc:sldMkLst>
          <pc:docMk/>
          <pc:sldMk cId="3117472976" sldId="488"/>
        </pc:sldMkLst>
        <pc:spChg chg="add del mod ord">
          <ac:chgData name="Heather Owen" userId="" providerId="" clId="Web-{F1D4A4F3-94CE-4AC8-A748-B537C4822CED}" dt="2023-12-26T20:32:04.685" v="116"/>
          <ac:spMkLst>
            <pc:docMk/>
            <pc:sldMk cId="3117472976" sldId="488"/>
            <ac:spMk id="2" creationId="{BDA4D4D8-72D1-BB35-3884-8A27EEC44BF6}"/>
          </ac:spMkLst>
        </pc:spChg>
        <pc:spChg chg="del mod ord">
          <ac:chgData name="Heather Owen" userId="" providerId="" clId="Web-{F1D4A4F3-94CE-4AC8-A748-B537C4822CED}" dt="2023-12-26T20:32:09.107" v="117"/>
          <ac:spMkLst>
            <pc:docMk/>
            <pc:sldMk cId="3117472976" sldId="488"/>
            <ac:spMk id="3" creationId="{BE3009D3-D734-0C55-B921-4347DBCD86C9}"/>
          </ac:spMkLst>
        </pc:spChg>
        <pc:spChg chg="mod">
          <ac:chgData name="Heather Owen" userId="" providerId="" clId="Web-{F1D4A4F3-94CE-4AC8-A748-B537C4822CED}" dt="2023-12-26T20:32:34.264" v="123" actId="14100"/>
          <ac:spMkLst>
            <pc:docMk/>
            <pc:sldMk cId="3117472976" sldId="488"/>
            <ac:spMk id="4" creationId="{D6721750-63EE-7F41-5BBB-52E693837112}"/>
          </ac:spMkLst>
        </pc:spChg>
        <pc:spChg chg="mod">
          <ac:chgData name="Heather Owen" userId="" providerId="" clId="Web-{F1D4A4F3-94CE-4AC8-A748-B537C4822CED}" dt="2023-12-26T20:32:47.265" v="126" actId="14100"/>
          <ac:spMkLst>
            <pc:docMk/>
            <pc:sldMk cId="3117472976" sldId="488"/>
            <ac:spMk id="5" creationId="{A374E8A5-70FA-7518-D0A1-AED6A12DB9D1}"/>
          </ac:spMkLst>
        </pc:spChg>
        <pc:spChg chg="mod">
          <ac:chgData name="Heather Owen" userId="" providerId="" clId="Web-{F1D4A4F3-94CE-4AC8-A748-B537C4822CED}" dt="2023-12-26T20:32:50.046" v="127" actId="14100"/>
          <ac:spMkLst>
            <pc:docMk/>
            <pc:sldMk cId="3117472976" sldId="488"/>
            <ac:spMk id="6" creationId="{1ADD326C-D1A9-4FE7-311E-BAFB67A400F1}"/>
          </ac:spMkLst>
        </pc:spChg>
        <pc:spChg chg="mod">
          <ac:chgData name="Heather Owen" userId="" providerId="" clId="Web-{F1D4A4F3-94CE-4AC8-A748-B537C4822CED}" dt="2023-12-26T20:32:31.358" v="122" actId="14100"/>
          <ac:spMkLst>
            <pc:docMk/>
            <pc:sldMk cId="3117472976" sldId="488"/>
            <ac:spMk id="7" creationId="{E74AA800-AF3C-B42C-A7EB-59B2EDD61D99}"/>
          </ac:spMkLst>
        </pc:spChg>
        <pc:spChg chg="mod">
          <ac:chgData name="Heather Owen" userId="" providerId="" clId="Web-{F1D4A4F3-94CE-4AC8-A748-B537C4822CED}" dt="2023-12-26T20:32:18.592" v="120" actId="1076"/>
          <ac:spMkLst>
            <pc:docMk/>
            <pc:sldMk cId="3117472976" sldId="488"/>
            <ac:spMk id="8" creationId="{C15F9149-CAF7-48E1-98A4-0A7D2E67D856}"/>
          </ac:spMkLst>
        </pc:spChg>
        <pc:spChg chg="add del mod">
          <ac:chgData name="Heather Owen" userId="" providerId="" clId="Web-{F1D4A4F3-94CE-4AC8-A748-B537C4822CED}" dt="2023-12-26T20:32:21.670" v="121"/>
          <ac:spMkLst>
            <pc:docMk/>
            <pc:sldMk cId="3117472976" sldId="488"/>
            <ac:spMk id="10" creationId="{BC62DDDF-E797-5CCE-CA80-939EFFE0CBE5}"/>
          </ac:spMkLst>
        </pc:spChg>
      </pc:sldChg>
      <pc:sldChg chg="delSp modSp add">
        <pc:chgData name="Heather Owen" userId="" providerId="" clId="Web-{F1D4A4F3-94CE-4AC8-A748-B537C4822CED}" dt="2023-12-26T20:36:10.132" v="162"/>
        <pc:sldMkLst>
          <pc:docMk/>
          <pc:sldMk cId="780635755" sldId="489"/>
        </pc:sldMkLst>
        <pc:picChg chg="mod">
          <ac:chgData name="Heather Owen" userId="" providerId="" clId="Web-{F1D4A4F3-94CE-4AC8-A748-B537C4822CED}" dt="2023-12-26T20:35:17.145" v="132" actId="1076"/>
          <ac:picMkLst>
            <pc:docMk/>
            <pc:sldMk cId="780635755" sldId="489"/>
            <ac:picMk id="4" creationId="{278426CF-72CF-FD98-D8EB-94B27FC50D29}"/>
          </ac:picMkLst>
        </pc:picChg>
        <pc:picChg chg="mod">
          <ac:chgData name="Heather Owen" userId="" providerId="" clId="Web-{F1D4A4F3-94CE-4AC8-A748-B537C4822CED}" dt="2023-12-26T20:36:04.022" v="160" actId="1076"/>
          <ac:picMkLst>
            <pc:docMk/>
            <pc:sldMk cId="780635755" sldId="489"/>
            <ac:picMk id="5" creationId="{A7DC487C-A7EF-6983-1BF2-3F66650EBC5F}"/>
          </ac:picMkLst>
        </pc:picChg>
        <pc:picChg chg="del">
          <ac:chgData name="Heather Owen" userId="" providerId="" clId="Web-{F1D4A4F3-94CE-4AC8-A748-B537C4822CED}" dt="2023-12-26T20:36:10.132" v="162"/>
          <ac:picMkLst>
            <pc:docMk/>
            <pc:sldMk cId="780635755" sldId="489"/>
            <ac:picMk id="6" creationId="{D7584BA6-E7DF-4A83-B6F4-E9CB09748465}"/>
          </ac:picMkLst>
        </pc:picChg>
        <pc:picChg chg="mod">
          <ac:chgData name="Heather Owen" userId="" providerId="" clId="Web-{F1D4A4F3-94CE-4AC8-A748-B537C4822CED}" dt="2023-12-26T20:35:49.865" v="150" actId="1076"/>
          <ac:picMkLst>
            <pc:docMk/>
            <pc:sldMk cId="780635755" sldId="489"/>
            <ac:picMk id="7" creationId="{F6806CF4-4B24-39AF-A65E-1C24BC957389}"/>
          </ac:picMkLst>
        </pc:picChg>
        <pc:picChg chg="mod">
          <ac:chgData name="Heather Owen" userId="" providerId="" clId="Web-{F1D4A4F3-94CE-4AC8-A748-B537C4822CED}" dt="2023-12-26T20:35:50.959" v="151" actId="1076"/>
          <ac:picMkLst>
            <pc:docMk/>
            <pc:sldMk cId="780635755" sldId="489"/>
            <ac:picMk id="10" creationId="{249DED8D-8724-D5E8-6F8B-032983CC53BD}"/>
          </ac:picMkLst>
        </pc:picChg>
        <pc:picChg chg="mod">
          <ac:chgData name="Heather Owen" userId="" providerId="" clId="Web-{F1D4A4F3-94CE-4AC8-A748-B537C4822CED}" dt="2023-12-26T20:35:52.178" v="152" actId="1076"/>
          <ac:picMkLst>
            <pc:docMk/>
            <pc:sldMk cId="780635755" sldId="489"/>
            <ac:picMk id="12" creationId="{841DC9D5-4138-8B63-B3CF-E8EC234C9534}"/>
          </ac:picMkLst>
        </pc:picChg>
        <pc:picChg chg="mod">
          <ac:chgData name="Heather Owen" userId="" providerId="" clId="Web-{F1D4A4F3-94CE-4AC8-A748-B537C4822CED}" dt="2023-12-26T20:35:18.723" v="133" actId="1076"/>
          <ac:picMkLst>
            <pc:docMk/>
            <pc:sldMk cId="780635755" sldId="489"/>
            <ac:picMk id="14" creationId="{23846B61-4C49-3452-4F5C-5C61DF7BAF68}"/>
          </ac:picMkLst>
        </pc:picChg>
        <pc:picChg chg="mod">
          <ac:chgData name="Heather Owen" userId="" providerId="" clId="Web-{F1D4A4F3-94CE-4AC8-A748-B537C4822CED}" dt="2023-12-26T20:36:05.506" v="161" actId="1076"/>
          <ac:picMkLst>
            <pc:docMk/>
            <pc:sldMk cId="780635755" sldId="489"/>
            <ac:picMk id="16" creationId="{1F769702-4F3B-B92E-EF1C-14204FDF52C1}"/>
          </ac:picMkLst>
        </pc:picChg>
        <pc:picChg chg="mod">
          <ac:chgData name="Heather Owen" userId="" providerId="" clId="Web-{F1D4A4F3-94CE-4AC8-A748-B537C4822CED}" dt="2023-12-26T20:36:00.803" v="158" actId="1076"/>
          <ac:picMkLst>
            <pc:docMk/>
            <pc:sldMk cId="780635755" sldId="489"/>
            <ac:picMk id="18" creationId="{CD025185-42AD-1EC9-A09C-14C91E222CFA}"/>
          </ac:picMkLst>
        </pc:picChg>
        <pc:picChg chg="mod">
          <ac:chgData name="Heather Owen" userId="" providerId="" clId="Web-{F1D4A4F3-94CE-4AC8-A748-B537C4822CED}" dt="2023-12-26T20:35:58.241" v="156" actId="1076"/>
          <ac:picMkLst>
            <pc:docMk/>
            <pc:sldMk cId="780635755" sldId="489"/>
            <ac:picMk id="20" creationId="{CEB91431-8B3D-0E3F-9A25-B35A57384677}"/>
          </ac:picMkLst>
        </pc:picChg>
        <pc:picChg chg="mod">
          <ac:chgData name="Heather Owen" userId="" providerId="" clId="Web-{F1D4A4F3-94CE-4AC8-A748-B537C4822CED}" dt="2023-12-26T20:35:55.334" v="154" actId="1076"/>
          <ac:picMkLst>
            <pc:docMk/>
            <pc:sldMk cId="780635755" sldId="489"/>
            <ac:picMk id="22" creationId="{D6F0A1C2-95E8-36FF-1FB4-29F9ECE3C832}"/>
          </ac:picMkLst>
        </pc:picChg>
        <pc:picChg chg="mod">
          <ac:chgData name="Heather Owen" userId="" providerId="" clId="Web-{F1D4A4F3-94CE-4AC8-A748-B537C4822CED}" dt="2023-12-26T20:35:56.897" v="155" actId="1076"/>
          <ac:picMkLst>
            <pc:docMk/>
            <pc:sldMk cId="780635755" sldId="489"/>
            <ac:picMk id="25" creationId="{CC2BCE50-58CF-2E2F-E79E-578DCB341AE0}"/>
          </ac:picMkLst>
        </pc:picChg>
        <pc:picChg chg="mod">
          <ac:chgData name="Heather Owen" userId="" providerId="" clId="Web-{F1D4A4F3-94CE-4AC8-A748-B537C4822CED}" dt="2023-12-26T20:35:59.662" v="157" actId="1076"/>
          <ac:picMkLst>
            <pc:docMk/>
            <pc:sldMk cId="780635755" sldId="489"/>
            <ac:picMk id="27" creationId="{6A76FBE9-7A1E-36B1-2562-010FC06922DC}"/>
          </ac:picMkLst>
        </pc:picChg>
        <pc:picChg chg="mod">
          <ac:chgData name="Heather Owen" userId="" providerId="" clId="Web-{F1D4A4F3-94CE-4AC8-A748-B537C4822CED}" dt="2023-12-26T20:36:02.506" v="159" actId="1076"/>
          <ac:picMkLst>
            <pc:docMk/>
            <pc:sldMk cId="780635755" sldId="489"/>
            <ac:picMk id="29" creationId="{3B9F21B7-69E3-D6E9-0E23-010DB9E18DC9}"/>
          </ac:picMkLst>
        </pc:picChg>
        <pc:picChg chg="mod">
          <ac:chgData name="Heather Owen" userId="" providerId="" clId="Web-{F1D4A4F3-94CE-4AC8-A748-B537C4822CED}" dt="2023-12-26T20:35:21.864" v="135" actId="1076"/>
          <ac:picMkLst>
            <pc:docMk/>
            <pc:sldMk cId="780635755" sldId="489"/>
            <ac:picMk id="31" creationId="{07E2B0B7-7117-FB30-8E06-D46157597AEE}"/>
          </ac:picMkLst>
        </pc:picChg>
        <pc:picChg chg="mod">
          <ac:chgData name="Heather Owen" userId="" providerId="" clId="Web-{F1D4A4F3-94CE-4AC8-A748-B537C4822CED}" dt="2023-12-26T20:35:54.006" v="153" actId="1076"/>
          <ac:picMkLst>
            <pc:docMk/>
            <pc:sldMk cId="780635755" sldId="489"/>
            <ac:picMk id="33" creationId="{0689D5E6-A6C0-4E15-A049-E5E3CEF5E8E2}"/>
          </ac:picMkLst>
        </pc:picChg>
      </pc:sldChg>
      <pc:sldChg chg="delSp modSp add">
        <pc:chgData name="Heather Owen" userId="" providerId="" clId="Web-{F1D4A4F3-94CE-4AC8-A748-B537C4822CED}" dt="2023-12-26T20:41:57.973" v="196"/>
        <pc:sldMkLst>
          <pc:docMk/>
          <pc:sldMk cId="2403760659" sldId="490"/>
        </pc:sldMkLst>
        <pc:spChg chg="mod">
          <ac:chgData name="Heather Owen" userId="" providerId="" clId="Web-{F1D4A4F3-94CE-4AC8-A748-B537C4822CED}" dt="2023-12-26T20:41:57.973" v="196"/>
          <ac:spMkLst>
            <pc:docMk/>
            <pc:sldMk cId="2403760659" sldId="490"/>
            <ac:spMk id="3" creationId="{21251DEB-6E0E-59F7-5969-E84502C6D01E}"/>
          </ac:spMkLst>
        </pc:spChg>
        <pc:picChg chg="del">
          <ac:chgData name="Heather Owen" userId="" providerId="" clId="Web-{F1D4A4F3-94CE-4AC8-A748-B537C4822CED}" dt="2023-12-26T20:41:24.003" v="191"/>
          <ac:picMkLst>
            <pc:docMk/>
            <pc:sldMk cId="2403760659" sldId="490"/>
            <ac:picMk id="8" creationId="{2A044AAB-01D6-3E9C-7C9E-25746D8FB851}"/>
          </ac:picMkLst>
        </pc:picChg>
      </pc:sldChg>
      <pc:sldChg chg="add">
        <pc:chgData name="Heather Owen" userId="" providerId="" clId="Web-{F1D4A4F3-94CE-4AC8-A748-B537C4822CED}" dt="2023-12-26T20:41:12.174" v="190"/>
        <pc:sldMkLst>
          <pc:docMk/>
          <pc:sldMk cId="3849201312" sldId="491"/>
        </pc:sldMkLst>
      </pc:sldChg>
      <pc:sldChg chg="modSp add ord replId">
        <pc:chgData name="Heather Owen" userId="" providerId="" clId="Web-{F1D4A4F3-94CE-4AC8-A748-B537C4822CED}" dt="2023-12-26T20:44:29.605" v="218" actId="20577"/>
        <pc:sldMkLst>
          <pc:docMk/>
          <pc:sldMk cId="3606524722" sldId="492"/>
        </pc:sldMkLst>
        <pc:spChg chg="mod">
          <ac:chgData name="Heather Owen" userId="" providerId="" clId="Web-{F1D4A4F3-94CE-4AC8-A748-B537C4822CED}" dt="2023-12-26T20:44:29.605" v="218" actId="20577"/>
          <ac:spMkLst>
            <pc:docMk/>
            <pc:sldMk cId="3606524722" sldId="492"/>
            <ac:spMk id="24" creationId="{9956A614-089C-5389-49A2-30E27F1FBF60}"/>
          </ac:spMkLst>
        </pc:spChg>
      </pc:sldChg>
      <pc:sldMasterChg chg="addSldLayout">
        <pc:chgData name="Heather Owen" userId="" providerId="" clId="Web-{F1D4A4F3-94CE-4AC8-A748-B537C4822CED}" dt="2023-12-26T20:29:53.789" v="95"/>
        <pc:sldMasterMkLst>
          <pc:docMk/>
          <pc:sldMasterMk cId="1788353970" sldId="2147483648"/>
        </pc:sldMasterMkLst>
        <pc:sldLayoutChg chg="add">
          <pc:chgData name="Heather Owen" userId="" providerId="" clId="Web-{F1D4A4F3-94CE-4AC8-A748-B537C4822CED}" dt="2023-12-26T20:29:53.789" v="95"/>
          <pc:sldLayoutMkLst>
            <pc:docMk/>
            <pc:sldMasterMk cId="1788353970" sldId="2147483648"/>
            <pc:sldLayoutMk cId="3268082256" sldId="2147483681"/>
          </pc:sldLayoutMkLst>
        </pc:sldLayoutChg>
      </pc:sldMasterChg>
    </pc:docChg>
  </pc:docChgLst>
  <pc:docChgLst>
    <pc:chgData name="Heather Owen" clId="Web-{33130156-338D-45C6-8FE7-7730BFD7D2B1}"/>
    <pc:docChg chg="modSld">
      <pc:chgData name="Heather Owen" userId="" providerId="" clId="Web-{33130156-338D-45C6-8FE7-7730BFD7D2B1}" dt="2024-01-12T16:27:17.815" v="2" actId="20577"/>
      <pc:docMkLst>
        <pc:docMk/>
      </pc:docMkLst>
      <pc:sldChg chg="modSp">
        <pc:chgData name="Heather Owen" userId="" providerId="" clId="Web-{33130156-338D-45C6-8FE7-7730BFD7D2B1}" dt="2024-01-12T16:27:17.815" v="2" actId="20577"/>
        <pc:sldMkLst>
          <pc:docMk/>
          <pc:sldMk cId="2218694664" sldId="447"/>
        </pc:sldMkLst>
        <pc:spChg chg="mod">
          <ac:chgData name="Heather Owen" userId="" providerId="" clId="Web-{33130156-338D-45C6-8FE7-7730BFD7D2B1}" dt="2024-01-12T16:27:17.815" v="2" actId="20577"/>
          <ac:spMkLst>
            <pc:docMk/>
            <pc:sldMk cId="2218694664" sldId="447"/>
            <ac:spMk id="4" creationId="{2E9D39CC-A441-F8FF-065A-2BBB19B21356}"/>
          </ac:spMkLst>
        </pc:spChg>
      </pc:sldChg>
    </pc:docChg>
  </pc:docChgLst>
  <pc:docChgLst>
    <pc:chgData name="Heather Owen" clId="Web-{53D56FE1-54DD-4F9E-BBC2-B0C7E3A1C727}"/>
    <pc:docChg chg="modSld">
      <pc:chgData name="Heather Owen" userId="" providerId="" clId="Web-{53D56FE1-54DD-4F9E-BBC2-B0C7E3A1C727}" dt="2023-12-29T20:28:46.076" v="7" actId="1076"/>
      <pc:docMkLst>
        <pc:docMk/>
      </pc:docMkLst>
      <pc:sldChg chg="addSp modSp">
        <pc:chgData name="Heather Owen" userId="" providerId="" clId="Web-{53D56FE1-54DD-4F9E-BBC2-B0C7E3A1C727}" dt="2023-12-29T20:28:25.982" v="3" actId="1076"/>
        <pc:sldMkLst>
          <pc:docMk/>
          <pc:sldMk cId="1189047998" sldId="493"/>
        </pc:sldMkLst>
        <pc:picChg chg="add mod">
          <ac:chgData name="Heather Owen" userId="" providerId="" clId="Web-{53D56FE1-54DD-4F9E-BBC2-B0C7E3A1C727}" dt="2023-12-29T20:28:25.982" v="3" actId="1076"/>
          <ac:picMkLst>
            <pc:docMk/>
            <pc:sldMk cId="1189047998" sldId="493"/>
            <ac:picMk id="3" creationId="{C81EC97B-2A72-284C-B318-A2A51DE73CBC}"/>
          </ac:picMkLst>
        </pc:picChg>
      </pc:sldChg>
      <pc:sldChg chg="addSp modSp">
        <pc:chgData name="Heather Owen" userId="" providerId="" clId="Web-{53D56FE1-54DD-4F9E-BBC2-B0C7E3A1C727}" dt="2023-12-29T20:28:46.076" v="7" actId="1076"/>
        <pc:sldMkLst>
          <pc:docMk/>
          <pc:sldMk cId="2068510935" sldId="494"/>
        </pc:sldMkLst>
        <pc:picChg chg="add mod">
          <ac:chgData name="Heather Owen" userId="" providerId="" clId="Web-{53D56FE1-54DD-4F9E-BBC2-B0C7E3A1C727}" dt="2023-12-29T20:28:46.076" v="7" actId="1076"/>
          <ac:picMkLst>
            <pc:docMk/>
            <pc:sldMk cId="2068510935" sldId="494"/>
            <ac:picMk id="3" creationId="{D67576F2-9B84-8A9A-31A5-D2337594FCED}"/>
          </ac:picMkLst>
        </pc:picChg>
      </pc:sldChg>
    </pc:docChg>
  </pc:docChgLst>
  <pc:docChgLst>
    <pc:chgData name="Heather Owen" userId="RQglz8YAIl74cHlC1aVNmxQoTHUL7cTff+Ff4iwTyRM=" providerId="None" clId="Web-{713E6E70-E7F3-4D15-A109-F4899A3948C7}"/>
    <pc:docChg chg="addSld delSld modSld">
      <pc:chgData name="Heather Owen" userId="RQglz8YAIl74cHlC1aVNmxQoTHUL7cTff+Ff4iwTyRM=" providerId="None" clId="Web-{713E6E70-E7F3-4D15-A109-F4899A3948C7}" dt="2024-09-06T20:01:08.159" v="249" actId="1076"/>
      <pc:docMkLst>
        <pc:docMk/>
      </pc:docMkLst>
      <pc:sldChg chg="addSp delSp modSp add del mod modClrScheme chgLayout">
        <pc:chgData name="Heather Owen" userId="RQglz8YAIl74cHlC1aVNmxQoTHUL7cTff+Ff4iwTyRM=" providerId="None" clId="Web-{713E6E70-E7F3-4D15-A109-F4899A3948C7}" dt="2024-09-06T17:04:18.917" v="18"/>
        <pc:sldMkLst>
          <pc:docMk/>
          <pc:sldMk cId="3410181826" sldId="466"/>
        </pc:sldMkLst>
        <pc:spChg chg="mod">
          <ac:chgData name="Heather Owen" userId="RQglz8YAIl74cHlC1aVNmxQoTHUL7cTff+Ff4iwTyRM=" providerId="None" clId="Web-{713E6E70-E7F3-4D15-A109-F4899A3948C7}" dt="2024-09-06T17:04:01.151" v="16" actId="1076"/>
          <ac:spMkLst>
            <pc:docMk/>
            <pc:sldMk cId="3410181826" sldId="466"/>
            <ac:spMk id="2" creationId="{064A7B1A-E32C-E70D-5464-AA3231CC7FDC}"/>
          </ac:spMkLst>
        </pc:spChg>
        <pc:spChg chg="mod">
          <ac:chgData name="Heather Owen" userId="RQglz8YAIl74cHlC1aVNmxQoTHUL7cTff+Ff4iwTyRM=" providerId="None" clId="Web-{713E6E70-E7F3-4D15-A109-F4899A3948C7}" dt="2024-09-06T17:04:01.183" v="17" actId="1076"/>
          <ac:spMkLst>
            <pc:docMk/>
            <pc:sldMk cId="3410181826" sldId="466"/>
            <ac:spMk id="3" creationId="{94264438-35BD-7E0A-1BFD-4961F9E89973}"/>
          </ac:spMkLst>
        </pc:spChg>
        <pc:spChg chg="add del mod ord">
          <ac:chgData name="Heather Owen" userId="RQglz8YAIl74cHlC1aVNmxQoTHUL7cTff+Ff4iwTyRM=" providerId="None" clId="Web-{713E6E70-E7F3-4D15-A109-F4899A3948C7}" dt="2024-09-06T17:02:55.759" v="3"/>
          <ac:spMkLst>
            <pc:docMk/>
            <pc:sldMk cId="3410181826" sldId="466"/>
            <ac:spMk id="4" creationId="{6F00EE22-9759-FBDA-E321-4BFFA986E091}"/>
          </ac:spMkLst>
        </pc:spChg>
        <pc:spChg chg="mod">
          <ac:chgData name="Heather Owen" userId="RQglz8YAIl74cHlC1aVNmxQoTHUL7cTff+Ff4iwTyRM=" providerId="None" clId="Web-{713E6E70-E7F3-4D15-A109-F4899A3948C7}" dt="2024-09-06T17:04:01.104" v="14" actId="1076"/>
          <ac:spMkLst>
            <pc:docMk/>
            <pc:sldMk cId="3410181826" sldId="466"/>
            <ac:spMk id="5" creationId="{15C07FFF-2DC5-4CA3-6355-F01B46D7663C}"/>
          </ac:spMkLst>
        </pc:spChg>
        <pc:spChg chg="mod">
          <ac:chgData name="Heather Owen" userId="RQglz8YAIl74cHlC1aVNmxQoTHUL7cTff+Ff4iwTyRM=" providerId="None" clId="Web-{713E6E70-E7F3-4D15-A109-F4899A3948C7}" dt="2024-09-06T17:04:01.120" v="15" actId="1076"/>
          <ac:spMkLst>
            <pc:docMk/>
            <pc:sldMk cId="3410181826" sldId="466"/>
            <ac:spMk id="6" creationId="{0B0B30B0-169B-C8CC-890D-B652A1955333}"/>
          </ac:spMkLst>
        </pc:spChg>
        <pc:spChg chg="del">
          <ac:chgData name="Heather Owen" userId="RQglz8YAIl74cHlC1aVNmxQoTHUL7cTff+Ff4iwTyRM=" providerId="None" clId="Web-{713E6E70-E7F3-4D15-A109-F4899A3948C7}" dt="2024-09-06T17:03:45.464" v="13"/>
          <ac:spMkLst>
            <pc:docMk/>
            <pc:sldMk cId="3410181826" sldId="466"/>
            <ac:spMk id="8" creationId="{CBC64417-86A5-7D13-8376-F58AD2F14A9F}"/>
          </ac:spMkLst>
        </pc:spChg>
        <pc:spChg chg="mod ord">
          <ac:chgData name="Heather Owen" userId="RQglz8YAIl74cHlC1aVNmxQoTHUL7cTff+Ff4iwTyRM=" providerId="None" clId="Web-{713E6E70-E7F3-4D15-A109-F4899A3948C7}" dt="2024-09-06T17:02:49.744" v="2" actId="1076"/>
          <ac:spMkLst>
            <pc:docMk/>
            <pc:sldMk cId="3410181826" sldId="466"/>
            <ac:spMk id="9" creationId="{13CA4296-D6DB-991F-CEF4-457D8E241985}"/>
          </ac:spMkLst>
        </pc:spChg>
      </pc:sldChg>
      <pc:sldChg chg="modSp">
        <pc:chgData name="Heather Owen" userId="RQglz8YAIl74cHlC1aVNmxQoTHUL7cTff+Ff4iwTyRM=" providerId="None" clId="Web-{713E6E70-E7F3-4D15-A109-F4899A3948C7}" dt="2024-09-06T20:00:18.971" v="246" actId="1076"/>
        <pc:sldMkLst>
          <pc:docMk/>
          <pc:sldMk cId="2721943268" sldId="473"/>
        </pc:sldMkLst>
        <pc:spChg chg="mod">
          <ac:chgData name="Heather Owen" userId="RQglz8YAIl74cHlC1aVNmxQoTHUL7cTff+Ff4iwTyRM=" providerId="None" clId="Web-{713E6E70-E7F3-4D15-A109-F4899A3948C7}" dt="2024-09-06T19:59:56.908" v="223" actId="20577"/>
          <ac:spMkLst>
            <pc:docMk/>
            <pc:sldMk cId="2721943268" sldId="473"/>
            <ac:spMk id="6" creationId="{3F36F471-4310-B049-BAAD-253B2666AE05}"/>
          </ac:spMkLst>
        </pc:spChg>
        <pc:spChg chg="mod">
          <ac:chgData name="Heather Owen" userId="RQglz8YAIl74cHlC1aVNmxQoTHUL7cTff+Ff4iwTyRM=" providerId="None" clId="Web-{713E6E70-E7F3-4D15-A109-F4899A3948C7}" dt="2024-09-06T20:00:18.971" v="246" actId="1076"/>
          <ac:spMkLst>
            <pc:docMk/>
            <pc:sldMk cId="2721943268" sldId="473"/>
            <ac:spMk id="7" creationId="{B48AE84B-627B-2430-0613-9830F8FCDB89}"/>
          </ac:spMkLst>
        </pc:spChg>
      </pc:sldChg>
      <pc:sldChg chg="addSp delSp modSp add mod modClrScheme chgLayout">
        <pc:chgData name="Heather Owen" userId="RQglz8YAIl74cHlC1aVNmxQoTHUL7cTff+Ff4iwTyRM=" providerId="None" clId="Web-{713E6E70-E7F3-4D15-A109-F4899A3948C7}" dt="2024-09-06T19:57:21.173" v="210" actId="1076"/>
        <pc:sldMkLst>
          <pc:docMk/>
          <pc:sldMk cId="1475956943" sldId="494"/>
        </pc:sldMkLst>
        <pc:spChg chg="mod">
          <ac:chgData name="Heather Owen" userId="RQglz8YAIl74cHlC1aVNmxQoTHUL7cTff+Ff4iwTyRM=" providerId="None" clId="Web-{713E6E70-E7F3-4D15-A109-F4899A3948C7}" dt="2024-09-06T19:57:01.970" v="209" actId="1076"/>
          <ac:spMkLst>
            <pc:docMk/>
            <pc:sldMk cId="1475956943" sldId="494"/>
            <ac:spMk id="3" creationId="{2519F762-6101-B319-FBBB-0D4BB4E1D22F}"/>
          </ac:spMkLst>
        </pc:spChg>
        <pc:spChg chg="add del mod">
          <ac:chgData name="Heather Owen" userId="RQglz8YAIl74cHlC1aVNmxQoTHUL7cTff+Ff4iwTyRM=" providerId="None" clId="Web-{713E6E70-E7F3-4D15-A109-F4899A3948C7}" dt="2024-09-06T19:56:24.376" v="207" actId="20577"/>
          <ac:spMkLst>
            <pc:docMk/>
            <pc:sldMk cId="1475956943" sldId="494"/>
            <ac:spMk id="4" creationId="{FDB3DCE0-237F-31A1-61B9-0477B4C0CD3A}"/>
          </ac:spMkLst>
        </pc:spChg>
        <pc:spChg chg="mod ord">
          <ac:chgData name="Heather Owen" userId="RQglz8YAIl74cHlC1aVNmxQoTHUL7cTff+Ff4iwTyRM=" providerId="None" clId="Web-{713E6E70-E7F3-4D15-A109-F4899A3948C7}" dt="2024-09-06T19:57:21.173" v="210" actId="1076"/>
          <ac:spMkLst>
            <pc:docMk/>
            <pc:sldMk cId="1475956943" sldId="494"/>
            <ac:spMk id="6" creationId="{EFB7C437-E505-F54C-D926-AF949C1F702C}"/>
          </ac:spMkLst>
        </pc:spChg>
        <pc:spChg chg="add del mod ord">
          <ac:chgData name="Heather Owen" userId="RQglz8YAIl74cHlC1aVNmxQoTHUL7cTff+Ff4iwTyRM=" providerId="None" clId="Web-{713E6E70-E7F3-4D15-A109-F4899A3948C7}" dt="2024-09-06T19:52:41.172" v="87"/>
          <ac:spMkLst>
            <pc:docMk/>
            <pc:sldMk cId="1475956943" sldId="494"/>
            <ac:spMk id="7" creationId="{27B99621-702C-A469-EE4D-9B2C27B296DA}"/>
          </ac:spMkLst>
        </pc:spChg>
        <pc:picChg chg="del">
          <ac:chgData name="Heather Owen" userId="RQglz8YAIl74cHlC1aVNmxQoTHUL7cTff+Ff4iwTyRM=" providerId="None" clId="Web-{713E6E70-E7F3-4D15-A109-F4899A3948C7}" dt="2024-09-06T19:52:24.329" v="83"/>
          <ac:picMkLst>
            <pc:docMk/>
            <pc:sldMk cId="1475956943" sldId="494"/>
            <ac:picMk id="2" creationId="{3FC11513-6A6E-456B-DBA4-2EAD5411EDA6}"/>
          </ac:picMkLst>
        </pc:picChg>
        <pc:picChg chg="mod">
          <ac:chgData name="Heather Owen" userId="RQglz8YAIl74cHlC1aVNmxQoTHUL7cTff+Ff4iwTyRM=" providerId="None" clId="Web-{713E6E70-E7F3-4D15-A109-F4899A3948C7}" dt="2024-09-06T19:56:27.017" v="208" actId="1076"/>
          <ac:picMkLst>
            <pc:docMk/>
            <pc:sldMk cId="1475956943" sldId="494"/>
            <ac:picMk id="5" creationId="{B5B7F5E9-4E54-1CBF-20FA-EEAFD3495ACE}"/>
          </ac:picMkLst>
        </pc:picChg>
      </pc:sldChg>
      <pc:sldChg chg="del">
        <pc:chgData name="Heather Owen" userId="RQglz8YAIl74cHlC1aVNmxQoTHUL7cTff+Ff4iwTyRM=" providerId="None" clId="Web-{713E6E70-E7F3-4D15-A109-F4899A3948C7}" dt="2024-09-06T17:04:36.761" v="19"/>
        <pc:sldMkLst>
          <pc:docMk/>
          <pc:sldMk cId="699301334" sldId="501"/>
        </pc:sldMkLst>
      </pc:sldChg>
      <pc:sldChg chg="modSp">
        <pc:chgData name="Heather Owen" userId="RQglz8YAIl74cHlC1aVNmxQoTHUL7cTff+Ff4iwTyRM=" providerId="None" clId="Web-{713E6E70-E7F3-4D15-A109-F4899A3948C7}" dt="2024-09-06T19:48:00.640" v="79" actId="20577"/>
        <pc:sldMkLst>
          <pc:docMk/>
          <pc:sldMk cId="282007440" sldId="505"/>
        </pc:sldMkLst>
        <pc:spChg chg="mod">
          <ac:chgData name="Heather Owen" userId="RQglz8YAIl74cHlC1aVNmxQoTHUL7cTff+Ff4iwTyRM=" providerId="None" clId="Web-{713E6E70-E7F3-4D15-A109-F4899A3948C7}" dt="2024-09-06T19:47:47.609" v="77" actId="20577"/>
          <ac:spMkLst>
            <pc:docMk/>
            <pc:sldMk cId="282007440" sldId="505"/>
            <ac:spMk id="9" creationId="{DC340368-C0BF-5705-8006-D3EFBBD4E8E9}"/>
          </ac:spMkLst>
        </pc:spChg>
        <pc:spChg chg="mod">
          <ac:chgData name="Heather Owen" userId="RQglz8YAIl74cHlC1aVNmxQoTHUL7cTff+Ff4iwTyRM=" providerId="None" clId="Web-{713E6E70-E7F3-4D15-A109-F4899A3948C7}" dt="2024-09-06T19:47:43.671" v="76" actId="20577"/>
          <ac:spMkLst>
            <pc:docMk/>
            <pc:sldMk cId="282007440" sldId="505"/>
            <ac:spMk id="12" creationId="{C74A1A78-1CD4-1514-C86D-594F677092F8}"/>
          </ac:spMkLst>
        </pc:spChg>
        <pc:spChg chg="mod">
          <ac:chgData name="Heather Owen" userId="RQglz8YAIl74cHlC1aVNmxQoTHUL7cTff+Ff4iwTyRM=" providerId="None" clId="Web-{713E6E70-E7F3-4D15-A109-F4899A3948C7}" dt="2024-09-06T19:48:00.640" v="79" actId="20577"/>
          <ac:spMkLst>
            <pc:docMk/>
            <pc:sldMk cId="282007440" sldId="505"/>
            <ac:spMk id="14" creationId="{165B76C4-15A4-DA68-380F-99B0C00F6662}"/>
          </ac:spMkLst>
        </pc:spChg>
      </pc:sldChg>
      <pc:sldChg chg="del">
        <pc:chgData name="Heather Owen" userId="RQglz8YAIl74cHlC1aVNmxQoTHUL7cTff+Ff4iwTyRM=" providerId="None" clId="Web-{713E6E70-E7F3-4D15-A109-F4899A3948C7}" dt="2024-09-06T17:12:06.223" v="54"/>
        <pc:sldMkLst>
          <pc:docMk/>
          <pc:sldMk cId="2147831279" sldId="506"/>
        </pc:sldMkLst>
      </pc:sldChg>
      <pc:sldChg chg="del">
        <pc:chgData name="Heather Owen" userId="RQglz8YAIl74cHlC1aVNmxQoTHUL7cTff+Ff4iwTyRM=" providerId="None" clId="Web-{713E6E70-E7F3-4D15-A109-F4899A3948C7}" dt="2024-09-06T19:58:51.611" v="211"/>
        <pc:sldMkLst>
          <pc:docMk/>
          <pc:sldMk cId="1475956943" sldId="510"/>
        </pc:sldMkLst>
      </pc:sldChg>
      <pc:sldChg chg="addSp delSp modSp add mod modClrScheme chgLayout">
        <pc:chgData name="Heather Owen" userId="RQglz8YAIl74cHlC1aVNmxQoTHUL7cTff+Ff4iwTyRM=" providerId="None" clId="Web-{713E6E70-E7F3-4D15-A109-F4899A3948C7}" dt="2024-09-06T17:11:52.035" v="53" actId="1076"/>
        <pc:sldMkLst>
          <pc:docMk/>
          <pc:sldMk cId="2425961425" sldId="513"/>
        </pc:sldMkLst>
        <pc:spChg chg="mod">
          <ac:chgData name="Heather Owen" userId="RQglz8YAIl74cHlC1aVNmxQoTHUL7cTff+Ff4iwTyRM=" providerId="None" clId="Web-{713E6E70-E7F3-4D15-A109-F4899A3948C7}" dt="2024-09-06T17:11:52.035" v="53" actId="1076"/>
          <ac:spMkLst>
            <pc:docMk/>
            <pc:sldMk cId="2425961425" sldId="513"/>
            <ac:spMk id="2" creationId="{4E916A89-51C5-A8D3-ED37-031971644C19}"/>
          </ac:spMkLst>
        </pc:spChg>
        <pc:spChg chg="mod">
          <ac:chgData name="Heather Owen" userId="RQglz8YAIl74cHlC1aVNmxQoTHUL7cTff+Ff4iwTyRM=" providerId="None" clId="Web-{713E6E70-E7F3-4D15-A109-F4899A3948C7}" dt="2024-09-06T17:11:12.894" v="30" actId="1076"/>
          <ac:spMkLst>
            <pc:docMk/>
            <pc:sldMk cId="2425961425" sldId="513"/>
            <ac:spMk id="3" creationId="{5C205295-6AE3-E58F-6103-D39F270942B4}"/>
          </ac:spMkLst>
        </pc:spChg>
        <pc:spChg chg="mod">
          <ac:chgData name="Heather Owen" userId="RQglz8YAIl74cHlC1aVNmxQoTHUL7cTff+Ff4iwTyRM=" providerId="None" clId="Web-{713E6E70-E7F3-4D15-A109-F4899A3948C7}" dt="2024-09-06T17:11:14.800" v="31" actId="1076"/>
          <ac:spMkLst>
            <pc:docMk/>
            <pc:sldMk cId="2425961425" sldId="513"/>
            <ac:spMk id="4" creationId="{52E20364-E7A2-58FA-E89F-5D7CE42AD71B}"/>
          </ac:spMkLst>
        </pc:spChg>
        <pc:spChg chg="add del mod ord">
          <ac:chgData name="Heather Owen" userId="RQglz8YAIl74cHlC1aVNmxQoTHUL7cTff+Ff4iwTyRM=" providerId="None" clId="Web-{713E6E70-E7F3-4D15-A109-F4899A3948C7}" dt="2024-09-06T17:10:48.643" v="22"/>
          <ac:spMkLst>
            <pc:docMk/>
            <pc:sldMk cId="2425961425" sldId="513"/>
            <ac:spMk id="5" creationId="{BD5592FB-1A54-F514-5AB1-CC1BBCA54458}"/>
          </ac:spMkLst>
        </pc:spChg>
        <pc:spChg chg="mod ord">
          <ac:chgData name="Heather Owen" userId="RQglz8YAIl74cHlC1aVNmxQoTHUL7cTff+Ff4iwTyRM=" providerId="None" clId="Web-{713E6E70-E7F3-4D15-A109-F4899A3948C7}" dt="2024-09-06T17:11:50.410" v="52" actId="20577"/>
          <ac:spMkLst>
            <pc:docMk/>
            <pc:sldMk cId="2425961425" sldId="513"/>
            <ac:spMk id="6" creationId="{00000000-0000-0000-0000-000000000000}"/>
          </ac:spMkLst>
        </pc:spChg>
        <pc:picChg chg="mod">
          <ac:chgData name="Heather Owen" userId="RQglz8YAIl74cHlC1aVNmxQoTHUL7cTff+Ff4iwTyRM=" providerId="None" clId="Web-{713E6E70-E7F3-4D15-A109-F4899A3948C7}" dt="2024-09-06T17:10:54.300" v="23" actId="1076"/>
          <ac:picMkLst>
            <pc:docMk/>
            <pc:sldMk cId="2425961425" sldId="513"/>
            <ac:picMk id="11" creationId="{EDE2F7FC-8F5E-BBCC-8A43-9CE8A0F2D771}"/>
          </ac:picMkLst>
        </pc:picChg>
      </pc:sldChg>
      <pc:sldChg chg="addSp delSp modSp add mod modClrScheme chgLayout">
        <pc:chgData name="Heather Owen" userId="RQglz8YAIl74cHlC1aVNmxQoTHUL7cTff+Ff4iwTyRM=" providerId="None" clId="Web-{713E6E70-E7F3-4D15-A109-F4899A3948C7}" dt="2024-09-06T20:01:08.159" v="249" actId="1076"/>
        <pc:sldMkLst>
          <pc:docMk/>
          <pc:sldMk cId="3715862428" sldId="517"/>
        </pc:sldMkLst>
        <pc:spChg chg="mod ord">
          <ac:chgData name="Heather Owen" userId="RQglz8YAIl74cHlC1aVNmxQoTHUL7cTff+Ff4iwTyRM=" providerId="None" clId="Web-{713E6E70-E7F3-4D15-A109-F4899A3948C7}" dt="2024-09-06T17:22:57.704" v="56"/>
          <ac:spMkLst>
            <pc:docMk/>
            <pc:sldMk cId="3715862428" sldId="517"/>
            <ac:spMk id="2" creationId="{DFC6BE46-5DA1-3440-0B70-AD40FF194A0A}"/>
          </ac:spMkLst>
        </pc:spChg>
        <pc:spChg chg="add del mod ord">
          <ac:chgData name="Heather Owen" userId="RQglz8YAIl74cHlC1aVNmxQoTHUL7cTff+Ff4iwTyRM=" providerId="None" clId="Web-{713E6E70-E7F3-4D15-A109-F4899A3948C7}" dt="2024-09-06T17:23:00.501" v="57"/>
          <ac:spMkLst>
            <pc:docMk/>
            <pc:sldMk cId="3715862428" sldId="517"/>
            <ac:spMk id="4" creationId="{53562AE5-BD2A-BBAF-382E-36A7B7BAA275}"/>
          </ac:spMkLst>
        </pc:spChg>
        <pc:spChg chg="add del mod ord">
          <ac:chgData name="Heather Owen" userId="RQglz8YAIl74cHlC1aVNmxQoTHUL7cTff+Ff4iwTyRM=" providerId="None" clId="Web-{713E6E70-E7F3-4D15-A109-F4899A3948C7}" dt="2024-09-06T17:23:02.267" v="58"/>
          <ac:spMkLst>
            <pc:docMk/>
            <pc:sldMk cId="3715862428" sldId="517"/>
            <ac:spMk id="5" creationId="{77AEBF8A-0A4D-AE8D-CF46-93E34F3E2E83}"/>
          </ac:spMkLst>
        </pc:spChg>
        <pc:spChg chg="del">
          <ac:chgData name="Heather Owen" userId="RQglz8YAIl74cHlC1aVNmxQoTHUL7cTff+Ff4iwTyRM=" providerId="None" clId="Web-{713E6E70-E7F3-4D15-A109-F4899A3948C7}" dt="2024-09-06T17:23:15.579" v="62"/>
          <ac:spMkLst>
            <pc:docMk/>
            <pc:sldMk cId="3715862428" sldId="517"/>
            <ac:spMk id="7" creationId="{CB891189-2EAE-FECE-5926-6EB7CD4C1E56}"/>
          </ac:spMkLst>
        </pc:spChg>
        <pc:spChg chg="add del mod">
          <ac:chgData name="Heather Owen" userId="RQglz8YAIl74cHlC1aVNmxQoTHUL7cTff+Ff4iwTyRM=" providerId="None" clId="Web-{713E6E70-E7F3-4D15-A109-F4899A3948C7}" dt="2024-09-06T17:23:32.658" v="65" actId="1076"/>
          <ac:spMkLst>
            <pc:docMk/>
            <pc:sldMk cId="3715862428" sldId="517"/>
            <ac:spMk id="10" creationId="{F99A1D59-C15D-00F5-B03D-E75F8E57D45F}"/>
          </ac:spMkLst>
        </pc:spChg>
        <pc:spChg chg="mod">
          <ac:chgData name="Heather Owen" userId="RQglz8YAIl74cHlC1aVNmxQoTHUL7cTff+Ff4iwTyRM=" providerId="None" clId="Web-{713E6E70-E7F3-4D15-A109-F4899A3948C7}" dt="2024-09-06T20:01:08.159" v="249" actId="1076"/>
          <ac:spMkLst>
            <pc:docMk/>
            <pc:sldMk cId="3715862428" sldId="517"/>
            <ac:spMk id="24" creationId="{E243D7C5-617F-688A-0D5B-C77E629CED27}"/>
          </ac:spMkLst>
        </pc:spChg>
      </pc:sldChg>
      <pc:sldChg chg="addSp delSp modSp add mod modClrScheme chgLayout">
        <pc:chgData name="Heather Owen" userId="RQglz8YAIl74cHlC1aVNmxQoTHUL7cTff+Ff4iwTyRM=" providerId="None" clId="Web-{713E6E70-E7F3-4D15-A109-F4899A3948C7}" dt="2024-09-06T19:55:21.110" v="170" actId="20577"/>
        <pc:sldMkLst>
          <pc:docMk/>
          <pc:sldMk cId="718207322" sldId="518"/>
        </pc:sldMkLst>
        <pc:spChg chg="mod ord">
          <ac:chgData name="Heather Owen" userId="RQglz8YAIl74cHlC1aVNmxQoTHUL7cTff+Ff4iwTyRM=" providerId="None" clId="Web-{713E6E70-E7F3-4D15-A109-F4899A3948C7}" dt="2024-09-06T19:52:59.579" v="91" actId="1076"/>
          <ac:spMkLst>
            <pc:docMk/>
            <pc:sldMk cId="718207322" sldId="518"/>
            <ac:spMk id="3" creationId="{46D2F58D-0089-E544-F453-7051D7070C04}"/>
          </ac:spMkLst>
        </pc:spChg>
        <pc:spChg chg="add del mod ord">
          <ac:chgData name="Heather Owen" userId="RQglz8YAIl74cHlC1aVNmxQoTHUL7cTff+Ff4iwTyRM=" providerId="None" clId="Web-{713E6E70-E7F3-4D15-A109-F4899A3948C7}" dt="2024-09-06T19:52:54.157" v="89"/>
          <ac:spMkLst>
            <pc:docMk/>
            <pc:sldMk cId="718207322" sldId="518"/>
            <ac:spMk id="4" creationId="{3680B054-58BB-58FC-1E0C-FA7D167FF762}"/>
          </ac:spMkLst>
        </pc:spChg>
        <pc:spChg chg="add del mod">
          <ac:chgData name="Heather Owen" userId="RQglz8YAIl74cHlC1aVNmxQoTHUL7cTff+Ff4iwTyRM=" providerId="None" clId="Web-{713E6E70-E7F3-4D15-A109-F4899A3948C7}" dt="2024-09-06T19:54:17.188" v="127"/>
          <ac:spMkLst>
            <pc:docMk/>
            <pc:sldMk cId="718207322" sldId="518"/>
            <ac:spMk id="5" creationId="{2DC6029E-1E77-BF34-6425-EE79F62FEEFF}"/>
          </ac:spMkLst>
        </pc:spChg>
        <pc:spChg chg="mod">
          <ac:chgData name="Heather Owen" userId="RQglz8YAIl74cHlC1aVNmxQoTHUL7cTff+Ff4iwTyRM=" providerId="None" clId="Web-{713E6E70-E7F3-4D15-A109-F4899A3948C7}" dt="2024-09-06T19:55:21.110" v="170" actId="20577"/>
          <ac:spMkLst>
            <pc:docMk/>
            <pc:sldMk cId="718207322" sldId="518"/>
            <ac:spMk id="6" creationId="{3F36F471-4310-B049-BAAD-253B2666AE05}"/>
          </ac:spMkLst>
        </pc:spChg>
        <pc:spChg chg="mod">
          <ac:chgData name="Heather Owen" userId="RQglz8YAIl74cHlC1aVNmxQoTHUL7cTff+Ff4iwTyRM=" providerId="None" clId="Web-{713E6E70-E7F3-4D15-A109-F4899A3948C7}" dt="2024-09-06T19:55:03.548" v="165" actId="1076"/>
          <ac:spMkLst>
            <pc:docMk/>
            <pc:sldMk cId="718207322" sldId="518"/>
            <ac:spMk id="7" creationId="{B48AE84B-627B-2430-0613-9830F8FCDB89}"/>
          </ac:spMkLst>
        </pc:spChg>
        <pc:spChg chg="mod">
          <ac:chgData name="Heather Owen" userId="RQglz8YAIl74cHlC1aVNmxQoTHUL7cTff+Ff4iwTyRM=" providerId="None" clId="Web-{713E6E70-E7F3-4D15-A109-F4899A3948C7}" dt="2024-09-06T19:55:08.642" v="166" actId="1076"/>
          <ac:spMkLst>
            <pc:docMk/>
            <pc:sldMk cId="718207322" sldId="518"/>
            <ac:spMk id="8" creationId="{73F590AE-17DB-4A71-F4BF-728CF5EDB992}"/>
          </ac:spMkLst>
        </pc:spChg>
        <pc:picChg chg="del">
          <ac:chgData name="Heather Owen" userId="RQglz8YAIl74cHlC1aVNmxQoTHUL7cTff+Ff4iwTyRM=" providerId="None" clId="Web-{713E6E70-E7F3-4D15-A109-F4899A3948C7}" dt="2024-09-06T19:52:22.250" v="82"/>
          <ac:picMkLst>
            <pc:docMk/>
            <pc:sldMk cId="718207322" sldId="518"/>
            <ac:picMk id="2" creationId="{3FC11513-6A6E-456B-DBA4-2EAD5411EDA6}"/>
          </ac:picMkLst>
        </pc:picChg>
        <pc:picChg chg="del">
          <ac:chgData name="Heather Owen" userId="RQglz8YAIl74cHlC1aVNmxQoTHUL7cTff+Ff4iwTyRM=" providerId="None" clId="Web-{713E6E70-E7F3-4D15-A109-F4899A3948C7}" dt="2024-09-06T19:53:01.860" v="92"/>
          <ac:picMkLst>
            <pc:docMk/>
            <pc:sldMk cId="718207322" sldId="518"/>
            <ac:picMk id="9" creationId="{B3832FFA-00EC-A975-3956-D371F7BEA4FC}"/>
          </ac:picMkLst>
        </pc:picChg>
      </pc:sldChg>
      <pc:sldMasterChg chg="addSldLayout">
        <pc:chgData name="Heather Owen" userId="RQglz8YAIl74cHlC1aVNmxQoTHUL7cTff+Ff4iwTyRM=" providerId="None" clId="Web-{713E6E70-E7F3-4D15-A109-F4899A3948C7}" dt="2024-09-06T17:10:35.784" v="20"/>
        <pc:sldMasterMkLst>
          <pc:docMk/>
          <pc:sldMasterMk cId="1788353970" sldId="2147483648"/>
        </pc:sldMasterMkLst>
        <pc:sldLayoutChg chg="add">
          <pc:chgData name="Heather Owen" userId="RQglz8YAIl74cHlC1aVNmxQoTHUL7cTff+Ff4iwTyRM=" providerId="None" clId="Web-{713E6E70-E7F3-4D15-A109-F4899A3948C7}" dt="2024-09-06T17:10:35.784" v="20"/>
          <pc:sldLayoutMkLst>
            <pc:docMk/>
            <pc:sldMasterMk cId="1788353970" sldId="2147483648"/>
            <pc:sldLayoutMk cId="4096975070" sldId="2147483684"/>
          </pc:sldLayoutMkLst>
        </pc:sldLayoutChg>
      </pc:sldMasterChg>
    </pc:docChg>
  </pc:docChgLst>
  <pc:docChgLst>
    <pc:chgData name="Heather Owen" clId="Web-{6E15A781-58D2-490C-93D6-7E555CEFD62D}"/>
    <pc:docChg chg="delSld modSld">
      <pc:chgData name="Heather Owen" userId="" providerId="" clId="Web-{6E15A781-58D2-490C-93D6-7E555CEFD62D}" dt="2024-01-05T19:34:08.126" v="14" actId="20577"/>
      <pc:docMkLst>
        <pc:docMk/>
      </pc:docMkLst>
      <pc:sldChg chg="modSp">
        <pc:chgData name="Heather Owen" userId="" providerId="" clId="Web-{6E15A781-58D2-490C-93D6-7E555CEFD62D}" dt="2024-01-05T19:33:56.172" v="12" actId="20577"/>
        <pc:sldMkLst>
          <pc:docMk/>
          <pc:sldMk cId="3876843809" sldId="293"/>
        </pc:sldMkLst>
        <pc:spChg chg="mod">
          <ac:chgData name="Heather Owen" userId="" providerId="" clId="Web-{6E15A781-58D2-490C-93D6-7E555CEFD62D}" dt="2024-01-05T19:33:56.172" v="12" actId="20577"/>
          <ac:spMkLst>
            <pc:docMk/>
            <pc:sldMk cId="3876843809" sldId="293"/>
            <ac:spMk id="10" creationId="{AE14FD72-6BDA-377C-D4EB-C39BB59A457C}"/>
          </ac:spMkLst>
        </pc:spChg>
      </pc:sldChg>
      <pc:sldChg chg="del">
        <pc:chgData name="Heather Owen" userId="" providerId="" clId="Web-{6E15A781-58D2-490C-93D6-7E555CEFD62D}" dt="2024-01-05T19:31:33.482" v="1"/>
        <pc:sldMkLst>
          <pc:docMk/>
          <pc:sldMk cId="2200849319" sldId="314"/>
        </pc:sldMkLst>
      </pc:sldChg>
      <pc:sldChg chg="modSp">
        <pc:chgData name="Heather Owen" userId="" providerId="" clId="Web-{6E15A781-58D2-490C-93D6-7E555CEFD62D}" dt="2024-01-05T19:33:12.734" v="5" actId="20577"/>
        <pc:sldMkLst>
          <pc:docMk/>
          <pc:sldMk cId="2082380503" sldId="347"/>
        </pc:sldMkLst>
        <pc:spChg chg="mod">
          <ac:chgData name="Heather Owen" userId="" providerId="" clId="Web-{6E15A781-58D2-490C-93D6-7E555CEFD62D}" dt="2024-01-05T19:33:12.734" v="5" actId="20577"/>
          <ac:spMkLst>
            <pc:docMk/>
            <pc:sldMk cId="2082380503" sldId="347"/>
            <ac:spMk id="4" creationId="{D6A64C43-9F17-5CF7-865A-E0568BD66004}"/>
          </ac:spMkLst>
        </pc:spChg>
      </pc:sldChg>
      <pc:sldChg chg="modSp">
        <pc:chgData name="Heather Owen" userId="" providerId="" clId="Web-{6E15A781-58D2-490C-93D6-7E555CEFD62D}" dt="2024-01-05T19:34:00.923" v="13" actId="20577"/>
        <pc:sldMkLst>
          <pc:docMk/>
          <pc:sldMk cId="3421984355" sldId="386"/>
        </pc:sldMkLst>
        <pc:spChg chg="mod">
          <ac:chgData name="Heather Owen" userId="" providerId="" clId="Web-{6E15A781-58D2-490C-93D6-7E555CEFD62D}" dt="2024-01-05T19:34:00.923" v="13" actId="20577"/>
          <ac:spMkLst>
            <pc:docMk/>
            <pc:sldMk cId="3421984355" sldId="386"/>
            <ac:spMk id="2" creationId="{3938EDF9-744B-4952-CD1D-DBD6C2DC5E06}"/>
          </ac:spMkLst>
        </pc:spChg>
      </pc:sldChg>
      <pc:sldChg chg="modSp">
        <pc:chgData name="Heather Owen" userId="" providerId="" clId="Web-{6E15A781-58D2-490C-93D6-7E555CEFD62D}" dt="2024-01-05T19:32:41.093" v="2" actId="20577"/>
        <pc:sldMkLst>
          <pc:docMk/>
          <pc:sldMk cId="1268342883" sldId="434"/>
        </pc:sldMkLst>
        <pc:spChg chg="mod">
          <ac:chgData name="Heather Owen" userId="" providerId="" clId="Web-{6E15A781-58D2-490C-93D6-7E555CEFD62D}" dt="2024-01-05T19:32:41.093" v="2" actId="20577"/>
          <ac:spMkLst>
            <pc:docMk/>
            <pc:sldMk cId="1268342883" sldId="434"/>
            <ac:spMk id="24" creationId="{E243D7C5-617F-688A-0D5B-C77E629CED27}"/>
          </ac:spMkLst>
        </pc:spChg>
      </pc:sldChg>
      <pc:sldChg chg="modSp">
        <pc:chgData name="Heather Owen" userId="" providerId="" clId="Web-{6E15A781-58D2-490C-93D6-7E555CEFD62D}" dt="2024-01-05T19:33:39.594" v="11" actId="20577"/>
        <pc:sldMkLst>
          <pc:docMk/>
          <pc:sldMk cId="716648512" sldId="437"/>
        </pc:sldMkLst>
        <pc:spChg chg="mod">
          <ac:chgData name="Heather Owen" userId="" providerId="" clId="Web-{6E15A781-58D2-490C-93D6-7E555CEFD62D}" dt="2024-01-05T19:33:39.594" v="11" actId="20577"/>
          <ac:spMkLst>
            <pc:docMk/>
            <pc:sldMk cId="716648512" sldId="437"/>
            <ac:spMk id="4" creationId="{D6A64C43-9F17-5CF7-865A-E0568BD66004}"/>
          </ac:spMkLst>
        </pc:spChg>
      </pc:sldChg>
      <pc:sldChg chg="del">
        <pc:chgData name="Heather Owen" userId="" providerId="" clId="Web-{6E15A781-58D2-490C-93D6-7E555CEFD62D}" dt="2024-01-05T19:31:28.357" v="0"/>
        <pc:sldMkLst>
          <pc:docMk/>
          <pc:sldMk cId="4219438102" sldId="448"/>
        </pc:sldMkLst>
      </pc:sldChg>
      <pc:sldChg chg="modSp">
        <pc:chgData name="Heather Owen" userId="" providerId="" clId="Web-{6E15A781-58D2-490C-93D6-7E555CEFD62D}" dt="2024-01-05T19:32:58.859" v="3" actId="20577"/>
        <pc:sldMkLst>
          <pc:docMk/>
          <pc:sldMk cId="3127366768" sldId="471"/>
        </pc:sldMkLst>
        <pc:spChg chg="mod">
          <ac:chgData name="Heather Owen" userId="" providerId="" clId="Web-{6E15A781-58D2-490C-93D6-7E555CEFD62D}" dt="2024-01-05T19:32:58.859" v="3" actId="20577"/>
          <ac:spMkLst>
            <pc:docMk/>
            <pc:sldMk cId="3127366768" sldId="471"/>
            <ac:spMk id="24" creationId="{E243D7C5-617F-688A-0D5B-C77E629CED27}"/>
          </ac:spMkLst>
        </pc:spChg>
      </pc:sldChg>
      <pc:sldChg chg="modSp">
        <pc:chgData name="Heather Owen" userId="" providerId="" clId="Web-{6E15A781-58D2-490C-93D6-7E555CEFD62D}" dt="2024-01-05T19:33:06.046" v="4" actId="20577"/>
        <pc:sldMkLst>
          <pc:docMk/>
          <pc:sldMk cId="3637455462" sldId="472"/>
        </pc:sldMkLst>
        <pc:spChg chg="mod">
          <ac:chgData name="Heather Owen" userId="" providerId="" clId="Web-{6E15A781-58D2-490C-93D6-7E555CEFD62D}" dt="2024-01-05T19:33:06.046" v="4" actId="20577"/>
          <ac:spMkLst>
            <pc:docMk/>
            <pc:sldMk cId="3637455462" sldId="472"/>
            <ac:spMk id="24" creationId="{E243D7C5-617F-688A-0D5B-C77E629CED27}"/>
          </ac:spMkLst>
        </pc:spChg>
      </pc:sldChg>
      <pc:sldChg chg="modSp">
        <pc:chgData name="Heather Owen" userId="" providerId="" clId="Web-{6E15A781-58D2-490C-93D6-7E555CEFD62D}" dt="2024-01-05T19:33:31.469" v="10" actId="1076"/>
        <pc:sldMkLst>
          <pc:docMk/>
          <pc:sldMk cId="2403760659" sldId="490"/>
        </pc:sldMkLst>
        <pc:spChg chg="mod">
          <ac:chgData name="Heather Owen" userId="" providerId="" clId="Web-{6E15A781-58D2-490C-93D6-7E555CEFD62D}" dt="2024-01-05T19:33:31.469" v="10" actId="1076"/>
          <ac:spMkLst>
            <pc:docMk/>
            <pc:sldMk cId="2403760659" sldId="490"/>
            <ac:spMk id="3" creationId="{21251DEB-6E0E-59F7-5969-E84502C6D01E}"/>
          </ac:spMkLst>
        </pc:spChg>
        <pc:spChg chg="mod">
          <ac:chgData name="Heather Owen" userId="" providerId="" clId="Web-{6E15A781-58D2-490C-93D6-7E555CEFD62D}" dt="2024-01-05T19:33:21.843" v="7" actId="20577"/>
          <ac:spMkLst>
            <pc:docMk/>
            <pc:sldMk cId="2403760659" sldId="490"/>
            <ac:spMk id="5" creationId="{39838A08-4FE7-FB57-5D9E-A1272A90D13D}"/>
          </ac:spMkLst>
        </pc:spChg>
      </pc:sldChg>
      <pc:sldChg chg="modSp">
        <pc:chgData name="Heather Owen" userId="" providerId="" clId="Web-{6E15A781-58D2-490C-93D6-7E555CEFD62D}" dt="2024-01-05T19:34:08.126" v="14" actId="20577"/>
        <pc:sldMkLst>
          <pc:docMk/>
          <pc:sldMk cId="3606524722" sldId="492"/>
        </pc:sldMkLst>
        <pc:spChg chg="mod">
          <ac:chgData name="Heather Owen" userId="" providerId="" clId="Web-{6E15A781-58D2-490C-93D6-7E555CEFD62D}" dt="2024-01-05T19:34:08.126" v="14" actId="20577"/>
          <ac:spMkLst>
            <pc:docMk/>
            <pc:sldMk cId="3606524722" sldId="492"/>
            <ac:spMk id="24" creationId="{9956A614-089C-5389-49A2-30E27F1FBF60}"/>
          </ac:spMkLst>
        </pc:spChg>
      </pc:sldChg>
    </pc:docChg>
  </pc:docChgLst>
  <pc:docChgLst>
    <pc:chgData name="Heather Owen" clId="Web-{90898FE7-53B4-4BBF-952B-BBEAB62FAED8}"/>
    <pc:docChg chg="modSld">
      <pc:chgData name="Heather Owen" userId="" providerId="" clId="Web-{90898FE7-53B4-4BBF-952B-BBEAB62FAED8}" dt="2024-01-05T19:35:45.135" v="1" actId="14100"/>
      <pc:docMkLst>
        <pc:docMk/>
      </pc:docMkLst>
      <pc:sldChg chg="modSp">
        <pc:chgData name="Heather Owen" userId="" providerId="" clId="Web-{90898FE7-53B4-4BBF-952B-BBEAB62FAED8}" dt="2024-01-05T19:35:45.135" v="1" actId="14100"/>
        <pc:sldMkLst>
          <pc:docMk/>
          <pc:sldMk cId="383436081" sldId="290"/>
        </pc:sldMkLst>
        <pc:spChg chg="mod">
          <ac:chgData name="Heather Owen" userId="" providerId="" clId="Web-{90898FE7-53B4-4BBF-952B-BBEAB62FAED8}" dt="2024-01-05T19:35:45.135" v="1" actId="14100"/>
          <ac:spMkLst>
            <pc:docMk/>
            <pc:sldMk cId="383436081" sldId="290"/>
            <ac:spMk id="2" creationId="{4FB8925D-2B14-607C-13D2-95610EAC2D80}"/>
          </ac:spMkLst>
        </pc:spChg>
      </pc:sldChg>
    </pc:docChg>
  </pc:docChgLst>
  <pc:docChgLst>
    <pc:chgData name="Heather Owen" clId="Web-{80279A85-8807-4585-9F0E-30942D3E319E}"/>
    <pc:docChg chg="addSld delSld">
      <pc:chgData name="Heather Owen" userId="" providerId="" clId="Web-{80279A85-8807-4585-9F0E-30942D3E319E}" dt="2023-12-22T18:03:22.399" v="1"/>
      <pc:docMkLst>
        <pc:docMk/>
      </pc:docMkLst>
      <pc:sldChg chg="add del replId">
        <pc:chgData name="Heather Owen" userId="" providerId="" clId="Web-{80279A85-8807-4585-9F0E-30942D3E319E}" dt="2023-12-22T18:03:22.399" v="1"/>
        <pc:sldMkLst>
          <pc:docMk/>
          <pc:sldMk cId="1362309144" sldId="450"/>
        </pc:sldMkLst>
      </pc:sldChg>
    </pc:docChg>
  </pc:docChgLst>
</pc:chgInfo>
</file>

<file path=ppt/diagrams/_rels/data2.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sv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svg"/><Relationship Id="rId4" Type="http://schemas.openxmlformats.org/officeDocument/2006/relationships/image" Target="../media/image7.svg"/><Relationship Id="rId9" Type="http://schemas.openxmlformats.org/officeDocument/2006/relationships/image" Target="../media/image12.png"/></Relationships>
</file>

<file path=ppt/diagrams/_rels/data4.xml.rels><?xml version="1.0" encoding="UTF-8" standalone="yes"?>
<Relationships xmlns="http://schemas.openxmlformats.org/package/2006/relationships"><Relationship Id="rId3" Type="http://schemas.openxmlformats.org/officeDocument/2006/relationships/hyperlink" Target="https://www.esm.rochester.edu/sibley/ask-your-librarian/" TargetMode="External"/><Relationship Id="rId2" Type="http://schemas.openxmlformats.org/officeDocument/2006/relationships/hyperlink" Target="https://www.urmc.rochester.edu/libraries/miner/about/staffdirectory.aspx" TargetMode="External"/><Relationship Id="rId1" Type="http://schemas.openxmlformats.org/officeDocument/2006/relationships/hyperlink" Target="https://www.library.rochester.edu/research/subject-librarians" TargetMode="External"/></Relationships>
</file>

<file path=ppt/diagrams/_rels/data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hyperlink" Target="https://libguides.lib.rochester.edu/dmsplans" TargetMode="External"/><Relationship Id="rId1" Type="http://schemas.openxmlformats.org/officeDocument/2006/relationships/hyperlink" Target="https://libguides.urmc.rochester.edu/datamanagement/home" TargetMode="External"/><Relationship Id="rId6" Type="http://schemas.openxmlformats.org/officeDocument/2006/relationships/image" Target="../media/image58.svg"/><Relationship Id="rId5" Type="http://schemas.openxmlformats.org/officeDocument/2006/relationships/image" Target="../media/image57.png"/><Relationship Id="rId4" Type="http://schemas.openxmlformats.org/officeDocument/2006/relationships/image" Target="../media/image56.svg"/></Relationships>
</file>

<file path=ppt/diagrams/_rels/drawing2.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sv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svg"/><Relationship Id="rId4" Type="http://schemas.openxmlformats.org/officeDocument/2006/relationships/image" Target="../media/image7.svg"/><Relationship Id="rId9" Type="http://schemas.openxmlformats.org/officeDocument/2006/relationships/image" Target="../media/image12.png"/></Relationships>
</file>

<file path=ppt/diagrams/_rels/drawing4.xml.rels><?xml version="1.0" encoding="UTF-8" standalone="yes"?>
<Relationships xmlns="http://schemas.openxmlformats.org/package/2006/relationships"><Relationship Id="rId3" Type="http://schemas.openxmlformats.org/officeDocument/2006/relationships/hyperlink" Target="https://www.esm.rochester.edu/sibley/ask-your-librarian/" TargetMode="External"/><Relationship Id="rId2" Type="http://schemas.openxmlformats.org/officeDocument/2006/relationships/hyperlink" Target="https://www.urmc.rochester.edu/libraries/miner/about/staffdirectory.aspx" TargetMode="External"/><Relationship Id="rId1" Type="http://schemas.openxmlformats.org/officeDocument/2006/relationships/hyperlink" Target="https://www.library.rochester.edu/research/subject-librarians" TargetMode="External"/></Relationships>
</file>

<file path=ppt/diagrams/_rels/drawing5.xml.rels><?xml version="1.0" encoding="UTF-8" standalone="yes"?>
<Relationships xmlns="http://schemas.openxmlformats.org/package/2006/relationships"><Relationship Id="rId3" Type="http://schemas.openxmlformats.org/officeDocument/2006/relationships/hyperlink" Target="https://libguides.urmc.rochester.edu/datamanagement/home" TargetMode="External"/><Relationship Id="rId2" Type="http://schemas.openxmlformats.org/officeDocument/2006/relationships/image" Target="../media/image56.svg"/><Relationship Id="rId1" Type="http://schemas.openxmlformats.org/officeDocument/2006/relationships/image" Target="../media/image55.png"/><Relationship Id="rId6" Type="http://schemas.openxmlformats.org/officeDocument/2006/relationships/hyperlink" Target="https://libguides.lib.rochester.edu/dmsplans" TargetMode="External"/><Relationship Id="rId5" Type="http://schemas.openxmlformats.org/officeDocument/2006/relationships/image" Target="../media/image58.svg"/><Relationship Id="rId4" Type="http://schemas.openxmlformats.org/officeDocument/2006/relationships/image" Target="../media/image57.png"/></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AF8208B-9A5C-4135-9FE0-CCCDDF317A11}" type="doc">
      <dgm:prSet loTypeId="urn:microsoft.com/office/officeart/2008/layout/VerticalCurvedList" loCatId="list" qsTypeId="urn:microsoft.com/office/officeart/2005/8/quickstyle/simple1" qsCatId="simple" csTypeId="urn:microsoft.com/office/officeart/2005/8/colors/accent0_3" csCatId="mainScheme" phldr="1"/>
      <dgm:spPr/>
    </dgm:pt>
    <dgm:pt modelId="{9DADF5C7-B02B-4351-B76F-BA25B362062C}">
      <dgm:prSet phldrT="[Text]"/>
      <dgm:spPr/>
      <dgm:t>
        <a:bodyPr/>
        <a:lstStyle/>
        <a:p>
          <a:r>
            <a:rPr lang="en-US" dirty="0"/>
            <a:t>NIH Policies: Data Management and Sharing &amp; Public Access</a:t>
          </a:r>
        </a:p>
      </dgm:t>
      <dgm:extLst>
        <a:ext uri="{E40237B7-FDA0-4F09-8148-C483321AD2D9}">
          <dgm14:cNvPr xmlns:dgm14="http://schemas.microsoft.com/office/drawing/2010/diagram" id="0" name="" descr="1. NIH Data Mangement and Sharing Policy. 2. Data Management and Sharing Services, Resources &amp; Tools. 3. Q and A. "/>
        </a:ext>
      </dgm:extLst>
    </dgm:pt>
    <dgm:pt modelId="{E7CD5DD5-F4BC-42F2-8276-44E6C305CA8A}" type="parTrans" cxnId="{23116DAB-E1D2-4F32-86F3-E4DCC7ABF8DD}">
      <dgm:prSet/>
      <dgm:spPr/>
      <dgm:t>
        <a:bodyPr/>
        <a:lstStyle/>
        <a:p>
          <a:endParaRPr lang="en-US"/>
        </a:p>
      </dgm:t>
    </dgm:pt>
    <dgm:pt modelId="{D53FB752-3042-4047-B63B-2D70D4152014}" type="sibTrans" cxnId="{23116DAB-E1D2-4F32-86F3-E4DCC7ABF8DD}">
      <dgm:prSet/>
      <dgm:spPr/>
      <dgm:t>
        <a:bodyPr/>
        <a:lstStyle/>
        <a:p>
          <a:endParaRPr lang="en-US"/>
        </a:p>
      </dgm:t>
    </dgm:pt>
    <dgm:pt modelId="{3010E3E3-0FE1-4E84-B8E5-A6ADE4BD2CF7}">
      <dgm:prSet phldrT="[Text]"/>
      <dgm:spPr/>
      <dgm:t>
        <a:bodyPr/>
        <a:lstStyle/>
        <a:p>
          <a:r>
            <a:rPr lang="en-US" dirty="0"/>
            <a:t>Data Services, Resources, and Tools</a:t>
          </a:r>
        </a:p>
      </dgm:t>
    </dgm:pt>
    <dgm:pt modelId="{4111EF3D-99C2-4868-932C-5BC80AE5B6F4}" type="parTrans" cxnId="{DBA6EDCA-1C00-4B9A-B4BB-35D3E9B42F38}">
      <dgm:prSet/>
      <dgm:spPr/>
      <dgm:t>
        <a:bodyPr/>
        <a:lstStyle/>
        <a:p>
          <a:endParaRPr lang="en-US"/>
        </a:p>
      </dgm:t>
    </dgm:pt>
    <dgm:pt modelId="{8E1C6498-C19F-4C00-B8B8-1B096CEF80A6}" type="sibTrans" cxnId="{DBA6EDCA-1C00-4B9A-B4BB-35D3E9B42F38}">
      <dgm:prSet/>
      <dgm:spPr/>
      <dgm:t>
        <a:bodyPr/>
        <a:lstStyle/>
        <a:p>
          <a:endParaRPr lang="en-US"/>
        </a:p>
      </dgm:t>
    </dgm:pt>
    <dgm:pt modelId="{34370B6B-447D-42A9-A798-1C3489F42C69}">
      <dgm:prSet phldrT="[Text]"/>
      <dgm:spPr/>
      <dgm:t>
        <a:bodyPr/>
        <a:lstStyle/>
        <a:p>
          <a:r>
            <a:rPr lang="en-US" dirty="0"/>
            <a:t>Creating Your DMSP</a:t>
          </a:r>
        </a:p>
      </dgm:t>
    </dgm:pt>
    <dgm:pt modelId="{D608D117-A7BA-4D50-AE87-388F9566F9B7}" type="parTrans" cxnId="{FF30EACA-135D-49BD-BBF6-EF649728F687}">
      <dgm:prSet/>
      <dgm:spPr/>
      <dgm:t>
        <a:bodyPr/>
        <a:lstStyle/>
        <a:p>
          <a:endParaRPr lang="en-US"/>
        </a:p>
      </dgm:t>
    </dgm:pt>
    <dgm:pt modelId="{44FD671D-CB26-4A55-B924-EEB283151533}" type="sibTrans" cxnId="{FF30EACA-135D-49BD-BBF6-EF649728F687}">
      <dgm:prSet/>
      <dgm:spPr/>
      <dgm:t>
        <a:bodyPr/>
        <a:lstStyle/>
        <a:p>
          <a:endParaRPr lang="en-US"/>
        </a:p>
      </dgm:t>
    </dgm:pt>
    <dgm:pt modelId="{650F9DF2-B4D8-463A-BA44-7958F931991D}">
      <dgm:prSet phldrT="[Text]"/>
      <dgm:spPr/>
      <dgm:t>
        <a:bodyPr/>
        <a:lstStyle/>
        <a:p>
          <a:r>
            <a:rPr lang="en-US" dirty="0"/>
            <a:t>Q &amp; A</a:t>
          </a:r>
        </a:p>
      </dgm:t>
    </dgm:pt>
    <dgm:pt modelId="{D8E48CBB-09C6-4A03-AC67-5B1C748E90BA}" type="sibTrans" cxnId="{81B6D7CB-01C8-452D-ADE9-96684100684E}">
      <dgm:prSet/>
      <dgm:spPr/>
      <dgm:t>
        <a:bodyPr/>
        <a:lstStyle/>
        <a:p>
          <a:endParaRPr lang="en-US"/>
        </a:p>
      </dgm:t>
    </dgm:pt>
    <dgm:pt modelId="{8670D77D-93CF-45B8-B06E-2D9377AA092C}" type="parTrans" cxnId="{81B6D7CB-01C8-452D-ADE9-96684100684E}">
      <dgm:prSet/>
      <dgm:spPr/>
      <dgm:t>
        <a:bodyPr/>
        <a:lstStyle/>
        <a:p>
          <a:endParaRPr lang="en-US"/>
        </a:p>
      </dgm:t>
    </dgm:pt>
    <dgm:pt modelId="{6A043470-9667-41BA-84EC-9C0E8322385A}" type="pres">
      <dgm:prSet presAssocID="{FAF8208B-9A5C-4135-9FE0-CCCDDF317A11}" presName="Name0" presStyleCnt="0">
        <dgm:presLayoutVars>
          <dgm:chMax val="7"/>
          <dgm:chPref val="7"/>
          <dgm:dir/>
        </dgm:presLayoutVars>
      </dgm:prSet>
      <dgm:spPr/>
    </dgm:pt>
    <dgm:pt modelId="{A43A629D-FD00-4BC2-A267-0C4B5C3E8432}" type="pres">
      <dgm:prSet presAssocID="{FAF8208B-9A5C-4135-9FE0-CCCDDF317A11}" presName="Name1" presStyleCnt="0"/>
      <dgm:spPr/>
    </dgm:pt>
    <dgm:pt modelId="{8955E258-BD9F-41BC-9A87-D1845DDD3E7D}" type="pres">
      <dgm:prSet presAssocID="{FAF8208B-9A5C-4135-9FE0-CCCDDF317A11}" presName="cycle" presStyleCnt="0"/>
      <dgm:spPr/>
    </dgm:pt>
    <dgm:pt modelId="{FC79CF80-7497-44A9-AAF9-C3A22C97C2A7}" type="pres">
      <dgm:prSet presAssocID="{FAF8208B-9A5C-4135-9FE0-CCCDDF317A11}" presName="srcNode" presStyleLbl="node1" presStyleIdx="0" presStyleCnt="4"/>
      <dgm:spPr/>
    </dgm:pt>
    <dgm:pt modelId="{2D8E2FFC-C166-426F-BD6D-87417A66A2AB}" type="pres">
      <dgm:prSet presAssocID="{FAF8208B-9A5C-4135-9FE0-CCCDDF317A11}" presName="conn" presStyleLbl="parChTrans1D2" presStyleIdx="0" presStyleCnt="1"/>
      <dgm:spPr/>
    </dgm:pt>
    <dgm:pt modelId="{7671D38B-BC0D-4FD3-81DE-383B9E1C10D6}" type="pres">
      <dgm:prSet presAssocID="{FAF8208B-9A5C-4135-9FE0-CCCDDF317A11}" presName="extraNode" presStyleLbl="node1" presStyleIdx="0" presStyleCnt="4"/>
      <dgm:spPr/>
    </dgm:pt>
    <dgm:pt modelId="{B5FA69FB-040D-4313-9972-815B01A7D097}" type="pres">
      <dgm:prSet presAssocID="{FAF8208B-9A5C-4135-9FE0-CCCDDF317A11}" presName="dstNode" presStyleLbl="node1" presStyleIdx="0" presStyleCnt="4"/>
      <dgm:spPr/>
    </dgm:pt>
    <dgm:pt modelId="{C98B7AC3-2783-4C5C-A809-CA1B53248517}" type="pres">
      <dgm:prSet presAssocID="{9DADF5C7-B02B-4351-B76F-BA25B362062C}" presName="text_1" presStyleLbl="node1" presStyleIdx="0" presStyleCnt="4">
        <dgm:presLayoutVars>
          <dgm:bulletEnabled val="1"/>
        </dgm:presLayoutVars>
      </dgm:prSet>
      <dgm:spPr/>
    </dgm:pt>
    <dgm:pt modelId="{007D8C97-9CE9-465F-BD02-778B6A384A11}" type="pres">
      <dgm:prSet presAssocID="{9DADF5C7-B02B-4351-B76F-BA25B362062C}" presName="accent_1" presStyleCnt="0"/>
      <dgm:spPr/>
    </dgm:pt>
    <dgm:pt modelId="{288F9B8A-0749-4612-97E0-D9AFE49D4514}" type="pres">
      <dgm:prSet presAssocID="{9DADF5C7-B02B-4351-B76F-BA25B362062C}" presName="accentRepeatNode" presStyleLbl="solidFgAcc1" presStyleIdx="0" presStyleCnt="4"/>
      <dgm:spPr>
        <a:solidFill>
          <a:schemeClr val="accent1"/>
        </a:solidFill>
      </dgm:spPr>
    </dgm:pt>
    <dgm:pt modelId="{ABFE2B4E-BF75-49A7-9CBA-09D06DADEDFD}" type="pres">
      <dgm:prSet presAssocID="{34370B6B-447D-42A9-A798-1C3489F42C69}" presName="text_2" presStyleLbl="node1" presStyleIdx="1" presStyleCnt="4">
        <dgm:presLayoutVars>
          <dgm:bulletEnabled val="1"/>
        </dgm:presLayoutVars>
      </dgm:prSet>
      <dgm:spPr/>
    </dgm:pt>
    <dgm:pt modelId="{DEAC08B4-42AC-4030-B56A-51CB7C6C1FDB}" type="pres">
      <dgm:prSet presAssocID="{34370B6B-447D-42A9-A798-1C3489F42C69}" presName="accent_2" presStyleCnt="0"/>
      <dgm:spPr/>
    </dgm:pt>
    <dgm:pt modelId="{EF708010-C993-4FD0-8EBD-83DC7C834958}" type="pres">
      <dgm:prSet presAssocID="{34370B6B-447D-42A9-A798-1C3489F42C69}" presName="accentRepeatNode" presStyleLbl="solidFgAcc1" presStyleIdx="1" presStyleCnt="4"/>
      <dgm:spPr>
        <a:solidFill>
          <a:schemeClr val="accent1"/>
        </a:solidFill>
      </dgm:spPr>
    </dgm:pt>
    <dgm:pt modelId="{B5DF0705-261A-4D3D-9D12-84C87608C93B}" type="pres">
      <dgm:prSet presAssocID="{3010E3E3-0FE1-4E84-B8E5-A6ADE4BD2CF7}" presName="text_3" presStyleLbl="node1" presStyleIdx="2" presStyleCnt="4">
        <dgm:presLayoutVars>
          <dgm:bulletEnabled val="1"/>
        </dgm:presLayoutVars>
      </dgm:prSet>
      <dgm:spPr/>
    </dgm:pt>
    <dgm:pt modelId="{889CC41B-17F4-4ADF-AF5A-D628A3A141FE}" type="pres">
      <dgm:prSet presAssocID="{3010E3E3-0FE1-4E84-B8E5-A6ADE4BD2CF7}" presName="accent_3" presStyleCnt="0"/>
      <dgm:spPr/>
    </dgm:pt>
    <dgm:pt modelId="{242191C4-496B-4B47-97BE-CA18B8B9EB8F}" type="pres">
      <dgm:prSet presAssocID="{3010E3E3-0FE1-4E84-B8E5-A6ADE4BD2CF7}" presName="accentRepeatNode" presStyleLbl="solidFgAcc1" presStyleIdx="2" presStyleCnt="4"/>
      <dgm:spPr>
        <a:solidFill>
          <a:schemeClr val="accent1"/>
        </a:solidFill>
      </dgm:spPr>
    </dgm:pt>
    <dgm:pt modelId="{6247D15F-D63C-4083-960E-C362523E03E7}" type="pres">
      <dgm:prSet presAssocID="{650F9DF2-B4D8-463A-BA44-7958F931991D}" presName="text_4" presStyleLbl="node1" presStyleIdx="3" presStyleCnt="4">
        <dgm:presLayoutVars>
          <dgm:bulletEnabled val="1"/>
        </dgm:presLayoutVars>
      </dgm:prSet>
      <dgm:spPr/>
    </dgm:pt>
    <dgm:pt modelId="{263BB50F-B01C-4615-B877-34EA346B990E}" type="pres">
      <dgm:prSet presAssocID="{650F9DF2-B4D8-463A-BA44-7958F931991D}" presName="accent_4" presStyleCnt="0"/>
      <dgm:spPr/>
    </dgm:pt>
    <dgm:pt modelId="{35AE024A-4099-4D3B-9249-513977459775}" type="pres">
      <dgm:prSet presAssocID="{650F9DF2-B4D8-463A-BA44-7958F931991D}" presName="accentRepeatNode" presStyleLbl="solidFgAcc1" presStyleIdx="3" presStyleCnt="4"/>
      <dgm:spPr>
        <a:solidFill>
          <a:schemeClr val="accent1"/>
        </a:solidFill>
      </dgm:spPr>
    </dgm:pt>
  </dgm:ptLst>
  <dgm:cxnLst>
    <dgm:cxn modelId="{C624EC29-7C05-4B80-98B6-2C15279EC786}" type="presOf" srcId="{650F9DF2-B4D8-463A-BA44-7958F931991D}" destId="{6247D15F-D63C-4083-960E-C362523E03E7}" srcOrd="0" destOrd="0" presId="urn:microsoft.com/office/officeart/2008/layout/VerticalCurvedList"/>
    <dgm:cxn modelId="{1F2D9B3B-A321-4114-951C-BE98122A5345}" type="presOf" srcId="{9DADF5C7-B02B-4351-B76F-BA25B362062C}" destId="{C98B7AC3-2783-4C5C-A809-CA1B53248517}" srcOrd="0" destOrd="0" presId="urn:microsoft.com/office/officeart/2008/layout/VerticalCurvedList"/>
    <dgm:cxn modelId="{FCAC0440-DF81-4629-AC8C-60087F61BFF0}" type="presOf" srcId="{34370B6B-447D-42A9-A798-1C3489F42C69}" destId="{ABFE2B4E-BF75-49A7-9CBA-09D06DADEDFD}" srcOrd="0" destOrd="0" presId="urn:microsoft.com/office/officeart/2008/layout/VerticalCurvedList"/>
    <dgm:cxn modelId="{8F16A38B-26B4-4ADB-8AB4-5E95EFDBDFFA}" type="presOf" srcId="{D53FB752-3042-4047-B63B-2D70D4152014}" destId="{2D8E2FFC-C166-426F-BD6D-87417A66A2AB}" srcOrd="0" destOrd="0" presId="urn:microsoft.com/office/officeart/2008/layout/VerticalCurvedList"/>
    <dgm:cxn modelId="{06B7389B-3B65-4797-BEAB-8A8ED4A5B3C0}" type="presOf" srcId="{3010E3E3-0FE1-4E84-B8E5-A6ADE4BD2CF7}" destId="{B5DF0705-261A-4D3D-9D12-84C87608C93B}" srcOrd="0" destOrd="0" presId="urn:microsoft.com/office/officeart/2008/layout/VerticalCurvedList"/>
    <dgm:cxn modelId="{A0002FA1-EB17-4DB5-8B1D-745DE1CFA279}" type="presOf" srcId="{FAF8208B-9A5C-4135-9FE0-CCCDDF317A11}" destId="{6A043470-9667-41BA-84EC-9C0E8322385A}" srcOrd="0" destOrd="0" presId="urn:microsoft.com/office/officeart/2008/layout/VerticalCurvedList"/>
    <dgm:cxn modelId="{23116DAB-E1D2-4F32-86F3-E4DCC7ABF8DD}" srcId="{FAF8208B-9A5C-4135-9FE0-CCCDDF317A11}" destId="{9DADF5C7-B02B-4351-B76F-BA25B362062C}" srcOrd="0" destOrd="0" parTransId="{E7CD5DD5-F4BC-42F2-8276-44E6C305CA8A}" sibTransId="{D53FB752-3042-4047-B63B-2D70D4152014}"/>
    <dgm:cxn modelId="{FF30EACA-135D-49BD-BBF6-EF649728F687}" srcId="{FAF8208B-9A5C-4135-9FE0-CCCDDF317A11}" destId="{34370B6B-447D-42A9-A798-1C3489F42C69}" srcOrd="1" destOrd="0" parTransId="{D608D117-A7BA-4D50-AE87-388F9566F9B7}" sibTransId="{44FD671D-CB26-4A55-B924-EEB283151533}"/>
    <dgm:cxn modelId="{DBA6EDCA-1C00-4B9A-B4BB-35D3E9B42F38}" srcId="{FAF8208B-9A5C-4135-9FE0-CCCDDF317A11}" destId="{3010E3E3-0FE1-4E84-B8E5-A6ADE4BD2CF7}" srcOrd="2" destOrd="0" parTransId="{4111EF3D-99C2-4868-932C-5BC80AE5B6F4}" sibTransId="{8E1C6498-C19F-4C00-B8B8-1B096CEF80A6}"/>
    <dgm:cxn modelId="{81B6D7CB-01C8-452D-ADE9-96684100684E}" srcId="{FAF8208B-9A5C-4135-9FE0-CCCDDF317A11}" destId="{650F9DF2-B4D8-463A-BA44-7958F931991D}" srcOrd="3" destOrd="0" parTransId="{8670D77D-93CF-45B8-B06E-2D9377AA092C}" sibTransId="{D8E48CBB-09C6-4A03-AC67-5B1C748E90BA}"/>
    <dgm:cxn modelId="{E240EFD9-381F-4FC7-BE1A-7555230F667D}" type="presParOf" srcId="{6A043470-9667-41BA-84EC-9C0E8322385A}" destId="{A43A629D-FD00-4BC2-A267-0C4B5C3E8432}" srcOrd="0" destOrd="0" presId="urn:microsoft.com/office/officeart/2008/layout/VerticalCurvedList"/>
    <dgm:cxn modelId="{11B8E6B4-8954-4B5A-AC8B-1FFAE23C8C29}" type="presParOf" srcId="{A43A629D-FD00-4BC2-A267-0C4B5C3E8432}" destId="{8955E258-BD9F-41BC-9A87-D1845DDD3E7D}" srcOrd="0" destOrd="0" presId="urn:microsoft.com/office/officeart/2008/layout/VerticalCurvedList"/>
    <dgm:cxn modelId="{C62F518C-AA30-4BA6-BB48-184533C07662}" type="presParOf" srcId="{8955E258-BD9F-41BC-9A87-D1845DDD3E7D}" destId="{FC79CF80-7497-44A9-AAF9-C3A22C97C2A7}" srcOrd="0" destOrd="0" presId="urn:microsoft.com/office/officeart/2008/layout/VerticalCurvedList"/>
    <dgm:cxn modelId="{B3E2240F-82CE-4756-86B6-C06B9E2E0179}" type="presParOf" srcId="{8955E258-BD9F-41BC-9A87-D1845DDD3E7D}" destId="{2D8E2FFC-C166-426F-BD6D-87417A66A2AB}" srcOrd="1" destOrd="0" presId="urn:microsoft.com/office/officeart/2008/layout/VerticalCurvedList"/>
    <dgm:cxn modelId="{64C4E4C4-AD51-43EC-AFB6-73F2468FBF1A}" type="presParOf" srcId="{8955E258-BD9F-41BC-9A87-D1845DDD3E7D}" destId="{7671D38B-BC0D-4FD3-81DE-383B9E1C10D6}" srcOrd="2" destOrd="0" presId="urn:microsoft.com/office/officeart/2008/layout/VerticalCurvedList"/>
    <dgm:cxn modelId="{A658963B-7853-4868-AE18-37F2E6D95C13}" type="presParOf" srcId="{8955E258-BD9F-41BC-9A87-D1845DDD3E7D}" destId="{B5FA69FB-040D-4313-9972-815B01A7D097}" srcOrd="3" destOrd="0" presId="urn:microsoft.com/office/officeart/2008/layout/VerticalCurvedList"/>
    <dgm:cxn modelId="{AAAE2DC0-D94E-4707-B502-A080DD3A884B}" type="presParOf" srcId="{A43A629D-FD00-4BC2-A267-0C4B5C3E8432}" destId="{C98B7AC3-2783-4C5C-A809-CA1B53248517}" srcOrd="1" destOrd="0" presId="urn:microsoft.com/office/officeart/2008/layout/VerticalCurvedList"/>
    <dgm:cxn modelId="{C21C6623-57E9-434F-961F-9BCE0601228C}" type="presParOf" srcId="{A43A629D-FD00-4BC2-A267-0C4B5C3E8432}" destId="{007D8C97-9CE9-465F-BD02-778B6A384A11}" srcOrd="2" destOrd="0" presId="urn:microsoft.com/office/officeart/2008/layout/VerticalCurvedList"/>
    <dgm:cxn modelId="{19FE1ADC-44FC-4FAE-92FB-C567195FF7E1}" type="presParOf" srcId="{007D8C97-9CE9-465F-BD02-778B6A384A11}" destId="{288F9B8A-0749-4612-97E0-D9AFE49D4514}" srcOrd="0" destOrd="0" presId="urn:microsoft.com/office/officeart/2008/layout/VerticalCurvedList"/>
    <dgm:cxn modelId="{F7CCE683-3FF5-4513-80DA-053F11000900}" type="presParOf" srcId="{A43A629D-FD00-4BC2-A267-0C4B5C3E8432}" destId="{ABFE2B4E-BF75-49A7-9CBA-09D06DADEDFD}" srcOrd="3" destOrd="0" presId="urn:microsoft.com/office/officeart/2008/layout/VerticalCurvedList"/>
    <dgm:cxn modelId="{2D1C941D-6670-4D26-89D2-A6228358B290}" type="presParOf" srcId="{A43A629D-FD00-4BC2-A267-0C4B5C3E8432}" destId="{DEAC08B4-42AC-4030-B56A-51CB7C6C1FDB}" srcOrd="4" destOrd="0" presId="urn:microsoft.com/office/officeart/2008/layout/VerticalCurvedList"/>
    <dgm:cxn modelId="{9EAE9BE4-A8A5-40FD-AC35-DBC29DA51C55}" type="presParOf" srcId="{DEAC08B4-42AC-4030-B56A-51CB7C6C1FDB}" destId="{EF708010-C993-4FD0-8EBD-83DC7C834958}" srcOrd="0" destOrd="0" presId="urn:microsoft.com/office/officeart/2008/layout/VerticalCurvedList"/>
    <dgm:cxn modelId="{1B7EA19F-1A61-42AE-9542-41EC5C67E976}" type="presParOf" srcId="{A43A629D-FD00-4BC2-A267-0C4B5C3E8432}" destId="{B5DF0705-261A-4D3D-9D12-84C87608C93B}" srcOrd="5" destOrd="0" presId="urn:microsoft.com/office/officeart/2008/layout/VerticalCurvedList"/>
    <dgm:cxn modelId="{2587FC68-6DF9-47D2-AB50-CA584F0CB895}" type="presParOf" srcId="{A43A629D-FD00-4BC2-A267-0C4B5C3E8432}" destId="{889CC41B-17F4-4ADF-AF5A-D628A3A141FE}" srcOrd="6" destOrd="0" presId="urn:microsoft.com/office/officeart/2008/layout/VerticalCurvedList"/>
    <dgm:cxn modelId="{205CAE8F-A56C-49FF-A176-17C9F90F4B5E}" type="presParOf" srcId="{889CC41B-17F4-4ADF-AF5A-D628A3A141FE}" destId="{242191C4-496B-4B47-97BE-CA18B8B9EB8F}" srcOrd="0" destOrd="0" presId="urn:microsoft.com/office/officeart/2008/layout/VerticalCurvedList"/>
    <dgm:cxn modelId="{3799D787-A825-47D3-8FE0-C2FC6ACEA321}" type="presParOf" srcId="{A43A629D-FD00-4BC2-A267-0C4B5C3E8432}" destId="{6247D15F-D63C-4083-960E-C362523E03E7}" srcOrd="7" destOrd="0" presId="urn:microsoft.com/office/officeart/2008/layout/VerticalCurvedList"/>
    <dgm:cxn modelId="{385D552F-B128-4C05-B6E9-4FA533500393}" type="presParOf" srcId="{A43A629D-FD00-4BC2-A267-0C4B5C3E8432}" destId="{263BB50F-B01C-4615-B877-34EA346B990E}" srcOrd="8" destOrd="0" presId="urn:microsoft.com/office/officeart/2008/layout/VerticalCurvedList"/>
    <dgm:cxn modelId="{295CF053-8FFC-42AB-8BE4-8E198048E3EA}" type="presParOf" srcId="{263BB50F-B01C-4615-B877-34EA346B990E}" destId="{35AE024A-4099-4D3B-9249-513977459775}"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3A6B8B7-9635-49ED-9D4D-72CB4FE57B46}" type="doc">
      <dgm:prSet loTypeId="urn:microsoft.com/office/officeart/2005/8/layout/vList3" loCatId="list" qsTypeId="urn:microsoft.com/office/officeart/2005/8/quickstyle/simple3" qsCatId="simple" csTypeId="urn:microsoft.com/office/officeart/2005/8/colors/accent1_2" csCatId="accent1" phldr="1"/>
      <dgm:spPr/>
      <dgm:t>
        <a:bodyPr/>
        <a:lstStyle/>
        <a:p>
          <a:endParaRPr lang="en-US"/>
        </a:p>
      </dgm:t>
    </dgm:pt>
    <dgm:pt modelId="{D59A6481-9223-414B-A17C-ECAFC69DF95B}">
      <dgm:prSet phldrT="[Text]"/>
      <dgm:spPr/>
      <dgm:t>
        <a:bodyPr/>
        <a:lstStyle/>
        <a:p>
          <a:r>
            <a:rPr lang="en-US" dirty="0"/>
            <a:t>Data Types</a:t>
          </a:r>
        </a:p>
      </dgm:t>
    </dgm:pt>
    <dgm:pt modelId="{85DBE884-893E-4CD7-A0F1-62069C1AA01C}" type="parTrans" cxnId="{43A7C6BF-F8A3-45CE-BEC9-6954ED6E8C3B}">
      <dgm:prSet/>
      <dgm:spPr/>
      <dgm:t>
        <a:bodyPr/>
        <a:lstStyle/>
        <a:p>
          <a:endParaRPr lang="en-US"/>
        </a:p>
      </dgm:t>
    </dgm:pt>
    <dgm:pt modelId="{9CE08075-BA6A-4301-B8BE-C29E273B20C3}" type="sibTrans" cxnId="{43A7C6BF-F8A3-45CE-BEC9-6954ED6E8C3B}">
      <dgm:prSet/>
      <dgm:spPr/>
      <dgm:t>
        <a:bodyPr/>
        <a:lstStyle/>
        <a:p>
          <a:endParaRPr lang="en-US"/>
        </a:p>
      </dgm:t>
    </dgm:pt>
    <dgm:pt modelId="{E47747E5-26A8-4894-80F3-18A8CCD605A7}">
      <dgm:prSet phldrT="[Text]"/>
      <dgm:spPr/>
      <dgm:t>
        <a:bodyPr/>
        <a:lstStyle/>
        <a:p>
          <a:r>
            <a:rPr lang="en-US" dirty="0"/>
            <a:t>Related Tools, Software and/or Code</a:t>
          </a:r>
        </a:p>
      </dgm:t>
    </dgm:pt>
    <dgm:pt modelId="{325ABBA2-0F1D-48BA-81FC-1416E0646C83}" type="parTrans" cxnId="{9847EFFE-8BAF-46C5-A392-6C7F66CD354C}">
      <dgm:prSet/>
      <dgm:spPr/>
      <dgm:t>
        <a:bodyPr/>
        <a:lstStyle/>
        <a:p>
          <a:endParaRPr lang="en-US"/>
        </a:p>
      </dgm:t>
    </dgm:pt>
    <dgm:pt modelId="{A5FFE1E4-EA74-4E70-A36F-6D7D086B5AB9}" type="sibTrans" cxnId="{9847EFFE-8BAF-46C5-A392-6C7F66CD354C}">
      <dgm:prSet/>
      <dgm:spPr/>
      <dgm:t>
        <a:bodyPr/>
        <a:lstStyle/>
        <a:p>
          <a:endParaRPr lang="en-US"/>
        </a:p>
      </dgm:t>
    </dgm:pt>
    <dgm:pt modelId="{06EE3C51-A140-4C91-94AC-12538DAD3D43}">
      <dgm:prSet phldrT="[Text]"/>
      <dgm:spPr/>
      <dgm:t>
        <a:bodyPr/>
        <a:lstStyle/>
        <a:p>
          <a:r>
            <a:rPr lang="en-US" dirty="0"/>
            <a:t>Data Standards</a:t>
          </a:r>
        </a:p>
      </dgm:t>
    </dgm:pt>
    <dgm:pt modelId="{7013F703-A57E-4DCC-908F-7F7A775D7B39}" type="parTrans" cxnId="{76C66881-7BFD-4446-B4BE-56C4D857C726}">
      <dgm:prSet/>
      <dgm:spPr/>
      <dgm:t>
        <a:bodyPr/>
        <a:lstStyle/>
        <a:p>
          <a:endParaRPr lang="en-US"/>
        </a:p>
      </dgm:t>
    </dgm:pt>
    <dgm:pt modelId="{4995600C-9DA8-48FB-BD7F-EA8FB4468273}" type="sibTrans" cxnId="{76C66881-7BFD-4446-B4BE-56C4D857C726}">
      <dgm:prSet/>
      <dgm:spPr/>
      <dgm:t>
        <a:bodyPr/>
        <a:lstStyle/>
        <a:p>
          <a:endParaRPr lang="en-US"/>
        </a:p>
      </dgm:t>
    </dgm:pt>
    <dgm:pt modelId="{F42569B1-F080-4E7B-8F7C-9AC05C1FF0CC}">
      <dgm:prSet phldrT="[Text]"/>
      <dgm:spPr/>
      <dgm:t>
        <a:bodyPr/>
        <a:lstStyle/>
        <a:p>
          <a:r>
            <a:rPr lang="en-US" dirty="0"/>
            <a:t>Data Preservation, Access, and Associated Timelines</a:t>
          </a:r>
        </a:p>
      </dgm:t>
    </dgm:pt>
    <dgm:pt modelId="{F6D249E1-A4B5-4E41-ADDA-1F3A7F1B16FC}" type="parTrans" cxnId="{DD2A0F49-50CF-4E9E-B4C9-9705233FDB74}">
      <dgm:prSet/>
      <dgm:spPr/>
      <dgm:t>
        <a:bodyPr/>
        <a:lstStyle/>
        <a:p>
          <a:endParaRPr lang="en-US"/>
        </a:p>
      </dgm:t>
    </dgm:pt>
    <dgm:pt modelId="{E58C8AFC-5C9D-4BFE-9440-6B4DEAE2B4B5}" type="sibTrans" cxnId="{DD2A0F49-50CF-4E9E-B4C9-9705233FDB74}">
      <dgm:prSet/>
      <dgm:spPr/>
      <dgm:t>
        <a:bodyPr/>
        <a:lstStyle/>
        <a:p>
          <a:endParaRPr lang="en-US"/>
        </a:p>
      </dgm:t>
    </dgm:pt>
    <dgm:pt modelId="{31B65E7C-67C0-4E37-A984-213500A471DA}">
      <dgm:prSet phldrT="[Text]"/>
      <dgm:spPr/>
      <dgm:t>
        <a:bodyPr/>
        <a:lstStyle/>
        <a:p>
          <a:r>
            <a:rPr lang="en-US" dirty="0"/>
            <a:t>Data Sharing Agreements, Licenses, and Other Use Limitations</a:t>
          </a:r>
        </a:p>
      </dgm:t>
    </dgm:pt>
    <dgm:pt modelId="{F5CC7EB5-15F8-4179-A9C5-42BE8BE1017D}" type="parTrans" cxnId="{9BCBB560-2429-4769-BCDC-F76BED02DE1C}">
      <dgm:prSet/>
      <dgm:spPr/>
      <dgm:t>
        <a:bodyPr/>
        <a:lstStyle/>
        <a:p>
          <a:endParaRPr lang="en-US"/>
        </a:p>
      </dgm:t>
    </dgm:pt>
    <dgm:pt modelId="{737FA29B-901B-4D68-B7D7-BB2059D4C8D0}" type="sibTrans" cxnId="{9BCBB560-2429-4769-BCDC-F76BED02DE1C}">
      <dgm:prSet/>
      <dgm:spPr/>
      <dgm:t>
        <a:bodyPr/>
        <a:lstStyle/>
        <a:p>
          <a:endParaRPr lang="en-US"/>
        </a:p>
      </dgm:t>
    </dgm:pt>
    <dgm:pt modelId="{81977080-9232-4A6F-AEC5-C8DE357EDC2F}">
      <dgm:prSet/>
      <dgm:spPr/>
      <dgm:t>
        <a:bodyPr/>
        <a:lstStyle/>
        <a:p>
          <a:r>
            <a:rPr lang="en-US" dirty="0"/>
            <a:t>Oversight of Data Management</a:t>
          </a:r>
        </a:p>
      </dgm:t>
    </dgm:pt>
    <dgm:pt modelId="{E2CE8E1F-9286-4B2A-8FA4-6054F4450C0A}" type="parTrans" cxnId="{59256029-E1EE-49A3-8F9B-5B34D2363F09}">
      <dgm:prSet/>
      <dgm:spPr/>
      <dgm:t>
        <a:bodyPr/>
        <a:lstStyle/>
        <a:p>
          <a:endParaRPr lang="en-US"/>
        </a:p>
      </dgm:t>
    </dgm:pt>
    <dgm:pt modelId="{544B42D5-4B52-417E-9496-6752D05474F5}" type="sibTrans" cxnId="{59256029-E1EE-49A3-8F9B-5B34D2363F09}">
      <dgm:prSet/>
      <dgm:spPr/>
      <dgm:t>
        <a:bodyPr/>
        <a:lstStyle/>
        <a:p>
          <a:endParaRPr lang="en-US"/>
        </a:p>
      </dgm:t>
    </dgm:pt>
    <dgm:pt modelId="{42311D11-3D3A-494C-B431-F4E42D2B2020}" type="pres">
      <dgm:prSet presAssocID="{33A6B8B7-9635-49ED-9D4D-72CB4FE57B46}" presName="linearFlow" presStyleCnt="0">
        <dgm:presLayoutVars>
          <dgm:dir/>
          <dgm:resizeHandles val="exact"/>
        </dgm:presLayoutVars>
      </dgm:prSet>
      <dgm:spPr/>
    </dgm:pt>
    <dgm:pt modelId="{DC3BFFEF-9B4D-49C1-8092-AE8479A9883E}" type="pres">
      <dgm:prSet presAssocID="{D59A6481-9223-414B-A17C-ECAFC69DF95B}" presName="composite" presStyleCnt="0"/>
      <dgm:spPr/>
    </dgm:pt>
    <dgm:pt modelId="{43B2A97A-58EC-4623-B2DC-B2A1B3ADEF43}" type="pres">
      <dgm:prSet presAssocID="{D59A6481-9223-414B-A17C-ECAFC69DF95B}" presName="imgShp" presStyleLbl="fgImgPlac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Fox with solid fill"/>
        </a:ext>
      </dgm:extLst>
    </dgm:pt>
    <dgm:pt modelId="{44CCA7B9-55FA-4D5D-B67E-AA00C677D1D1}" type="pres">
      <dgm:prSet presAssocID="{D59A6481-9223-414B-A17C-ECAFC69DF95B}" presName="txShp" presStyleLbl="node1" presStyleIdx="0" presStyleCnt="6">
        <dgm:presLayoutVars>
          <dgm:bulletEnabled val="1"/>
        </dgm:presLayoutVars>
      </dgm:prSet>
      <dgm:spPr/>
    </dgm:pt>
    <dgm:pt modelId="{07EFB931-F14E-4238-8633-DC79E06F6E25}" type="pres">
      <dgm:prSet presAssocID="{9CE08075-BA6A-4301-B8BE-C29E273B20C3}" presName="spacing" presStyleCnt="0"/>
      <dgm:spPr/>
    </dgm:pt>
    <dgm:pt modelId="{EB64F854-4BA6-42DF-94C2-96279F8F2AFC}" type="pres">
      <dgm:prSet presAssocID="{E47747E5-26A8-4894-80F3-18A8CCD605A7}" presName="composite" presStyleCnt="0"/>
      <dgm:spPr/>
    </dgm:pt>
    <dgm:pt modelId="{4E78F802-7A99-40C3-B7F1-4713A3FA60B7}" type="pres">
      <dgm:prSet presAssocID="{E47747E5-26A8-4894-80F3-18A8CCD605A7}" presName="imgShp" presStyleLbl="fgImgPlace1" presStyleIdx="1" presStyleCnt="6"/>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Squirrel with solid fill"/>
        </a:ext>
      </dgm:extLst>
    </dgm:pt>
    <dgm:pt modelId="{9A9BD151-B267-47FF-8477-811DD0623852}" type="pres">
      <dgm:prSet presAssocID="{E47747E5-26A8-4894-80F3-18A8CCD605A7}" presName="txShp" presStyleLbl="node1" presStyleIdx="1" presStyleCnt="6">
        <dgm:presLayoutVars>
          <dgm:bulletEnabled val="1"/>
        </dgm:presLayoutVars>
      </dgm:prSet>
      <dgm:spPr/>
    </dgm:pt>
    <dgm:pt modelId="{AA1F03FF-7248-4349-B847-A73C4F6383CD}" type="pres">
      <dgm:prSet presAssocID="{A5FFE1E4-EA74-4E70-A36F-6D7D086B5AB9}" presName="spacing" presStyleCnt="0"/>
      <dgm:spPr/>
    </dgm:pt>
    <dgm:pt modelId="{36C6F01F-BCEB-4CFF-A742-230A34983073}" type="pres">
      <dgm:prSet presAssocID="{06EE3C51-A140-4C91-94AC-12538DAD3D43}" presName="composite" presStyleCnt="0"/>
      <dgm:spPr/>
    </dgm:pt>
    <dgm:pt modelId="{DB07FE08-F0AA-45D8-874A-32D5C419FD72}" type="pres">
      <dgm:prSet presAssocID="{06EE3C51-A140-4C91-94AC-12538DAD3D43}" presName="imgShp" presStyleLbl="fgImgPlac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Rabbit with solid fill"/>
        </a:ext>
      </dgm:extLst>
    </dgm:pt>
    <dgm:pt modelId="{7F7295EF-B92A-47B0-B196-B350C3E16019}" type="pres">
      <dgm:prSet presAssocID="{06EE3C51-A140-4C91-94AC-12538DAD3D43}" presName="txShp" presStyleLbl="node1" presStyleIdx="2" presStyleCnt="6" custLinFactNeighborX="324" custLinFactNeighborY="-3486">
        <dgm:presLayoutVars>
          <dgm:bulletEnabled val="1"/>
        </dgm:presLayoutVars>
      </dgm:prSet>
      <dgm:spPr/>
    </dgm:pt>
    <dgm:pt modelId="{FF48BCB1-7184-4493-997E-AFE9348E1567}" type="pres">
      <dgm:prSet presAssocID="{4995600C-9DA8-48FB-BD7F-EA8FB4468273}" presName="spacing" presStyleCnt="0"/>
      <dgm:spPr/>
    </dgm:pt>
    <dgm:pt modelId="{CEBF37A6-4E20-42C2-A073-94ECE686C648}" type="pres">
      <dgm:prSet presAssocID="{F42569B1-F080-4E7B-8F7C-9AC05C1FF0CC}" presName="composite" presStyleCnt="0"/>
      <dgm:spPr/>
    </dgm:pt>
    <dgm:pt modelId="{CF1E46A6-81A2-47E4-8B62-F7980950C27E}" type="pres">
      <dgm:prSet presAssocID="{F42569B1-F080-4E7B-8F7C-9AC05C1FF0CC}" presName="imgShp" presStyleLbl="fgImgPlace1" presStyleIdx="3" presStyleCnt="6"/>
      <dgm:spPr>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dgm:spPr>
      <dgm:extLst>
        <a:ext uri="{E40237B7-FDA0-4F09-8148-C483321AD2D9}">
          <dgm14:cNvPr xmlns:dgm14="http://schemas.microsoft.com/office/drawing/2010/diagram" id="0" name="" descr="Bear with solid fill"/>
        </a:ext>
      </dgm:extLst>
    </dgm:pt>
    <dgm:pt modelId="{7064480C-C27E-4684-8BFB-9E7BE16C3D6F}" type="pres">
      <dgm:prSet presAssocID="{F42569B1-F080-4E7B-8F7C-9AC05C1FF0CC}" presName="txShp" presStyleLbl="node1" presStyleIdx="3" presStyleCnt="6">
        <dgm:presLayoutVars>
          <dgm:bulletEnabled val="1"/>
        </dgm:presLayoutVars>
      </dgm:prSet>
      <dgm:spPr/>
    </dgm:pt>
    <dgm:pt modelId="{2AD3C81C-F36A-4304-9956-87651BD1C529}" type="pres">
      <dgm:prSet presAssocID="{E58C8AFC-5C9D-4BFE-9440-6B4DEAE2B4B5}" presName="spacing" presStyleCnt="0"/>
      <dgm:spPr/>
    </dgm:pt>
    <dgm:pt modelId="{275B74CA-35D0-4106-AD58-6B67BCA2A19F}" type="pres">
      <dgm:prSet presAssocID="{31B65E7C-67C0-4E37-A984-213500A471DA}" presName="composite" presStyleCnt="0"/>
      <dgm:spPr/>
    </dgm:pt>
    <dgm:pt modelId="{96F0B998-140C-453F-901A-98EB3435F270}" type="pres">
      <dgm:prSet presAssocID="{31B65E7C-67C0-4E37-A984-213500A471DA}" presName="imgShp" presStyleLbl="fgImgPlac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a:stretch>
        </a:blipFill>
      </dgm:spPr>
      <dgm:extLst>
        <a:ext uri="{E40237B7-FDA0-4F09-8148-C483321AD2D9}">
          <dgm14:cNvPr xmlns:dgm14="http://schemas.microsoft.com/office/drawing/2010/diagram" id="0" name="" descr="Deer with solid fill"/>
        </a:ext>
      </dgm:extLst>
    </dgm:pt>
    <dgm:pt modelId="{B1521436-C025-4A44-A8A7-FCD25669B717}" type="pres">
      <dgm:prSet presAssocID="{31B65E7C-67C0-4E37-A984-213500A471DA}" presName="txShp" presStyleLbl="node1" presStyleIdx="4" presStyleCnt="6">
        <dgm:presLayoutVars>
          <dgm:bulletEnabled val="1"/>
        </dgm:presLayoutVars>
      </dgm:prSet>
      <dgm:spPr/>
    </dgm:pt>
    <dgm:pt modelId="{C7632D03-FA0A-487B-8DF5-05CBB3774FC7}" type="pres">
      <dgm:prSet presAssocID="{737FA29B-901B-4D68-B7D7-BB2059D4C8D0}" presName="spacing" presStyleCnt="0"/>
      <dgm:spPr/>
    </dgm:pt>
    <dgm:pt modelId="{4067CDBE-0E4A-42E0-AAE0-AABDAB278C68}" type="pres">
      <dgm:prSet presAssocID="{81977080-9232-4A6F-AEC5-C8DE357EDC2F}" presName="composite" presStyleCnt="0"/>
      <dgm:spPr/>
    </dgm:pt>
    <dgm:pt modelId="{E24A9FB6-715D-4B3A-8281-07A73EB0CB3F}" type="pres">
      <dgm:prSet presAssocID="{81977080-9232-4A6F-AEC5-C8DE357EDC2F}" presName="imgShp" presStyleLbl="fgImgPlac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a:fillRect/>
          </a:stretch>
        </a:blipFill>
      </dgm:spPr>
      <dgm:extLst>
        <a:ext uri="{E40237B7-FDA0-4F09-8148-C483321AD2D9}">
          <dgm14:cNvPr xmlns:dgm14="http://schemas.microsoft.com/office/drawing/2010/diagram" id="0" name="" descr="Elephant with solid fill"/>
        </a:ext>
      </dgm:extLst>
    </dgm:pt>
    <dgm:pt modelId="{29E8FD5A-73BD-4297-B06D-D0B05DFFAC1E}" type="pres">
      <dgm:prSet presAssocID="{81977080-9232-4A6F-AEC5-C8DE357EDC2F}" presName="txShp" presStyleLbl="node1" presStyleIdx="5" presStyleCnt="6">
        <dgm:presLayoutVars>
          <dgm:bulletEnabled val="1"/>
        </dgm:presLayoutVars>
      </dgm:prSet>
      <dgm:spPr/>
    </dgm:pt>
  </dgm:ptLst>
  <dgm:cxnLst>
    <dgm:cxn modelId="{B45EB109-85D5-4064-88EF-3228E1A626F7}" type="presOf" srcId="{E47747E5-26A8-4894-80F3-18A8CCD605A7}" destId="{9A9BD151-B267-47FF-8477-811DD0623852}" srcOrd="0" destOrd="0" presId="urn:microsoft.com/office/officeart/2005/8/layout/vList3"/>
    <dgm:cxn modelId="{59256029-E1EE-49A3-8F9B-5B34D2363F09}" srcId="{33A6B8B7-9635-49ED-9D4D-72CB4FE57B46}" destId="{81977080-9232-4A6F-AEC5-C8DE357EDC2F}" srcOrd="5" destOrd="0" parTransId="{E2CE8E1F-9286-4B2A-8FA4-6054F4450C0A}" sibTransId="{544B42D5-4B52-417E-9496-6752D05474F5}"/>
    <dgm:cxn modelId="{D528E15C-68A4-462A-8768-D949EBAC281A}" type="presOf" srcId="{06EE3C51-A140-4C91-94AC-12538DAD3D43}" destId="{7F7295EF-B92A-47B0-B196-B350C3E16019}" srcOrd="0" destOrd="0" presId="urn:microsoft.com/office/officeart/2005/8/layout/vList3"/>
    <dgm:cxn modelId="{9BCBB560-2429-4769-BCDC-F76BED02DE1C}" srcId="{33A6B8B7-9635-49ED-9D4D-72CB4FE57B46}" destId="{31B65E7C-67C0-4E37-A984-213500A471DA}" srcOrd="4" destOrd="0" parTransId="{F5CC7EB5-15F8-4179-A9C5-42BE8BE1017D}" sibTransId="{737FA29B-901B-4D68-B7D7-BB2059D4C8D0}"/>
    <dgm:cxn modelId="{DD2A0F49-50CF-4E9E-B4C9-9705233FDB74}" srcId="{33A6B8B7-9635-49ED-9D4D-72CB4FE57B46}" destId="{F42569B1-F080-4E7B-8F7C-9AC05C1FF0CC}" srcOrd="3" destOrd="0" parTransId="{F6D249E1-A4B5-4E41-ADDA-1F3A7F1B16FC}" sibTransId="{E58C8AFC-5C9D-4BFE-9440-6B4DEAE2B4B5}"/>
    <dgm:cxn modelId="{A0811E4D-BE09-4923-B84E-94266304B827}" type="presOf" srcId="{31B65E7C-67C0-4E37-A984-213500A471DA}" destId="{B1521436-C025-4A44-A8A7-FCD25669B717}" srcOrd="0" destOrd="0" presId="urn:microsoft.com/office/officeart/2005/8/layout/vList3"/>
    <dgm:cxn modelId="{76C66881-7BFD-4446-B4BE-56C4D857C726}" srcId="{33A6B8B7-9635-49ED-9D4D-72CB4FE57B46}" destId="{06EE3C51-A140-4C91-94AC-12538DAD3D43}" srcOrd="2" destOrd="0" parTransId="{7013F703-A57E-4DCC-908F-7F7A775D7B39}" sibTransId="{4995600C-9DA8-48FB-BD7F-EA8FB4468273}"/>
    <dgm:cxn modelId="{B5572083-F660-4E65-954F-8BDD3F29F325}" type="presOf" srcId="{F42569B1-F080-4E7B-8F7C-9AC05C1FF0CC}" destId="{7064480C-C27E-4684-8BFB-9E7BE16C3D6F}" srcOrd="0" destOrd="0" presId="urn:microsoft.com/office/officeart/2005/8/layout/vList3"/>
    <dgm:cxn modelId="{88B9EB9D-BD4C-440B-9F41-BAA79C345AC4}" type="presOf" srcId="{81977080-9232-4A6F-AEC5-C8DE357EDC2F}" destId="{29E8FD5A-73BD-4297-B06D-D0B05DFFAC1E}" srcOrd="0" destOrd="0" presId="urn:microsoft.com/office/officeart/2005/8/layout/vList3"/>
    <dgm:cxn modelId="{43A7C6BF-F8A3-45CE-BEC9-6954ED6E8C3B}" srcId="{33A6B8B7-9635-49ED-9D4D-72CB4FE57B46}" destId="{D59A6481-9223-414B-A17C-ECAFC69DF95B}" srcOrd="0" destOrd="0" parTransId="{85DBE884-893E-4CD7-A0F1-62069C1AA01C}" sibTransId="{9CE08075-BA6A-4301-B8BE-C29E273B20C3}"/>
    <dgm:cxn modelId="{28B8E4E6-C314-4D80-8B5B-065A8E6C6961}" type="presOf" srcId="{33A6B8B7-9635-49ED-9D4D-72CB4FE57B46}" destId="{42311D11-3D3A-494C-B431-F4E42D2B2020}" srcOrd="0" destOrd="0" presId="urn:microsoft.com/office/officeart/2005/8/layout/vList3"/>
    <dgm:cxn modelId="{C49A45F4-09A6-4918-B24D-078B2ED385A9}" type="presOf" srcId="{D59A6481-9223-414B-A17C-ECAFC69DF95B}" destId="{44CCA7B9-55FA-4D5D-B67E-AA00C677D1D1}" srcOrd="0" destOrd="0" presId="urn:microsoft.com/office/officeart/2005/8/layout/vList3"/>
    <dgm:cxn modelId="{9847EFFE-8BAF-46C5-A392-6C7F66CD354C}" srcId="{33A6B8B7-9635-49ED-9D4D-72CB4FE57B46}" destId="{E47747E5-26A8-4894-80F3-18A8CCD605A7}" srcOrd="1" destOrd="0" parTransId="{325ABBA2-0F1D-48BA-81FC-1416E0646C83}" sibTransId="{A5FFE1E4-EA74-4E70-A36F-6D7D086B5AB9}"/>
    <dgm:cxn modelId="{708FDF86-EC18-4BF7-AFC9-08AC7987C3CE}" type="presParOf" srcId="{42311D11-3D3A-494C-B431-F4E42D2B2020}" destId="{DC3BFFEF-9B4D-49C1-8092-AE8479A9883E}" srcOrd="0" destOrd="0" presId="urn:microsoft.com/office/officeart/2005/8/layout/vList3"/>
    <dgm:cxn modelId="{E21C9C54-83F5-4541-BF63-F0DE73D3F70F}" type="presParOf" srcId="{DC3BFFEF-9B4D-49C1-8092-AE8479A9883E}" destId="{43B2A97A-58EC-4623-B2DC-B2A1B3ADEF43}" srcOrd="0" destOrd="0" presId="urn:microsoft.com/office/officeart/2005/8/layout/vList3"/>
    <dgm:cxn modelId="{F0578042-2888-4C20-9C0E-F4081F9ACF4D}" type="presParOf" srcId="{DC3BFFEF-9B4D-49C1-8092-AE8479A9883E}" destId="{44CCA7B9-55FA-4D5D-B67E-AA00C677D1D1}" srcOrd="1" destOrd="0" presId="urn:microsoft.com/office/officeart/2005/8/layout/vList3"/>
    <dgm:cxn modelId="{478F6938-D117-4020-B24E-9958AB6B9471}" type="presParOf" srcId="{42311D11-3D3A-494C-B431-F4E42D2B2020}" destId="{07EFB931-F14E-4238-8633-DC79E06F6E25}" srcOrd="1" destOrd="0" presId="urn:microsoft.com/office/officeart/2005/8/layout/vList3"/>
    <dgm:cxn modelId="{3E2842A1-5033-430E-BC8F-7B58DF28ED3F}" type="presParOf" srcId="{42311D11-3D3A-494C-B431-F4E42D2B2020}" destId="{EB64F854-4BA6-42DF-94C2-96279F8F2AFC}" srcOrd="2" destOrd="0" presId="urn:microsoft.com/office/officeart/2005/8/layout/vList3"/>
    <dgm:cxn modelId="{CDC5D9B0-7064-4363-9DEF-C3B6C0A6B811}" type="presParOf" srcId="{EB64F854-4BA6-42DF-94C2-96279F8F2AFC}" destId="{4E78F802-7A99-40C3-B7F1-4713A3FA60B7}" srcOrd="0" destOrd="0" presId="urn:microsoft.com/office/officeart/2005/8/layout/vList3"/>
    <dgm:cxn modelId="{3405CB04-8BA9-4A42-903A-146C5BA65ED0}" type="presParOf" srcId="{EB64F854-4BA6-42DF-94C2-96279F8F2AFC}" destId="{9A9BD151-B267-47FF-8477-811DD0623852}" srcOrd="1" destOrd="0" presId="urn:microsoft.com/office/officeart/2005/8/layout/vList3"/>
    <dgm:cxn modelId="{40B73383-4946-4A83-82E3-4105BADDF06A}" type="presParOf" srcId="{42311D11-3D3A-494C-B431-F4E42D2B2020}" destId="{AA1F03FF-7248-4349-B847-A73C4F6383CD}" srcOrd="3" destOrd="0" presId="urn:microsoft.com/office/officeart/2005/8/layout/vList3"/>
    <dgm:cxn modelId="{A1F7B166-DA3F-4D1F-BB62-504F72DE996C}" type="presParOf" srcId="{42311D11-3D3A-494C-B431-F4E42D2B2020}" destId="{36C6F01F-BCEB-4CFF-A742-230A34983073}" srcOrd="4" destOrd="0" presId="urn:microsoft.com/office/officeart/2005/8/layout/vList3"/>
    <dgm:cxn modelId="{43EC2C84-51AE-4A15-BC42-DED1928C9486}" type="presParOf" srcId="{36C6F01F-BCEB-4CFF-A742-230A34983073}" destId="{DB07FE08-F0AA-45D8-874A-32D5C419FD72}" srcOrd="0" destOrd="0" presId="urn:microsoft.com/office/officeart/2005/8/layout/vList3"/>
    <dgm:cxn modelId="{2BA2FD14-D9C0-4EA9-924C-35165B4138AC}" type="presParOf" srcId="{36C6F01F-BCEB-4CFF-A742-230A34983073}" destId="{7F7295EF-B92A-47B0-B196-B350C3E16019}" srcOrd="1" destOrd="0" presId="urn:microsoft.com/office/officeart/2005/8/layout/vList3"/>
    <dgm:cxn modelId="{06D002EB-2AC5-42F0-9863-7E29D7F6AD12}" type="presParOf" srcId="{42311D11-3D3A-494C-B431-F4E42D2B2020}" destId="{FF48BCB1-7184-4493-997E-AFE9348E1567}" srcOrd="5" destOrd="0" presId="urn:microsoft.com/office/officeart/2005/8/layout/vList3"/>
    <dgm:cxn modelId="{2F578390-1511-44AD-98C4-13E7B9605CCC}" type="presParOf" srcId="{42311D11-3D3A-494C-B431-F4E42D2B2020}" destId="{CEBF37A6-4E20-42C2-A073-94ECE686C648}" srcOrd="6" destOrd="0" presId="urn:microsoft.com/office/officeart/2005/8/layout/vList3"/>
    <dgm:cxn modelId="{550FA5FF-F23D-4ED7-80ED-F98A23247786}" type="presParOf" srcId="{CEBF37A6-4E20-42C2-A073-94ECE686C648}" destId="{CF1E46A6-81A2-47E4-8B62-F7980950C27E}" srcOrd="0" destOrd="0" presId="urn:microsoft.com/office/officeart/2005/8/layout/vList3"/>
    <dgm:cxn modelId="{9B933880-3F14-4F09-A00D-62C615B71D8D}" type="presParOf" srcId="{CEBF37A6-4E20-42C2-A073-94ECE686C648}" destId="{7064480C-C27E-4684-8BFB-9E7BE16C3D6F}" srcOrd="1" destOrd="0" presId="urn:microsoft.com/office/officeart/2005/8/layout/vList3"/>
    <dgm:cxn modelId="{BCD9EFB8-8A81-4AEF-B6D1-C8997EFA8339}" type="presParOf" srcId="{42311D11-3D3A-494C-B431-F4E42D2B2020}" destId="{2AD3C81C-F36A-4304-9956-87651BD1C529}" srcOrd="7" destOrd="0" presId="urn:microsoft.com/office/officeart/2005/8/layout/vList3"/>
    <dgm:cxn modelId="{1694E378-EF41-4364-830A-DCC3E747F826}" type="presParOf" srcId="{42311D11-3D3A-494C-B431-F4E42D2B2020}" destId="{275B74CA-35D0-4106-AD58-6B67BCA2A19F}" srcOrd="8" destOrd="0" presId="urn:microsoft.com/office/officeart/2005/8/layout/vList3"/>
    <dgm:cxn modelId="{EB369F6D-E972-4306-9CD0-6C6A41E47649}" type="presParOf" srcId="{275B74CA-35D0-4106-AD58-6B67BCA2A19F}" destId="{96F0B998-140C-453F-901A-98EB3435F270}" srcOrd="0" destOrd="0" presId="urn:microsoft.com/office/officeart/2005/8/layout/vList3"/>
    <dgm:cxn modelId="{CF7CFE21-9D7D-47F8-8276-3B1B5C3B8507}" type="presParOf" srcId="{275B74CA-35D0-4106-AD58-6B67BCA2A19F}" destId="{B1521436-C025-4A44-A8A7-FCD25669B717}" srcOrd="1" destOrd="0" presId="urn:microsoft.com/office/officeart/2005/8/layout/vList3"/>
    <dgm:cxn modelId="{AEF5F6EC-D21D-49C1-B899-696715EED2D3}" type="presParOf" srcId="{42311D11-3D3A-494C-B431-F4E42D2B2020}" destId="{C7632D03-FA0A-487B-8DF5-05CBB3774FC7}" srcOrd="9" destOrd="0" presId="urn:microsoft.com/office/officeart/2005/8/layout/vList3"/>
    <dgm:cxn modelId="{B6F0D81A-F368-4345-A4FA-481AA344174D}" type="presParOf" srcId="{42311D11-3D3A-494C-B431-F4E42D2B2020}" destId="{4067CDBE-0E4A-42E0-AAE0-AABDAB278C68}" srcOrd="10" destOrd="0" presId="urn:microsoft.com/office/officeart/2005/8/layout/vList3"/>
    <dgm:cxn modelId="{DEBA52C8-FCC3-4CE6-A16D-B99FCE171EC0}" type="presParOf" srcId="{4067CDBE-0E4A-42E0-AAE0-AABDAB278C68}" destId="{E24A9FB6-715D-4B3A-8281-07A73EB0CB3F}" srcOrd="0" destOrd="0" presId="urn:microsoft.com/office/officeart/2005/8/layout/vList3"/>
    <dgm:cxn modelId="{676821AF-AABF-4264-9D17-203F3CAE9036}" type="presParOf" srcId="{4067CDBE-0E4A-42E0-AAE0-AABDAB278C68}" destId="{29E8FD5A-73BD-4297-B06D-D0B05DFFAC1E}"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315A843-7906-41AA-B509-EE024BB95539}" type="doc">
      <dgm:prSet loTypeId="urn:microsoft.com/office/officeart/2008/layout/VerticalCurvedList" loCatId="list" qsTypeId="urn:microsoft.com/office/officeart/2005/8/quickstyle/3d3" qsCatId="3D" csTypeId="urn:microsoft.com/office/officeart/2005/8/colors/accent0_3" csCatId="mainScheme" phldr="1"/>
      <dgm:spPr/>
      <dgm:t>
        <a:bodyPr/>
        <a:lstStyle/>
        <a:p>
          <a:endParaRPr lang="en-US"/>
        </a:p>
      </dgm:t>
    </dgm:pt>
    <dgm:pt modelId="{74B8DFFE-6542-48ED-987E-0F1C3DFB97B2}">
      <dgm:prSet phldrT="[Text]"/>
      <dgm:spPr/>
      <dgm:t>
        <a:bodyPr/>
        <a:lstStyle/>
        <a:p>
          <a:r>
            <a:rPr lang="en-US" dirty="0"/>
            <a:t>Subject(Domain)-Specific Repositories</a:t>
          </a:r>
        </a:p>
      </dgm:t>
    </dgm:pt>
    <dgm:pt modelId="{C30A571F-D01D-48F2-8649-27E712ADBFE0}" type="parTrans" cxnId="{E519B350-F337-4BB1-9EFC-D7231EB42E52}">
      <dgm:prSet/>
      <dgm:spPr/>
      <dgm:t>
        <a:bodyPr/>
        <a:lstStyle/>
        <a:p>
          <a:endParaRPr lang="en-US"/>
        </a:p>
      </dgm:t>
    </dgm:pt>
    <dgm:pt modelId="{C9E4DFB2-56D5-48CA-A4D1-4E781E78A28F}" type="sibTrans" cxnId="{E519B350-F337-4BB1-9EFC-D7231EB42E52}">
      <dgm:prSet/>
      <dgm:spPr/>
      <dgm:t>
        <a:bodyPr/>
        <a:lstStyle/>
        <a:p>
          <a:endParaRPr lang="en-US"/>
        </a:p>
      </dgm:t>
    </dgm:pt>
    <dgm:pt modelId="{807C4D14-4311-45F4-A698-46CF635A649C}">
      <dgm:prSet phldrT="[Text]"/>
      <dgm:spPr/>
      <dgm:t>
        <a:bodyPr/>
        <a:lstStyle/>
        <a:p>
          <a:r>
            <a:rPr lang="en-US" dirty="0"/>
            <a:t>University of Rochester Research Repository (URRR)</a:t>
          </a:r>
        </a:p>
      </dgm:t>
    </dgm:pt>
    <dgm:pt modelId="{85D1FA2C-22E6-455C-AFFF-67CD93AE9AE9}" type="parTrans" cxnId="{C009F7C6-F10C-4D4A-AD0C-AD2E5653946A}">
      <dgm:prSet/>
      <dgm:spPr/>
      <dgm:t>
        <a:bodyPr/>
        <a:lstStyle/>
        <a:p>
          <a:endParaRPr lang="en-US"/>
        </a:p>
      </dgm:t>
    </dgm:pt>
    <dgm:pt modelId="{F26EB300-F62A-4A5C-AF7B-DD2EA1F3DA06}" type="sibTrans" cxnId="{C009F7C6-F10C-4D4A-AD0C-AD2E5653946A}">
      <dgm:prSet/>
      <dgm:spPr/>
      <dgm:t>
        <a:bodyPr/>
        <a:lstStyle/>
        <a:p>
          <a:endParaRPr lang="en-US"/>
        </a:p>
      </dgm:t>
    </dgm:pt>
    <dgm:pt modelId="{8D9FAE14-217D-4047-9E2D-C8D874553A9B}">
      <dgm:prSet phldrT="[Text]"/>
      <dgm:spPr/>
      <dgm:t>
        <a:bodyPr/>
        <a:lstStyle/>
        <a:p>
          <a:r>
            <a:rPr lang="en-US" dirty="0"/>
            <a:t>Other Generalist Repositories</a:t>
          </a:r>
        </a:p>
      </dgm:t>
    </dgm:pt>
    <dgm:pt modelId="{5D64759F-E15F-42FD-A52F-5922243BBB71}" type="parTrans" cxnId="{99544288-A694-46AF-A66B-8661C204216D}">
      <dgm:prSet/>
      <dgm:spPr/>
      <dgm:t>
        <a:bodyPr/>
        <a:lstStyle/>
        <a:p>
          <a:endParaRPr lang="en-US"/>
        </a:p>
      </dgm:t>
    </dgm:pt>
    <dgm:pt modelId="{C5EBEDBA-C9F0-4B6B-A658-58F7F9F38AE8}" type="sibTrans" cxnId="{99544288-A694-46AF-A66B-8661C204216D}">
      <dgm:prSet/>
      <dgm:spPr/>
      <dgm:t>
        <a:bodyPr/>
        <a:lstStyle/>
        <a:p>
          <a:endParaRPr lang="en-US"/>
        </a:p>
      </dgm:t>
    </dgm:pt>
    <dgm:pt modelId="{A6962458-5B1E-42B2-92CA-C84AAC35EE5A}" type="pres">
      <dgm:prSet presAssocID="{9315A843-7906-41AA-B509-EE024BB95539}" presName="Name0" presStyleCnt="0">
        <dgm:presLayoutVars>
          <dgm:chMax val="7"/>
          <dgm:chPref val="7"/>
          <dgm:dir/>
        </dgm:presLayoutVars>
      </dgm:prSet>
      <dgm:spPr/>
    </dgm:pt>
    <dgm:pt modelId="{72DDF7AF-9AD1-4F0F-A9FD-873CF411F3F7}" type="pres">
      <dgm:prSet presAssocID="{9315A843-7906-41AA-B509-EE024BB95539}" presName="Name1" presStyleCnt="0"/>
      <dgm:spPr/>
    </dgm:pt>
    <dgm:pt modelId="{7C54BA90-52AB-4AE2-8813-371560894A1F}" type="pres">
      <dgm:prSet presAssocID="{9315A843-7906-41AA-B509-EE024BB95539}" presName="cycle" presStyleCnt="0"/>
      <dgm:spPr/>
    </dgm:pt>
    <dgm:pt modelId="{124E18D7-FB69-462B-9E27-F74BF977E5E4}" type="pres">
      <dgm:prSet presAssocID="{9315A843-7906-41AA-B509-EE024BB95539}" presName="srcNode" presStyleLbl="node1" presStyleIdx="0" presStyleCnt="3"/>
      <dgm:spPr/>
    </dgm:pt>
    <dgm:pt modelId="{B9DD5C01-A80D-413F-B795-F1E28082D84B}" type="pres">
      <dgm:prSet presAssocID="{9315A843-7906-41AA-B509-EE024BB95539}" presName="conn" presStyleLbl="parChTrans1D2" presStyleIdx="0" presStyleCnt="1"/>
      <dgm:spPr/>
    </dgm:pt>
    <dgm:pt modelId="{7760B6DA-71BE-4413-8D5A-8E2A0B09BA9F}" type="pres">
      <dgm:prSet presAssocID="{9315A843-7906-41AA-B509-EE024BB95539}" presName="extraNode" presStyleLbl="node1" presStyleIdx="0" presStyleCnt="3"/>
      <dgm:spPr/>
    </dgm:pt>
    <dgm:pt modelId="{5950695C-E55F-415A-A233-4D8BBEFAACF3}" type="pres">
      <dgm:prSet presAssocID="{9315A843-7906-41AA-B509-EE024BB95539}" presName="dstNode" presStyleLbl="node1" presStyleIdx="0" presStyleCnt="3"/>
      <dgm:spPr/>
    </dgm:pt>
    <dgm:pt modelId="{A6C2C349-5EA4-406B-94A4-10F58BFBB557}" type="pres">
      <dgm:prSet presAssocID="{74B8DFFE-6542-48ED-987E-0F1C3DFB97B2}" presName="text_1" presStyleLbl="node1" presStyleIdx="0" presStyleCnt="3" custLinFactNeighborX="-220" custLinFactNeighborY="-3360">
        <dgm:presLayoutVars>
          <dgm:bulletEnabled val="1"/>
        </dgm:presLayoutVars>
      </dgm:prSet>
      <dgm:spPr/>
    </dgm:pt>
    <dgm:pt modelId="{131B7580-0686-4814-9D7E-588620C2C56C}" type="pres">
      <dgm:prSet presAssocID="{74B8DFFE-6542-48ED-987E-0F1C3DFB97B2}" presName="accent_1" presStyleCnt="0"/>
      <dgm:spPr/>
    </dgm:pt>
    <dgm:pt modelId="{E78703ED-D826-475C-AAE8-203A0ADC8623}" type="pres">
      <dgm:prSet presAssocID="{74B8DFFE-6542-48ED-987E-0F1C3DFB97B2}" presName="accentRepeatNode" presStyleLbl="solidFgAcc1" presStyleIdx="0" presStyleCnt="3"/>
      <dgm:spPr/>
    </dgm:pt>
    <dgm:pt modelId="{73CEE145-C9FC-4DA9-9E5B-1358214800E7}" type="pres">
      <dgm:prSet presAssocID="{807C4D14-4311-45F4-A698-46CF635A649C}" presName="text_2" presStyleLbl="node1" presStyleIdx="1" presStyleCnt="3">
        <dgm:presLayoutVars>
          <dgm:bulletEnabled val="1"/>
        </dgm:presLayoutVars>
      </dgm:prSet>
      <dgm:spPr/>
    </dgm:pt>
    <dgm:pt modelId="{BD2EA72A-D431-4596-BD31-8B55BD50D528}" type="pres">
      <dgm:prSet presAssocID="{807C4D14-4311-45F4-A698-46CF635A649C}" presName="accent_2" presStyleCnt="0"/>
      <dgm:spPr/>
    </dgm:pt>
    <dgm:pt modelId="{4CF5D79F-810C-4368-9911-687D6DD94E8B}" type="pres">
      <dgm:prSet presAssocID="{807C4D14-4311-45F4-A698-46CF635A649C}" presName="accentRepeatNode" presStyleLbl="solidFgAcc1" presStyleIdx="1" presStyleCnt="3"/>
      <dgm:spPr/>
    </dgm:pt>
    <dgm:pt modelId="{129C5426-36AD-4EC9-AC63-DED9788442CB}" type="pres">
      <dgm:prSet presAssocID="{8D9FAE14-217D-4047-9E2D-C8D874553A9B}" presName="text_3" presStyleLbl="node1" presStyleIdx="2" presStyleCnt="3">
        <dgm:presLayoutVars>
          <dgm:bulletEnabled val="1"/>
        </dgm:presLayoutVars>
      </dgm:prSet>
      <dgm:spPr/>
    </dgm:pt>
    <dgm:pt modelId="{20502176-A2CB-4595-8021-B4726F09CC4D}" type="pres">
      <dgm:prSet presAssocID="{8D9FAE14-217D-4047-9E2D-C8D874553A9B}" presName="accent_3" presStyleCnt="0"/>
      <dgm:spPr/>
    </dgm:pt>
    <dgm:pt modelId="{8C720385-361C-4F02-A859-590DE733C936}" type="pres">
      <dgm:prSet presAssocID="{8D9FAE14-217D-4047-9E2D-C8D874553A9B}" presName="accentRepeatNode" presStyleLbl="solidFgAcc1" presStyleIdx="2" presStyleCnt="3"/>
      <dgm:spPr/>
    </dgm:pt>
  </dgm:ptLst>
  <dgm:cxnLst>
    <dgm:cxn modelId="{F5C89249-7F31-4E87-9D26-89E301E01049}" type="presOf" srcId="{807C4D14-4311-45F4-A698-46CF635A649C}" destId="{73CEE145-C9FC-4DA9-9E5B-1358214800E7}" srcOrd="0" destOrd="0" presId="urn:microsoft.com/office/officeart/2008/layout/VerticalCurvedList"/>
    <dgm:cxn modelId="{0152584A-6E6B-4EEA-9EB7-67C9DACD4535}" type="presOf" srcId="{9315A843-7906-41AA-B509-EE024BB95539}" destId="{A6962458-5B1E-42B2-92CA-C84AAC35EE5A}" srcOrd="0" destOrd="0" presId="urn:microsoft.com/office/officeart/2008/layout/VerticalCurvedList"/>
    <dgm:cxn modelId="{E519B350-F337-4BB1-9EFC-D7231EB42E52}" srcId="{9315A843-7906-41AA-B509-EE024BB95539}" destId="{74B8DFFE-6542-48ED-987E-0F1C3DFB97B2}" srcOrd="0" destOrd="0" parTransId="{C30A571F-D01D-48F2-8649-27E712ADBFE0}" sibTransId="{C9E4DFB2-56D5-48CA-A4D1-4E781E78A28F}"/>
    <dgm:cxn modelId="{1AFD3182-BC18-4D9B-BA9B-F9802ED7EF44}" type="presOf" srcId="{74B8DFFE-6542-48ED-987E-0F1C3DFB97B2}" destId="{A6C2C349-5EA4-406B-94A4-10F58BFBB557}" srcOrd="0" destOrd="0" presId="urn:microsoft.com/office/officeart/2008/layout/VerticalCurvedList"/>
    <dgm:cxn modelId="{99544288-A694-46AF-A66B-8661C204216D}" srcId="{9315A843-7906-41AA-B509-EE024BB95539}" destId="{8D9FAE14-217D-4047-9E2D-C8D874553A9B}" srcOrd="2" destOrd="0" parTransId="{5D64759F-E15F-42FD-A52F-5922243BBB71}" sibTransId="{C5EBEDBA-C9F0-4B6B-A658-58F7F9F38AE8}"/>
    <dgm:cxn modelId="{2170B7BD-99A5-4701-829F-82D6915702A6}" type="presOf" srcId="{C9E4DFB2-56D5-48CA-A4D1-4E781E78A28F}" destId="{B9DD5C01-A80D-413F-B795-F1E28082D84B}" srcOrd="0" destOrd="0" presId="urn:microsoft.com/office/officeart/2008/layout/VerticalCurvedList"/>
    <dgm:cxn modelId="{C009F7C6-F10C-4D4A-AD0C-AD2E5653946A}" srcId="{9315A843-7906-41AA-B509-EE024BB95539}" destId="{807C4D14-4311-45F4-A698-46CF635A649C}" srcOrd="1" destOrd="0" parTransId="{85D1FA2C-22E6-455C-AFFF-67CD93AE9AE9}" sibTransId="{F26EB300-F62A-4A5C-AF7B-DD2EA1F3DA06}"/>
    <dgm:cxn modelId="{E1987EF7-D265-4242-BC02-4D38C0B2A4B4}" type="presOf" srcId="{8D9FAE14-217D-4047-9E2D-C8D874553A9B}" destId="{129C5426-36AD-4EC9-AC63-DED9788442CB}" srcOrd="0" destOrd="0" presId="urn:microsoft.com/office/officeart/2008/layout/VerticalCurvedList"/>
    <dgm:cxn modelId="{14C7705C-FEF4-4C05-B4E3-B230A2761CF0}" type="presParOf" srcId="{A6962458-5B1E-42B2-92CA-C84AAC35EE5A}" destId="{72DDF7AF-9AD1-4F0F-A9FD-873CF411F3F7}" srcOrd="0" destOrd="0" presId="urn:microsoft.com/office/officeart/2008/layout/VerticalCurvedList"/>
    <dgm:cxn modelId="{538AAA20-52E2-4157-873D-9FE7FD133A3D}" type="presParOf" srcId="{72DDF7AF-9AD1-4F0F-A9FD-873CF411F3F7}" destId="{7C54BA90-52AB-4AE2-8813-371560894A1F}" srcOrd="0" destOrd="0" presId="urn:microsoft.com/office/officeart/2008/layout/VerticalCurvedList"/>
    <dgm:cxn modelId="{D8828B41-0AFE-4C07-836D-B464823A476B}" type="presParOf" srcId="{7C54BA90-52AB-4AE2-8813-371560894A1F}" destId="{124E18D7-FB69-462B-9E27-F74BF977E5E4}" srcOrd="0" destOrd="0" presId="urn:microsoft.com/office/officeart/2008/layout/VerticalCurvedList"/>
    <dgm:cxn modelId="{82F07592-04CA-4610-8A26-6B4548B807D6}" type="presParOf" srcId="{7C54BA90-52AB-4AE2-8813-371560894A1F}" destId="{B9DD5C01-A80D-413F-B795-F1E28082D84B}" srcOrd="1" destOrd="0" presId="urn:microsoft.com/office/officeart/2008/layout/VerticalCurvedList"/>
    <dgm:cxn modelId="{AD7478F9-F90B-472E-9414-27A048CED0BD}" type="presParOf" srcId="{7C54BA90-52AB-4AE2-8813-371560894A1F}" destId="{7760B6DA-71BE-4413-8D5A-8E2A0B09BA9F}" srcOrd="2" destOrd="0" presId="urn:microsoft.com/office/officeart/2008/layout/VerticalCurvedList"/>
    <dgm:cxn modelId="{5C12EA02-5CDB-4AAE-BC43-2BA8B706814F}" type="presParOf" srcId="{7C54BA90-52AB-4AE2-8813-371560894A1F}" destId="{5950695C-E55F-415A-A233-4D8BBEFAACF3}" srcOrd="3" destOrd="0" presId="urn:microsoft.com/office/officeart/2008/layout/VerticalCurvedList"/>
    <dgm:cxn modelId="{BFF27023-B175-4ECB-B29A-F3B9D3214FD1}" type="presParOf" srcId="{72DDF7AF-9AD1-4F0F-A9FD-873CF411F3F7}" destId="{A6C2C349-5EA4-406B-94A4-10F58BFBB557}" srcOrd="1" destOrd="0" presId="urn:microsoft.com/office/officeart/2008/layout/VerticalCurvedList"/>
    <dgm:cxn modelId="{4FBD7617-ED87-4451-ACE2-FED501CBAF48}" type="presParOf" srcId="{72DDF7AF-9AD1-4F0F-A9FD-873CF411F3F7}" destId="{131B7580-0686-4814-9D7E-588620C2C56C}" srcOrd="2" destOrd="0" presId="urn:microsoft.com/office/officeart/2008/layout/VerticalCurvedList"/>
    <dgm:cxn modelId="{81E0A5C6-BA3E-4385-9261-4A57E137AA72}" type="presParOf" srcId="{131B7580-0686-4814-9D7E-588620C2C56C}" destId="{E78703ED-D826-475C-AAE8-203A0ADC8623}" srcOrd="0" destOrd="0" presId="urn:microsoft.com/office/officeart/2008/layout/VerticalCurvedList"/>
    <dgm:cxn modelId="{EA2C3B77-F470-4E3A-B1A5-1E89B575DA37}" type="presParOf" srcId="{72DDF7AF-9AD1-4F0F-A9FD-873CF411F3F7}" destId="{73CEE145-C9FC-4DA9-9E5B-1358214800E7}" srcOrd="3" destOrd="0" presId="urn:microsoft.com/office/officeart/2008/layout/VerticalCurvedList"/>
    <dgm:cxn modelId="{A75805BA-9E1D-4A9A-AD26-432770FB6D5A}" type="presParOf" srcId="{72DDF7AF-9AD1-4F0F-A9FD-873CF411F3F7}" destId="{BD2EA72A-D431-4596-BD31-8B55BD50D528}" srcOrd="4" destOrd="0" presId="urn:microsoft.com/office/officeart/2008/layout/VerticalCurvedList"/>
    <dgm:cxn modelId="{7C0B8CED-6BF2-4072-B033-2A4C1F494C99}" type="presParOf" srcId="{BD2EA72A-D431-4596-BD31-8B55BD50D528}" destId="{4CF5D79F-810C-4368-9911-687D6DD94E8B}" srcOrd="0" destOrd="0" presId="urn:microsoft.com/office/officeart/2008/layout/VerticalCurvedList"/>
    <dgm:cxn modelId="{C1E64B27-1040-4CAA-A699-190E3409C087}" type="presParOf" srcId="{72DDF7AF-9AD1-4F0F-A9FD-873CF411F3F7}" destId="{129C5426-36AD-4EC9-AC63-DED9788442CB}" srcOrd="5" destOrd="0" presId="urn:microsoft.com/office/officeart/2008/layout/VerticalCurvedList"/>
    <dgm:cxn modelId="{FBE40C0F-0ABE-4D4F-9A1D-E16299033692}" type="presParOf" srcId="{72DDF7AF-9AD1-4F0F-A9FD-873CF411F3F7}" destId="{20502176-A2CB-4595-8021-B4726F09CC4D}" srcOrd="6" destOrd="0" presId="urn:microsoft.com/office/officeart/2008/layout/VerticalCurvedList"/>
    <dgm:cxn modelId="{57E36C90-2AB2-4C32-B9BC-17BEB0D12210}" type="presParOf" srcId="{20502176-A2CB-4595-8021-B4726F09CC4D}" destId="{8C720385-361C-4F02-A859-590DE733C936}"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38749B7-3134-40A1-83B2-DFA48820F99B}" type="doc">
      <dgm:prSet loTypeId="urn:microsoft.com/office/officeart/2005/8/layout/hProcess9" loCatId="process" qsTypeId="urn:microsoft.com/office/officeart/2005/8/quickstyle/simple1" qsCatId="simple" csTypeId="urn:microsoft.com/office/officeart/2005/8/colors/accent1_2" csCatId="accent1" phldr="1"/>
      <dgm:spPr/>
    </dgm:pt>
    <dgm:pt modelId="{73AB3E7F-91EC-4D8D-901B-A4FF0A94EB05}">
      <dgm:prSet phldrT="[Text]"/>
      <dgm:spPr/>
      <dgm:t>
        <a:bodyPr/>
        <a:lstStyle/>
        <a:p>
          <a:r>
            <a:rPr lang="en-US"/>
            <a:t>Where are other people in your field sharing their data?</a:t>
          </a:r>
        </a:p>
      </dgm:t>
      <dgm:extLst>
        <a:ext uri="{E40237B7-FDA0-4F09-8148-C483321AD2D9}">
          <dgm14:cNvPr xmlns:dgm14="http://schemas.microsoft.com/office/drawing/2010/diagram" id="0" name="" descr="Where are other people in your field sharing their data?&#10;Ask your colleagues, examine journal articles and other publications, and check funder recommendations.&#10;Reach out to your Subject Librarian on the River Campus, at the Medical Center, or at Eastman for assistance. "/>
        </a:ext>
      </dgm:extLst>
    </dgm:pt>
    <dgm:pt modelId="{E0EAA39D-34A3-4CC2-AF0B-1533A9DD9257}" type="parTrans" cxnId="{88D4AB25-F44F-4763-ABD0-5AFD867EB9D9}">
      <dgm:prSet/>
      <dgm:spPr/>
      <dgm:t>
        <a:bodyPr/>
        <a:lstStyle/>
        <a:p>
          <a:endParaRPr lang="en-US"/>
        </a:p>
      </dgm:t>
    </dgm:pt>
    <dgm:pt modelId="{45E2E20B-3188-4043-A57C-E356B8199415}" type="sibTrans" cxnId="{88D4AB25-F44F-4763-ABD0-5AFD867EB9D9}">
      <dgm:prSet/>
      <dgm:spPr/>
      <dgm:t>
        <a:bodyPr/>
        <a:lstStyle/>
        <a:p>
          <a:endParaRPr lang="en-US"/>
        </a:p>
      </dgm:t>
    </dgm:pt>
    <dgm:pt modelId="{F3BDC4BA-CD96-45E8-9FC2-D2E3F3855A82}">
      <dgm:prSet phldrT="[Text]"/>
      <dgm:spPr/>
      <dgm:t>
        <a:bodyPr/>
        <a:lstStyle/>
        <a:p>
          <a:r>
            <a:rPr lang="en-US"/>
            <a:t>Ask your colleagues, examine journal articles and other publications, and check funder recommendations.</a:t>
          </a:r>
        </a:p>
      </dgm:t>
      <dgm:extLst>
        <a:ext uri="{E40237B7-FDA0-4F09-8148-C483321AD2D9}">
          <dgm14:cNvPr xmlns:dgm14="http://schemas.microsoft.com/office/drawing/2010/diagram" id="0" name="" descr="Where are other people in your field sharing their data?&#10;Ask your colleagues, examine journal articles and other publications, and check funder recommendations.&#10;Reach out to your Subject Librarian on the River Campus, at the Medical Center, or at Eastman for assistance. "/>
        </a:ext>
      </dgm:extLst>
    </dgm:pt>
    <dgm:pt modelId="{14B3FF9F-0749-4A2C-9771-2F74D1C25136}" type="parTrans" cxnId="{0EDA28A0-2BD1-4185-875E-A50756774252}">
      <dgm:prSet/>
      <dgm:spPr/>
      <dgm:t>
        <a:bodyPr/>
        <a:lstStyle/>
        <a:p>
          <a:endParaRPr lang="en-US"/>
        </a:p>
      </dgm:t>
    </dgm:pt>
    <dgm:pt modelId="{C75D0B75-234B-409A-94F5-A19EBC9E2DFB}" type="sibTrans" cxnId="{0EDA28A0-2BD1-4185-875E-A50756774252}">
      <dgm:prSet/>
      <dgm:spPr/>
      <dgm:t>
        <a:bodyPr/>
        <a:lstStyle/>
        <a:p>
          <a:endParaRPr lang="en-US"/>
        </a:p>
      </dgm:t>
    </dgm:pt>
    <dgm:pt modelId="{69FADF81-4B25-47EA-8ECA-8FCEB2FBED51}">
      <dgm:prSet phldrT="[Text]"/>
      <dgm:spPr/>
      <dgm:t>
        <a:bodyPr/>
        <a:lstStyle/>
        <a:p>
          <a:r>
            <a:rPr lang="en-US"/>
            <a:t>Reach out to your Subject Librarian on </a:t>
          </a:r>
          <a:r>
            <a:rPr lang="en-US">
              <a:solidFill>
                <a:schemeClr val="bg1"/>
              </a:solidFill>
            </a:rPr>
            <a:t>the </a:t>
          </a:r>
          <a:r>
            <a:rPr lang="en-US">
              <a:solidFill>
                <a:schemeClr val="bg1"/>
              </a:solidFill>
              <a:hlinkClick xmlns:r="http://schemas.openxmlformats.org/officeDocument/2006/relationships" r:id="rId1">
                <a:extLst>
                  <a:ext uri="{A12FA001-AC4F-418D-AE19-62706E023703}">
                    <ahyp:hlinkClr xmlns:ahyp="http://schemas.microsoft.com/office/drawing/2018/hyperlinkcolor" val="tx"/>
                  </a:ext>
                </a:extLst>
              </a:hlinkClick>
            </a:rPr>
            <a:t>River Campus</a:t>
          </a:r>
          <a:r>
            <a:rPr lang="en-US">
              <a:solidFill>
                <a:schemeClr val="bg1"/>
              </a:solidFill>
            </a:rPr>
            <a:t>, at the </a:t>
          </a:r>
          <a:r>
            <a:rPr lang="en-US">
              <a:solidFill>
                <a:schemeClr val="bg1"/>
              </a:solidFill>
              <a:hlinkClick xmlns:r="http://schemas.openxmlformats.org/officeDocument/2006/relationships" r:id="rId2">
                <a:extLst>
                  <a:ext uri="{A12FA001-AC4F-418D-AE19-62706E023703}">
                    <ahyp:hlinkClr xmlns:ahyp="http://schemas.microsoft.com/office/drawing/2018/hyperlinkcolor" val="tx"/>
                  </a:ext>
                </a:extLst>
              </a:hlinkClick>
            </a:rPr>
            <a:t>Medical Center</a:t>
          </a:r>
          <a:r>
            <a:rPr lang="en-US">
              <a:solidFill>
                <a:schemeClr val="bg1"/>
              </a:solidFill>
            </a:rPr>
            <a:t>, or at </a:t>
          </a:r>
          <a:r>
            <a:rPr lang="en-US">
              <a:solidFill>
                <a:schemeClr val="bg1"/>
              </a:solidFill>
              <a:hlinkClick xmlns:r="http://schemas.openxmlformats.org/officeDocument/2006/relationships" r:id="rId3">
                <a:extLst>
                  <a:ext uri="{A12FA001-AC4F-418D-AE19-62706E023703}">
                    <ahyp:hlinkClr xmlns:ahyp="http://schemas.microsoft.com/office/drawing/2018/hyperlinkcolor" val="tx"/>
                  </a:ext>
                </a:extLst>
              </a:hlinkClick>
            </a:rPr>
            <a:t>Eastman</a:t>
          </a:r>
          <a:r>
            <a:rPr lang="en-US">
              <a:solidFill>
                <a:schemeClr val="bg1"/>
              </a:solidFill>
            </a:rPr>
            <a:t> for assistance. </a:t>
          </a:r>
        </a:p>
      </dgm:t>
      <dgm:extLst>
        <a:ext uri="{E40237B7-FDA0-4F09-8148-C483321AD2D9}">
          <dgm14:cNvPr xmlns:dgm14="http://schemas.microsoft.com/office/drawing/2010/diagram" id="0" name="" descr="Where are other people in your field sharing their data?&#10;Ask your colleagues, examine journal articles and other publications, and check funder recommendations.&#10;Reach out to your Subject Librarian on the River Campus, at the Medical Center, or at Eastman for assistance. "/>
        </a:ext>
      </dgm:extLst>
    </dgm:pt>
    <dgm:pt modelId="{952888A0-3265-4D96-8A3C-10764338D614}" type="parTrans" cxnId="{E7504E9E-4BB0-4005-8A94-CA2DF9A9F209}">
      <dgm:prSet/>
      <dgm:spPr/>
      <dgm:t>
        <a:bodyPr/>
        <a:lstStyle/>
        <a:p>
          <a:endParaRPr lang="en-US"/>
        </a:p>
      </dgm:t>
    </dgm:pt>
    <dgm:pt modelId="{6109A252-C589-424C-BF83-54A4807B3200}" type="sibTrans" cxnId="{E7504E9E-4BB0-4005-8A94-CA2DF9A9F209}">
      <dgm:prSet/>
      <dgm:spPr/>
      <dgm:t>
        <a:bodyPr/>
        <a:lstStyle/>
        <a:p>
          <a:endParaRPr lang="en-US"/>
        </a:p>
      </dgm:t>
    </dgm:pt>
    <dgm:pt modelId="{F1AFD4CC-6E96-4659-B29E-73825365B9B6}" type="pres">
      <dgm:prSet presAssocID="{938749B7-3134-40A1-83B2-DFA48820F99B}" presName="CompostProcess" presStyleCnt="0">
        <dgm:presLayoutVars>
          <dgm:dir/>
          <dgm:resizeHandles val="exact"/>
        </dgm:presLayoutVars>
      </dgm:prSet>
      <dgm:spPr/>
    </dgm:pt>
    <dgm:pt modelId="{1638A4BF-FDB5-4817-A0AE-735B26D00798}" type="pres">
      <dgm:prSet presAssocID="{938749B7-3134-40A1-83B2-DFA48820F99B}" presName="arrow" presStyleLbl="bgShp" presStyleIdx="0" presStyleCnt="1" custLinFactNeighborX="3452" custLinFactNeighborY="3033"/>
      <dgm:spPr/>
    </dgm:pt>
    <dgm:pt modelId="{39E8CA4A-CBB9-4E8B-AA13-3131FD564CAE}" type="pres">
      <dgm:prSet presAssocID="{938749B7-3134-40A1-83B2-DFA48820F99B}" presName="linearProcess" presStyleCnt="0"/>
      <dgm:spPr/>
    </dgm:pt>
    <dgm:pt modelId="{D03136C4-A29A-45A2-9B68-FBB7274F40D8}" type="pres">
      <dgm:prSet presAssocID="{73AB3E7F-91EC-4D8D-901B-A4FF0A94EB05}" presName="textNode" presStyleLbl="node1" presStyleIdx="0" presStyleCnt="3">
        <dgm:presLayoutVars>
          <dgm:bulletEnabled val="1"/>
        </dgm:presLayoutVars>
      </dgm:prSet>
      <dgm:spPr/>
    </dgm:pt>
    <dgm:pt modelId="{A0381BEB-1CBB-4597-A4D2-51D131A698D4}" type="pres">
      <dgm:prSet presAssocID="{45E2E20B-3188-4043-A57C-E356B8199415}" presName="sibTrans" presStyleCnt="0"/>
      <dgm:spPr/>
    </dgm:pt>
    <dgm:pt modelId="{8951F4FA-2D61-4693-943C-E593B8B71760}" type="pres">
      <dgm:prSet presAssocID="{F3BDC4BA-CD96-45E8-9FC2-D2E3F3855A82}" presName="textNode" presStyleLbl="node1" presStyleIdx="1" presStyleCnt="3">
        <dgm:presLayoutVars>
          <dgm:bulletEnabled val="1"/>
        </dgm:presLayoutVars>
      </dgm:prSet>
      <dgm:spPr/>
    </dgm:pt>
    <dgm:pt modelId="{C04FA9AC-7D07-40B4-8CFB-A70447E58437}" type="pres">
      <dgm:prSet presAssocID="{C75D0B75-234B-409A-94F5-A19EBC9E2DFB}" presName="sibTrans" presStyleCnt="0"/>
      <dgm:spPr/>
    </dgm:pt>
    <dgm:pt modelId="{6098D3E3-98BF-4EF0-81B8-A226D33193C8}" type="pres">
      <dgm:prSet presAssocID="{69FADF81-4B25-47EA-8ECA-8FCEB2FBED51}" presName="textNode" presStyleLbl="node1" presStyleIdx="2" presStyleCnt="3">
        <dgm:presLayoutVars>
          <dgm:bulletEnabled val="1"/>
        </dgm:presLayoutVars>
      </dgm:prSet>
      <dgm:spPr/>
    </dgm:pt>
  </dgm:ptLst>
  <dgm:cxnLst>
    <dgm:cxn modelId="{88D4AB25-F44F-4763-ABD0-5AFD867EB9D9}" srcId="{938749B7-3134-40A1-83B2-DFA48820F99B}" destId="{73AB3E7F-91EC-4D8D-901B-A4FF0A94EB05}" srcOrd="0" destOrd="0" parTransId="{E0EAA39D-34A3-4CC2-AF0B-1533A9DD9257}" sibTransId="{45E2E20B-3188-4043-A57C-E356B8199415}"/>
    <dgm:cxn modelId="{398C3431-4C08-461B-B5E1-9DE417251FDF}" type="presOf" srcId="{938749B7-3134-40A1-83B2-DFA48820F99B}" destId="{F1AFD4CC-6E96-4659-B29E-73825365B9B6}" srcOrd="0" destOrd="0" presId="urn:microsoft.com/office/officeart/2005/8/layout/hProcess9"/>
    <dgm:cxn modelId="{6A6BA19A-9E13-4DFE-B3F5-FCFD2091DA42}" type="presOf" srcId="{69FADF81-4B25-47EA-8ECA-8FCEB2FBED51}" destId="{6098D3E3-98BF-4EF0-81B8-A226D33193C8}" srcOrd="0" destOrd="0" presId="urn:microsoft.com/office/officeart/2005/8/layout/hProcess9"/>
    <dgm:cxn modelId="{4379D89A-3828-4C9B-AD76-90652E4CE21C}" type="presOf" srcId="{F3BDC4BA-CD96-45E8-9FC2-D2E3F3855A82}" destId="{8951F4FA-2D61-4693-943C-E593B8B71760}" srcOrd="0" destOrd="0" presId="urn:microsoft.com/office/officeart/2005/8/layout/hProcess9"/>
    <dgm:cxn modelId="{E7504E9E-4BB0-4005-8A94-CA2DF9A9F209}" srcId="{938749B7-3134-40A1-83B2-DFA48820F99B}" destId="{69FADF81-4B25-47EA-8ECA-8FCEB2FBED51}" srcOrd="2" destOrd="0" parTransId="{952888A0-3265-4D96-8A3C-10764338D614}" sibTransId="{6109A252-C589-424C-BF83-54A4807B3200}"/>
    <dgm:cxn modelId="{0EDA28A0-2BD1-4185-875E-A50756774252}" srcId="{938749B7-3134-40A1-83B2-DFA48820F99B}" destId="{F3BDC4BA-CD96-45E8-9FC2-D2E3F3855A82}" srcOrd="1" destOrd="0" parTransId="{14B3FF9F-0749-4A2C-9771-2F74D1C25136}" sibTransId="{C75D0B75-234B-409A-94F5-A19EBC9E2DFB}"/>
    <dgm:cxn modelId="{B6F4FFBD-623F-453D-8BED-5AB7935415BF}" type="presOf" srcId="{73AB3E7F-91EC-4D8D-901B-A4FF0A94EB05}" destId="{D03136C4-A29A-45A2-9B68-FBB7274F40D8}" srcOrd="0" destOrd="0" presId="urn:microsoft.com/office/officeart/2005/8/layout/hProcess9"/>
    <dgm:cxn modelId="{AD855E72-1468-4A2E-AEC6-B96193658A41}" type="presParOf" srcId="{F1AFD4CC-6E96-4659-B29E-73825365B9B6}" destId="{1638A4BF-FDB5-4817-A0AE-735B26D00798}" srcOrd="0" destOrd="0" presId="urn:microsoft.com/office/officeart/2005/8/layout/hProcess9"/>
    <dgm:cxn modelId="{F7064D34-F2C8-4D8F-A747-12250C9A0E60}" type="presParOf" srcId="{F1AFD4CC-6E96-4659-B29E-73825365B9B6}" destId="{39E8CA4A-CBB9-4E8B-AA13-3131FD564CAE}" srcOrd="1" destOrd="0" presId="urn:microsoft.com/office/officeart/2005/8/layout/hProcess9"/>
    <dgm:cxn modelId="{1339B361-7D26-46CD-B3CE-3C6B3F3EC579}" type="presParOf" srcId="{39E8CA4A-CBB9-4E8B-AA13-3131FD564CAE}" destId="{D03136C4-A29A-45A2-9B68-FBB7274F40D8}" srcOrd="0" destOrd="0" presId="urn:microsoft.com/office/officeart/2005/8/layout/hProcess9"/>
    <dgm:cxn modelId="{C3B165DD-38D4-422C-A88B-6A0F41AD2C47}" type="presParOf" srcId="{39E8CA4A-CBB9-4E8B-AA13-3131FD564CAE}" destId="{A0381BEB-1CBB-4597-A4D2-51D131A698D4}" srcOrd="1" destOrd="0" presId="urn:microsoft.com/office/officeart/2005/8/layout/hProcess9"/>
    <dgm:cxn modelId="{FA7D48E0-794B-4C12-9034-D87C93E4237C}" type="presParOf" srcId="{39E8CA4A-CBB9-4E8B-AA13-3131FD564CAE}" destId="{8951F4FA-2D61-4693-943C-E593B8B71760}" srcOrd="2" destOrd="0" presId="urn:microsoft.com/office/officeart/2005/8/layout/hProcess9"/>
    <dgm:cxn modelId="{0D957609-1D0C-47E3-BF61-4C9CA9EFF40D}" type="presParOf" srcId="{39E8CA4A-CBB9-4E8B-AA13-3131FD564CAE}" destId="{C04FA9AC-7D07-40B4-8CFB-A70447E58437}" srcOrd="3" destOrd="0" presId="urn:microsoft.com/office/officeart/2005/8/layout/hProcess9"/>
    <dgm:cxn modelId="{4F91ED77-3311-4D19-91E4-3CAE07337C55}" type="presParOf" srcId="{39E8CA4A-CBB9-4E8B-AA13-3131FD564CAE}" destId="{6098D3E3-98BF-4EF0-81B8-A226D33193C8}"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AF725DF-CE63-4A70-8471-D292F1365D1F}"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22D7BC39-ADA7-46AD-A16A-6A61A37CD57E}">
      <dgm:prSet custT="1"/>
      <dgm:spPr/>
      <dgm:t>
        <a:bodyPr/>
        <a:lstStyle/>
        <a:p>
          <a:pPr>
            <a:lnSpc>
              <a:spcPct val="100000"/>
            </a:lnSpc>
          </a:pPr>
          <a:r>
            <a:rPr lang="en-US" sz="2000" b="1" i="0" dirty="0">
              <a:effectLst/>
              <a:hlinkClick xmlns:r="http://schemas.openxmlformats.org/officeDocument/2006/relationships" r:id="rId1">
                <a:extLst>
                  <a:ext uri="{A12FA001-AC4F-418D-AE19-62706E023703}">
                    <ahyp:hlinkClr xmlns:ahyp="http://schemas.microsoft.com/office/drawing/2018/hyperlinkcolor" val="tx"/>
                  </a:ext>
                </a:extLst>
              </a:hlinkClick>
            </a:rPr>
            <a:t>NIH-Specific DMS Resource Guide</a:t>
          </a:r>
          <a:r>
            <a:rPr lang="en-US" sz="2000" b="1" i="0" dirty="0">
              <a:effectLst/>
            </a:rPr>
            <a:t> – This guide offers detailed answers to common questions related to the NIH DMS Policy and has advice on how to create a DMSP for the NIH.</a:t>
          </a:r>
          <a:endParaRPr lang="en-US" sz="2000" b="1" dirty="0"/>
        </a:p>
      </dgm:t>
      <dgm:extLst>
        <a:ext uri="{E40237B7-FDA0-4F09-8148-C483321AD2D9}">
          <dgm14:cNvPr xmlns:dgm14="http://schemas.microsoft.com/office/drawing/2010/diagram" id="0" name="" descr="NIH-Specific DMS Resource Guide – This guide offers detailed answers to common questions related to the NIH DMS Policy and has advice on how to create a DMSP for the NIH.&#10;"/>
        </a:ext>
      </dgm:extLst>
    </dgm:pt>
    <dgm:pt modelId="{6005E5CB-F8A4-4845-8543-DC7539E0B240}" type="parTrans" cxnId="{DFF6D1C4-9A1B-4CB4-97AC-536780BA32A5}">
      <dgm:prSet/>
      <dgm:spPr/>
      <dgm:t>
        <a:bodyPr/>
        <a:lstStyle/>
        <a:p>
          <a:endParaRPr lang="en-US"/>
        </a:p>
      </dgm:t>
    </dgm:pt>
    <dgm:pt modelId="{B9CCC8F4-ABEA-4E6B-A100-9C4470AE1454}" type="sibTrans" cxnId="{DFF6D1C4-9A1B-4CB4-97AC-536780BA32A5}">
      <dgm:prSet/>
      <dgm:spPr/>
      <dgm:t>
        <a:bodyPr/>
        <a:lstStyle/>
        <a:p>
          <a:endParaRPr lang="en-US"/>
        </a:p>
      </dgm:t>
    </dgm:pt>
    <dgm:pt modelId="{BE924735-3C05-4AA4-BC4B-99FC2043582B}">
      <dgm:prSet custT="1"/>
      <dgm:spPr/>
      <dgm:t>
        <a:bodyPr/>
        <a:lstStyle/>
        <a:p>
          <a:pPr>
            <a:lnSpc>
              <a:spcPct val="100000"/>
            </a:lnSpc>
          </a:pPr>
          <a:r>
            <a:rPr lang="en-US" sz="2000" b="1" i="0" dirty="0">
              <a:effectLst/>
              <a:hlinkClick xmlns:r="http://schemas.openxmlformats.org/officeDocument/2006/relationships" r:id="rId2">
                <a:extLst>
                  <a:ext uri="{A12FA001-AC4F-418D-AE19-62706E023703}">
                    <ahyp:hlinkClr xmlns:ahyp="http://schemas.microsoft.com/office/drawing/2018/hyperlinkcolor" val="tx"/>
                  </a:ext>
                </a:extLst>
              </a:hlinkClick>
            </a:rPr>
            <a:t>General DMS Resource Guide </a:t>
          </a:r>
          <a:r>
            <a:rPr lang="en-US" sz="2000" b="1" i="0" dirty="0">
              <a:effectLst/>
            </a:rPr>
            <a:t>– This guide offers detailed advice on how to create DMSPs, and how to manage, organize, document, store, and share your data.</a:t>
          </a:r>
          <a:endParaRPr lang="en-US" sz="2000" b="1" dirty="0"/>
        </a:p>
      </dgm:t>
      <dgm:extLst>
        <a:ext uri="{E40237B7-FDA0-4F09-8148-C483321AD2D9}">
          <dgm14:cNvPr xmlns:dgm14="http://schemas.microsoft.com/office/drawing/2010/diagram" id="0" name="" descr="General DMS Resource Guide – This guide offers detailed advice on how to create DMSPs, and how to manage, organize, document, store, and share your data.&#10;"/>
        </a:ext>
      </dgm:extLst>
    </dgm:pt>
    <dgm:pt modelId="{491B1E12-354F-4CD5-B4E0-6081DEEA6D1E}" type="parTrans" cxnId="{5E643098-67ED-49A9-8E0B-E3D7ABA2A7F2}">
      <dgm:prSet/>
      <dgm:spPr/>
      <dgm:t>
        <a:bodyPr/>
        <a:lstStyle/>
        <a:p>
          <a:endParaRPr lang="en-US"/>
        </a:p>
      </dgm:t>
    </dgm:pt>
    <dgm:pt modelId="{51EB6968-2754-4B29-B001-034E57C809CB}" type="sibTrans" cxnId="{5E643098-67ED-49A9-8E0B-E3D7ABA2A7F2}">
      <dgm:prSet/>
      <dgm:spPr/>
      <dgm:t>
        <a:bodyPr/>
        <a:lstStyle/>
        <a:p>
          <a:endParaRPr lang="en-US"/>
        </a:p>
      </dgm:t>
    </dgm:pt>
    <dgm:pt modelId="{567072DD-F912-4548-9F2C-DD9B722079BB}" type="pres">
      <dgm:prSet presAssocID="{3AF725DF-CE63-4A70-8471-D292F1365D1F}" presName="root" presStyleCnt="0">
        <dgm:presLayoutVars>
          <dgm:dir/>
          <dgm:resizeHandles val="exact"/>
        </dgm:presLayoutVars>
      </dgm:prSet>
      <dgm:spPr/>
    </dgm:pt>
    <dgm:pt modelId="{54FA5988-5D0A-480F-B4F4-FF90650A9BBA}" type="pres">
      <dgm:prSet presAssocID="{22D7BC39-ADA7-46AD-A16A-6A61A37CD57E}" presName="compNode" presStyleCnt="0"/>
      <dgm:spPr/>
    </dgm:pt>
    <dgm:pt modelId="{C6B2D8E4-95A5-4DE9-B5D7-FD05DEDCA955}" type="pres">
      <dgm:prSet presAssocID="{22D7BC39-ADA7-46AD-A16A-6A61A37CD57E}" presName="bgRect" presStyleLbl="bgShp" presStyleIdx="0" presStyleCnt="2" custScaleY="186881" custLinFactNeighborX="537" custLinFactNeighborY="-16216"/>
      <dgm:spPr/>
    </dgm:pt>
    <dgm:pt modelId="{A62BAF1F-100D-49F8-97E6-ADBBA00A37C9}" type="pres">
      <dgm:prSet presAssocID="{22D7BC39-ADA7-46AD-A16A-6A61A37CD57E}" presName="iconRect" presStyleLbl="node1" presStyleIdx="0"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Check List"/>
        </a:ext>
      </dgm:extLst>
    </dgm:pt>
    <dgm:pt modelId="{CAA18007-28DF-4F87-B0C2-9C88F2E79E6A}" type="pres">
      <dgm:prSet presAssocID="{22D7BC39-ADA7-46AD-A16A-6A61A37CD57E}" presName="spaceRect" presStyleCnt="0"/>
      <dgm:spPr/>
    </dgm:pt>
    <dgm:pt modelId="{82299F47-16F1-4068-8052-5F23A3BF3734}" type="pres">
      <dgm:prSet presAssocID="{22D7BC39-ADA7-46AD-A16A-6A61A37CD57E}" presName="parTx" presStyleLbl="revTx" presStyleIdx="0" presStyleCnt="2" custLinFactNeighborX="-240" custLinFactNeighborY="-20760">
        <dgm:presLayoutVars>
          <dgm:chMax val="0"/>
          <dgm:chPref val="0"/>
        </dgm:presLayoutVars>
      </dgm:prSet>
      <dgm:spPr/>
    </dgm:pt>
    <dgm:pt modelId="{9CFDFDA3-3247-47A8-822A-C8C5ABCCA2B1}" type="pres">
      <dgm:prSet presAssocID="{B9CCC8F4-ABEA-4E6B-A100-9C4470AE1454}" presName="sibTrans" presStyleCnt="0"/>
      <dgm:spPr/>
    </dgm:pt>
    <dgm:pt modelId="{9A483469-FB1F-4A4E-9ECF-A86B4B027F11}" type="pres">
      <dgm:prSet presAssocID="{BE924735-3C05-4AA4-BC4B-99FC2043582B}" presName="compNode" presStyleCnt="0"/>
      <dgm:spPr/>
    </dgm:pt>
    <dgm:pt modelId="{80D900BE-B2B2-43B0-85D0-1734042926E4}" type="pres">
      <dgm:prSet presAssocID="{BE924735-3C05-4AA4-BC4B-99FC2043582B}" presName="bgRect" presStyleLbl="bgShp" presStyleIdx="1" presStyleCnt="2" custScaleY="173701"/>
      <dgm:spPr/>
    </dgm:pt>
    <dgm:pt modelId="{6FC8F061-0C77-4348-8082-84A54259406D}" type="pres">
      <dgm:prSet presAssocID="{BE924735-3C05-4AA4-BC4B-99FC2043582B}" presName="iconRect" presStyleLbl="node1" presStyleIdx="1" presStyleCnt="2"/>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Document"/>
        </a:ext>
      </dgm:extLst>
    </dgm:pt>
    <dgm:pt modelId="{2100FB4E-78AE-442E-9620-68D2794F3DE1}" type="pres">
      <dgm:prSet presAssocID="{BE924735-3C05-4AA4-BC4B-99FC2043582B}" presName="spaceRect" presStyleCnt="0"/>
      <dgm:spPr/>
    </dgm:pt>
    <dgm:pt modelId="{5934C7F7-531E-4025-9D66-7D59812AD139}" type="pres">
      <dgm:prSet presAssocID="{BE924735-3C05-4AA4-BC4B-99FC2043582B}" presName="parTx" presStyleLbl="revTx" presStyleIdx="1" presStyleCnt="2" custLinFactNeighborX="29" custLinFactNeighborY="-4371">
        <dgm:presLayoutVars>
          <dgm:chMax val="0"/>
          <dgm:chPref val="0"/>
        </dgm:presLayoutVars>
      </dgm:prSet>
      <dgm:spPr/>
    </dgm:pt>
  </dgm:ptLst>
  <dgm:cxnLst>
    <dgm:cxn modelId="{C203D83A-0D67-4C47-B9E6-2E4D78116C50}" type="presOf" srcId="{3AF725DF-CE63-4A70-8471-D292F1365D1F}" destId="{567072DD-F912-4548-9F2C-DD9B722079BB}" srcOrd="0" destOrd="0" presId="urn:microsoft.com/office/officeart/2018/2/layout/IconVerticalSolidList"/>
    <dgm:cxn modelId="{878DDC71-75D2-41F8-BB56-4AF98104BF70}" type="presOf" srcId="{22D7BC39-ADA7-46AD-A16A-6A61A37CD57E}" destId="{82299F47-16F1-4068-8052-5F23A3BF3734}" srcOrd="0" destOrd="0" presId="urn:microsoft.com/office/officeart/2018/2/layout/IconVerticalSolidList"/>
    <dgm:cxn modelId="{DEF2177F-82E8-4332-9817-1F0E67E32C1F}" type="presOf" srcId="{BE924735-3C05-4AA4-BC4B-99FC2043582B}" destId="{5934C7F7-531E-4025-9D66-7D59812AD139}" srcOrd="0" destOrd="0" presId="urn:microsoft.com/office/officeart/2018/2/layout/IconVerticalSolidList"/>
    <dgm:cxn modelId="{5E643098-67ED-49A9-8E0B-E3D7ABA2A7F2}" srcId="{3AF725DF-CE63-4A70-8471-D292F1365D1F}" destId="{BE924735-3C05-4AA4-BC4B-99FC2043582B}" srcOrd="1" destOrd="0" parTransId="{491B1E12-354F-4CD5-B4E0-6081DEEA6D1E}" sibTransId="{51EB6968-2754-4B29-B001-034E57C809CB}"/>
    <dgm:cxn modelId="{DFF6D1C4-9A1B-4CB4-97AC-536780BA32A5}" srcId="{3AF725DF-CE63-4A70-8471-D292F1365D1F}" destId="{22D7BC39-ADA7-46AD-A16A-6A61A37CD57E}" srcOrd="0" destOrd="0" parTransId="{6005E5CB-F8A4-4845-8543-DC7539E0B240}" sibTransId="{B9CCC8F4-ABEA-4E6B-A100-9C4470AE1454}"/>
    <dgm:cxn modelId="{367DA6B1-4B39-4502-BF50-681C68962635}" type="presParOf" srcId="{567072DD-F912-4548-9F2C-DD9B722079BB}" destId="{54FA5988-5D0A-480F-B4F4-FF90650A9BBA}" srcOrd="0" destOrd="0" presId="urn:microsoft.com/office/officeart/2018/2/layout/IconVerticalSolidList"/>
    <dgm:cxn modelId="{F55F79D7-E34D-435F-AA16-92AAFB8D6CB2}" type="presParOf" srcId="{54FA5988-5D0A-480F-B4F4-FF90650A9BBA}" destId="{C6B2D8E4-95A5-4DE9-B5D7-FD05DEDCA955}" srcOrd="0" destOrd="0" presId="urn:microsoft.com/office/officeart/2018/2/layout/IconVerticalSolidList"/>
    <dgm:cxn modelId="{EEBA020A-8E63-49D8-ADA9-DAC79D395733}" type="presParOf" srcId="{54FA5988-5D0A-480F-B4F4-FF90650A9BBA}" destId="{A62BAF1F-100D-49F8-97E6-ADBBA00A37C9}" srcOrd="1" destOrd="0" presId="urn:microsoft.com/office/officeart/2018/2/layout/IconVerticalSolidList"/>
    <dgm:cxn modelId="{5A885349-F401-4E93-9186-AF67F72BB492}" type="presParOf" srcId="{54FA5988-5D0A-480F-B4F4-FF90650A9BBA}" destId="{CAA18007-28DF-4F87-B0C2-9C88F2E79E6A}" srcOrd="2" destOrd="0" presId="urn:microsoft.com/office/officeart/2018/2/layout/IconVerticalSolidList"/>
    <dgm:cxn modelId="{F26D7B5A-254A-4FCE-885D-A6812D08B02B}" type="presParOf" srcId="{54FA5988-5D0A-480F-B4F4-FF90650A9BBA}" destId="{82299F47-16F1-4068-8052-5F23A3BF3734}" srcOrd="3" destOrd="0" presId="urn:microsoft.com/office/officeart/2018/2/layout/IconVerticalSolidList"/>
    <dgm:cxn modelId="{7558CCCE-8FC2-4488-AB47-5B80AC6D94B5}" type="presParOf" srcId="{567072DD-F912-4548-9F2C-DD9B722079BB}" destId="{9CFDFDA3-3247-47A8-822A-C8C5ABCCA2B1}" srcOrd="1" destOrd="0" presId="urn:microsoft.com/office/officeart/2018/2/layout/IconVerticalSolidList"/>
    <dgm:cxn modelId="{490F4B39-C30B-420C-B5C7-5C7A4BC9503B}" type="presParOf" srcId="{567072DD-F912-4548-9F2C-DD9B722079BB}" destId="{9A483469-FB1F-4A4E-9ECF-A86B4B027F11}" srcOrd="2" destOrd="0" presId="urn:microsoft.com/office/officeart/2018/2/layout/IconVerticalSolidList"/>
    <dgm:cxn modelId="{E1E881F7-6C72-4852-BC87-D4A93E976C74}" type="presParOf" srcId="{9A483469-FB1F-4A4E-9ECF-A86B4B027F11}" destId="{80D900BE-B2B2-43B0-85D0-1734042926E4}" srcOrd="0" destOrd="0" presId="urn:microsoft.com/office/officeart/2018/2/layout/IconVerticalSolidList"/>
    <dgm:cxn modelId="{B2C086FB-0203-494D-B8EA-B62E92247637}" type="presParOf" srcId="{9A483469-FB1F-4A4E-9ECF-A86B4B027F11}" destId="{6FC8F061-0C77-4348-8082-84A54259406D}" srcOrd="1" destOrd="0" presId="urn:microsoft.com/office/officeart/2018/2/layout/IconVerticalSolidList"/>
    <dgm:cxn modelId="{780045EA-B34C-45CF-8E25-E3C923E78517}" type="presParOf" srcId="{9A483469-FB1F-4A4E-9ECF-A86B4B027F11}" destId="{2100FB4E-78AE-442E-9620-68D2794F3DE1}" srcOrd="2" destOrd="0" presId="urn:microsoft.com/office/officeart/2018/2/layout/IconVerticalSolidList"/>
    <dgm:cxn modelId="{06019337-A6A3-4CCD-8A2E-161DD6A15B5F}" type="presParOf" srcId="{9A483469-FB1F-4A4E-9ECF-A86B4B027F11}" destId="{5934C7F7-531E-4025-9D66-7D59812AD139}"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8E2FFC-C166-426F-BD6D-87417A66A2AB}">
      <dsp:nvSpPr>
        <dsp:cNvPr id="0" name=""/>
        <dsp:cNvSpPr/>
      </dsp:nvSpPr>
      <dsp:spPr>
        <a:xfrm>
          <a:off x="-5455817" y="-835376"/>
          <a:ext cx="6496194" cy="6496194"/>
        </a:xfrm>
        <a:prstGeom prst="blockArc">
          <a:avLst>
            <a:gd name="adj1" fmla="val 18900000"/>
            <a:gd name="adj2" fmla="val 2700000"/>
            <a:gd name="adj3" fmla="val 333"/>
          </a:avLst>
        </a:pr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98B7AC3-2783-4C5C-A809-CA1B53248517}">
      <dsp:nvSpPr>
        <dsp:cNvPr id="0" name=""/>
        <dsp:cNvSpPr/>
      </dsp:nvSpPr>
      <dsp:spPr>
        <a:xfrm>
          <a:off x="544653" y="370979"/>
          <a:ext cx="9220078" cy="742345"/>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89237" tIns="63500" rIns="63500" bIns="63500" numCol="1" spcCol="1270" anchor="ctr" anchorCtr="0">
          <a:noAutofit/>
        </a:bodyPr>
        <a:lstStyle/>
        <a:p>
          <a:pPr marL="0" lvl="0" indent="0" algn="l" defTabSz="1111250">
            <a:lnSpc>
              <a:spcPct val="90000"/>
            </a:lnSpc>
            <a:spcBef>
              <a:spcPct val="0"/>
            </a:spcBef>
            <a:spcAft>
              <a:spcPct val="35000"/>
            </a:spcAft>
            <a:buNone/>
          </a:pPr>
          <a:r>
            <a:rPr lang="en-US" sz="2500" kern="1200" dirty="0"/>
            <a:t>NIH Policies: Data Management and Sharing &amp; Public Access</a:t>
          </a:r>
        </a:p>
      </dsp:txBody>
      <dsp:txXfrm>
        <a:off x="544653" y="370979"/>
        <a:ext cx="9220078" cy="742345"/>
      </dsp:txXfrm>
    </dsp:sp>
    <dsp:sp modelId="{288F9B8A-0749-4612-97E0-D9AFE49D4514}">
      <dsp:nvSpPr>
        <dsp:cNvPr id="0" name=""/>
        <dsp:cNvSpPr/>
      </dsp:nvSpPr>
      <dsp:spPr>
        <a:xfrm>
          <a:off x="80687" y="278186"/>
          <a:ext cx="927932" cy="927932"/>
        </a:xfrm>
        <a:prstGeom prst="ellipse">
          <a:avLst/>
        </a:prstGeom>
        <a:solidFill>
          <a:schemeClr val="accent1"/>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BFE2B4E-BF75-49A7-9CBA-09D06DADEDFD}">
      <dsp:nvSpPr>
        <dsp:cNvPr id="0" name=""/>
        <dsp:cNvSpPr/>
      </dsp:nvSpPr>
      <dsp:spPr>
        <a:xfrm>
          <a:off x="970257" y="1484691"/>
          <a:ext cx="8794474" cy="742345"/>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89237" tIns="63500" rIns="63500" bIns="63500" numCol="1" spcCol="1270" anchor="ctr" anchorCtr="0">
          <a:noAutofit/>
        </a:bodyPr>
        <a:lstStyle/>
        <a:p>
          <a:pPr marL="0" lvl="0" indent="0" algn="l" defTabSz="1111250">
            <a:lnSpc>
              <a:spcPct val="90000"/>
            </a:lnSpc>
            <a:spcBef>
              <a:spcPct val="0"/>
            </a:spcBef>
            <a:spcAft>
              <a:spcPct val="35000"/>
            </a:spcAft>
            <a:buNone/>
          </a:pPr>
          <a:r>
            <a:rPr lang="en-US" sz="2500" kern="1200" dirty="0"/>
            <a:t>Creating Your DMSP</a:t>
          </a:r>
        </a:p>
      </dsp:txBody>
      <dsp:txXfrm>
        <a:off x="970257" y="1484691"/>
        <a:ext cx="8794474" cy="742345"/>
      </dsp:txXfrm>
    </dsp:sp>
    <dsp:sp modelId="{EF708010-C993-4FD0-8EBD-83DC7C834958}">
      <dsp:nvSpPr>
        <dsp:cNvPr id="0" name=""/>
        <dsp:cNvSpPr/>
      </dsp:nvSpPr>
      <dsp:spPr>
        <a:xfrm>
          <a:off x="506291" y="1391898"/>
          <a:ext cx="927932" cy="927932"/>
        </a:xfrm>
        <a:prstGeom prst="ellipse">
          <a:avLst/>
        </a:prstGeom>
        <a:solidFill>
          <a:schemeClr val="accent1"/>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5DF0705-261A-4D3D-9D12-84C87608C93B}">
      <dsp:nvSpPr>
        <dsp:cNvPr id="0" name=""/>
        <dsp:cNvSpPr/>
      </dsp:nvSpPr>
      <dsp:spPr>
        <a:xfrm>
          <a:off x="970257" y="2598404"/>
          <a:ext cx="8794474" cy="742345"/>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89237" tIns="63500" rIns="63500" bIns="63500" numCol="1" spcCol="1270" anchor="ctr" anchorCtr="0">
          <a:noAutofit/>
        </a:bodyPr>
        <a:lstStyle/>
        <a:p>
          <a:pPr marL="0" lvl="0" indent="0" algn="l" defTabSz="1111250">
            <a:lnSpc>
              <a:spcPct val="90000"/>
            </a:lnSpc>
            <a:spcBef>
              <a:spcPct val="0"/>
            </a:spcBef>
            <a:spcAft>
              <a:spcPct val="35000"/>
            </a:spcAft>
            <a:buNone/>
          </a:pPr>
          <a:r>
            <a:rPr lang="en-US" sz="2500" kern="1200" dirty="0"/>
            <a:t>Data Services, Resources, and Tools</a:t>
          </a:r>
        </a:p>
      </dsp:txBody>
      <dsp:txXfrm>
        <a:off x="970257" y="2598404"/>
        <a:ext cx="8794474" cy="742345"/>
      </dsp:txXfrm>
    </dsp:sp>
    <dsp:sp modelId="{242191C4-496B-4B47-97BE-CA18B8B9EB8F}">
      <dsp:nvSpPr>
        <dsp:cNvPr id="0" name=""/>
        <dsp:cNvSpPr/>
      </dsp:nvSpPr>
      <dsp:spPr>
        <a:xfrm>
          <a:off x="506291" y="2505610"/>
          <a:ext cx="927932" cy="927932"/>
        </a:xfrm>
        <a:prstGeom prst="ellipse">
          <a:avLst/>
        </a:prstGeom>
        <a:solidFill>
          <a:schemeClr val="accent1"/>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247D15F-D63C-4083-960E-C362523E03E7}">
      <dsp:nvSpPr>
        <dsp:cNvPr id="0" name=""/>
        <dsp:cNvSpPr/>
      </dsp:nvSpPr>
      <dsp:spPr>
        <a:xfrm>
          <a:off x="544653" y="3712116"/>
          <a:ext cx="9220078" cy="742345"/>
        </a:xfrm>
        <a:prstGeom prst="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89237" tIns="63500" rIns="63500" bIns="63500" numCol="1" spcCol="1270" anchor="ctr" anchorCtr="0">
          <a:noAutofit/>
        </a:bodyPr>
        <a:lstStyle/>
        <a:p>
          <a:pPr marL="0" lvl="0" indent="0" algn="l" defTabSz="1111250">
            <a:lnSpc>
              <a:spcPct val="90000"/>
            </a:lnSpc>
            <a:spcBef>
              <a:spcPct val="0"/>
            </a:spcBef>
            <a:spcAft>
              <a:spcPct val="35000"/>
            </a:spcAft>
            <a:buNone/>
          </a:pPr>
          <a:r>
            <a:rPr lang="en-US" sz="2500" kern="1200" dirty="0"/>
            <a:t>Q &amp; A</a:t>
          </a:r>
        </a:p>
      </dsp:txBody>
      <dsp:txXfrm>
        <a:off x="544653" y="3712116"/>
        <a:ext cx="9220078" cy="742345"/>
      </dsp:txXfrm>
    </dsp:sp>
    <dsp:sp modelId="{35AE024A-4099-4D3B-9249-513977459775}">
      <dsp:nvSpPr>
        <dsp:cNvPr id="0" name=""/>
        <dsp:cNvSpPr/>
      </dsp:nvSpPr>
      <dsp:spPr>
        <a:xfrm>
          <a:off x="80687" y="3619322"/>
          <a:ext cx="927932" cy="927932"/>
        </a:xfrm>
        <a:prstGeom prst="ellipse">
          <a:avLst/>
        </a:prstGeom>
        <a:solidFill>
          <a:schemeClr val="accent1"/>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CCA7B9-55FA-4D5D-B67E-AA00C677D1D1}">
      <dsp:nvSpPr>
        <dsp:cNvPr id="0" name=""/>
        <dsp:cNvSpPr/>
      </dsp:nvSpPr>
      <dsp:spPr>
        <a:xfrm rot="10800000">
          <a:off x="1541923" y="4769"/>
          <a:ext cx="5405120" cy="721935"/>
        </a:xfrm>
        <a:prstGeom prst="homePlat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18353" tIns="76200" rIns="142240" bIns="76200" numCol="1" spcCol="1270" anchor="ctr" anchorCtr="0">
          <a:noAutofit/>
        </a:bodyPr>
        <a:lstStyle/>
        <a:p>
          <a:pPr marL="0" lvl="0" indent="0" algn="ctr" defTabSz="889000">
            <a:lnSpc>
              <a:spcPct val="90000"/>
            </a:lnSpc>
            <a:spcBef>
              <a:spcPct val="0"/>
            </a:spcBef>
            <a:spcAft>
              <a:spcPct val="35000"/>
            </a:spcAft>
            <a:buNone/>
          </a:pPr>
          <a:r>
            <a:rPr lang="en-US" sz="2000" kern="1200" dirty="0"/>
            <a:t>Data Types</a:t>
          </a:r>
        </a:p>
      </dsp:txBody>
      <dsp:txXfrm rot="10800000">
        <a:off x="1722407" y="4769"/>
        <a:ext cx="5224636" cy="721935"/>
      </dsp:txXfrm>
    </dsp:sp>
    <dsp:sp modelId="{43B2A97A-58EC-4623-B2DC-B2A1B3ADEF43}">
      <dsp:nvSpPr>
        <dsp:cNvPr id="0" name=""/>
        <dsp:cNvSpPr/>
      </dsp:nvSpPr>
      <dsp:spPr>
        <a:xfrm>
          <a:off x="1180956" y="4769"/>
          <a:ext cx="721935" cy="721935"/>
        </a:xfrm>
        <a:prstGeom prst="ellipse">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6350" cap="flat" cmpd="sng" algn="ctr">
          <a:solidFill>
            <a:schemeClr val="lt1">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 modelId="{9A9BD151-B267-47FF-8477-811DD0623852}">
      <dsp:nvSpPr>
        <dsp:cNvPr id="0" name=""/>
        <dsp:cNvSpPr/>
      </dsp:nvSpPr>
      <dsp:spPr>
        <a:xfrm rot="10800000">
          <a:off x="1541923" y="942207"/>
          <a:ext cx="5405120" cy="721935"/>
        </a:xfrm>
        <a:prstGeom prst="homePlat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18353" tIns="76200" rIns="142240" bIns="76200" numCol="1" spcCol="1270" anchor="ctr" anchorCtr="0">
          <a:noAutofit/>
        </a:bodyPr>
        <a:lstStyle/>
        <a:p>
          <a:pPr marL="0" lvl="0" indent="0" algn="ctr" defTabSz="889000">
            <a:lnSpc>
              <a:spcPct val="90000"/>
            </a:lnSpc>
            <a:spcBef>
              <a:spcPct val="0"/>
            </a:spcBef>
            <a:spcAft>
              <a:spcPct val="35000"/>
            </a:spcAft>
            <a:buNone/>
          </a:pPr>
          <a:r>
            <a:rPr lang="en-US" sz="2000" kern="1200" dirty="0"/>
            <a:t>Related Tools, Software and/or Code</a:t>
          </a:r>
        </a:p>
      </dsp:txBody>
      <dsp:txXfrm rot="10800000">
        <a:off x="1722407" y="942207"/>
        <a:ext cx="5224636" cy="721935"/>
      </dsp:txXfrm>
    </dsp:sp>
    <dsp:sp modelId="{4E78F802-7A99-40C3-B7F1-4713A3FA60B7}">
      <dsp:nvSpPr>
        <dsp:cNvPr id="0" name=""/>
        <dsp:cNvSpPr/>
      </dsp:nvSpPr>
      <dsp:spPr>
        <a:xfrm>
          <a:off x="1180956" y="942207"/>
          <a:ext cx="721935" cy="721935"/>
        </a:xfrm>
        <a:prstGeom prst="ellipse">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6350" cap="flat" cmpd="sng" algn="ctr">
          <a:solidFill>
            <a:schemeClr val="lt1">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 modelId="{7F7295EF-B92A-47B0-B196-B350C3E16019}">
      <dsp:nvSpPr>
        <dsp:cNvPr id="0" name=""/>
        <dsp:cNvSpPr/>
      </dsp:nvSpPr>
      <dsp:spPr>
        <a:xfrm rot="10800000">
          <a:off x="1559436" y="1854479"/>
          <a:ext cx="5405120" cy="721935"/>
        </a:xfrm>
        <a:prstGeom prst="homePlat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18353" tIns="76200" rIns="142240" bIns="76200" numCol="1" spcCol="1270" anchor="ctr" anchorCtr="0">
          <a:noAutofit/>
        </a:bodyPr>
        <a:lstStyle/>
        <a:p>
          <a:pPr marL="0" lvl="0" indent="0" algn="ctr" defTabSz="889000">
            <a:lnSpc>
              <a:spcPct val="90000"/>
            </a:lnSpc>
            <a:spcBef>
              <a:spcPct val="0"/>
            </a:spcBef>
            <a:spcAft>
              <a:spcPct val="35000"/>
            </a:spcAft>
            <a:buNone/>
          </a:pPr>
          <a:r>
            <a:rPr lang="en-US" sz="2000" kern="1200" dirty="0"/>
            <a:t>Data Standards</a:t>
          </a:r>
        </a:p>
      </dsp:txBody>
      <dsp:txXfrm rot="10800000">
        <a:off x="1739920" y="1854479"/>
        <a:ext cx="5224636" cy="721935"/>
      </dsp:txXfrm>
    </dsp:sp>
    <dsp:sp modelId="{DB07FE08-F0AA-45D8-874A-32D5C419FD72}">
      <dsp:nvSpPr>
        <dsp:cNvPr id="0" name=""/>
        <dsp:cNvSpPr/>
      </dsp:nvSpPr>
      <dsp:spPr>
        <a:xfrm>
          <a:off x="1180956" y="1879646"/>
          <a:ext cx="721935" cy="721935"/>
        </a:xfrm>
        <a:prstGeom prst="ellipse">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6350" cap="flat" cmpd="sng" algn="ctr">
          <a:solidFill>
            <a:schemeClr val="lt1">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 modelId="{7064480C-C27E-4684-8BFB-9E7BE16C3D6F}">
      <dsp:nvSpPr>
        <dsp:cNvPr id="0" name=""/>
        <dsp:cNvSpPr/>
      </dsp:nvSpPr>
      <dsp:spPr>
        <a:xfrm rot="10800000">
          <a:off x="1541923" y="2817085"/>
          <a:ext cx="5405120" cy="721935"/>
        </a:xfrm>
        <a:prstGeom prst="homePlat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18353" tIns="76200" rIns="142240" bIns="76200" numCol="1" spcCol="1270" anchor="ctr" anchorCtr="0">
          <a:noAutofit/>
        </a:bodyPr>
        <a:lstStyle/>
        <a:p>
          <a:pPr marL="0" lvl="0" indent="0" algn="ctr" defTabSz="889000">
            <a:lnSpc>
              <a:spcPct val="90000"/>
            </a:lnSpc>
            <a:spcBef>
              <a:spcPct val="0"/>
            </a:spcBef>
            <a:spcAft>
              <a:spcPct val="35000"/>
            </a:spcAft>
            <a:buNone/>
          </a:pPr>
          <a:r>
            <a:rPr lang="en-US" sz="2000" kern="1200" dirty="0"/>
            <a:t>Data Preservation, Access, and Associated Timelines</a:t>
          </a:r>
        </a:p>
      </dsp:txBody>
      <dsp:txXfrm rot="10800000">
        <a:off x="1722407" y="2817085"/>
        <a:ext cx="5224636" cy="721935"/>
      </dsp:txXfrm>
    </dsp:sp>
    <dsp:sp modelId="{CF1E46A6-81A2-47E4-8B62-F7980950C27E}">
      <dsp:nvSpPr>
        <dsp:cNvPr id="0" name=""/>
        <dsp:cNvSpPr/>
      </dsp:nvSpPr>
      <dsp:spPr>
        <a:xfrm>
          <a:off x="1180956" y="2817085"/>
          <a:ext cx="721935" cy="721935"/>
        </a:xfrm>
        <a:prstGeom prst="ellipse">
          <a:avLst/>
        </a:prstGeom>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w="6350" cap="flat" cmpd="sng" algn="ctr">
          <a:solidFill>
            <a:schemeClr val="lt1">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 modelId="{B1521436-C025-4A44-A8A7-FCD25669B717}">
      <dsp:nvSpPr>
        <dsp:cNvPr id="0" name=""/>
        <dsp:cNvSpPr/>
      </dsp:nvSpPr>
      <dsp:spPr>
        <a:xfrm rot="10800000">
          <a:off x="1541923" y="3754523"/>
          <a:ext cx="5405120" cy="721935"/>
        </a:xfrm>
        <a:prstGeom prst="homePlat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18353" tIns="76200" rIns="142240" bIns="76200" numCol="1" spcCol="1270" anchor="ctr" anchorCtr="0">
          <a:noAutofit/>
        </a:bodyPr>
        <a:lstStyle/>
        <a:p>
          <a:pPr marL="0" lvl="0" indent="0" algn="ctr" defTabSz="889000">
            <a:lnSpc>
              <a:spcPct val="90000"/>
            </a:lnSpc>
            <a:spcBef>
              <a:spcPct val="0"/>
            </a:spcBef>
            <a:spcAft>
              <a:spcPct val="35000"/>
            </a:spcAft>
            <a:buNone/>
          </a:pPr>
          <a:r>
            <a:rPr lang="en-US" sz="2000" kern="1200" dirty="0"/>
            <a:t>Data Sharing Agreements, Licenses, and Other Use Limitations</a:t>
          </a:r>
        </a:p>
      </dsp:txBody>
      <dsp:txXfrm rot="10800000">
        <a:off x="1722407" y="3754523"/>
        <a:ext cx="5224636" cy="721935"/>
      </dsp:txXfrm>
    </dsp:sp>
    <dsp:sp modelId="{96F0B998-140C-453F-901A-98EB3435F270}">
      <dsp:nvSpPr>
        <dsp:cNvPr id="0" name=""/>
        <dsp:cNvSpPr/>
      </dsp:nvSpPr>
      <dsp:spPr>
        <a:xfrm>
          <a:off x="1180956" y="3754523"/>
          <a:ext cx="721935" cy="721935"/>
        </a:xfrm>
        <a:prstGeom prst="ellipse">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rcRect/>
          <a:stretch>
            <a:fillRect/>
          </a:stretch>
        </a:blipFill>
        <a:ln w="6350" cap="flat" cmpd="sng" algn="ctr">
          <a:solidFill>
            <a:schemeClr val="lt1">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 modelId="{29E8FD5A-73BD-4297-B06D-D0B05DFFAC1E}">
      <dsp:nvSpPr>
        <dsp:cNvPr id="0" name=""/>
        <dsp:cNvSpPr/>
      </dsp:nvSpPr>
      <dsp:spPr>
        <a:xfrm rot="10800000">
          <a:off x="1541923" y="4691962"/>
          <a:ext cx="5405120" cy="721935"/>
        </a:xfrm>
        <a:prstGeom prst="homePlate">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18353" tIns="76200" rIns="142240" bIns="76200" numCol="1" spcCol="1270" anchor="ctr" anchorCtr="0">
          <a:noAutofit/>
        </a:bodyPr>
        <a:lstStyle/>
        <a:p>
          <a:pPr marL="0" lvl="0" indent="0" algn="ctr" defTabSz="889000">
            <a:lnSpc>
              <a:spcPct val="90000"/>
            </a:lnSpc>
            <a:spcBef>
              <a:spcPct val="0"/>
            </a:spcBef>
            <a:spcAft>
              <a:spcPct val="35000"/>
            </a:spcAft>
            <a:buNone/>
          </a:pPr>
          <a:r>
            <a:rPr lang="en-US" sz="2000" kern="1200" dirty="0"/>
            <a:t>Oversight of Data Management</a:t>
          </a:r>
        </a:p>
      </dsp:txBody>
      <dsp:txXfrm rot="10800000">
        <a:off x="1722407" y="4691962"/>
        <a:ext cx="5224636" cy="721935"/>
      </dsp:txXfrm>
    </dsp:sp>
    <dsp:sp modelId="{E24A9FB6-715D-4B3A-8281-07A73EB0CB3F}">
      <dsp:nvSpPr>
        <dsp:cNvPr id="0" name=""/>
        <dsp:cNvSpPr/>
      </dsp:nvSpPr>
      <dsp:spPr>
        <a:xfrm>
          <a:off x="1180956" y="4691962"/>
          <a:ext cx="721935" cy="721935"/>
        </a:xfrm>
        <a:prstGeom prst="ellipse">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a:fillRect/>
          </a:stretch>
        </a:blipFill>
        <a:ln w="6350" cap="flat" cmpd="sng" algn="ctr">
          <a:solidFill>
            <a:schemeClr val="lt1">
              <a:hueOff val="0"/>
              <a:satOff val="0"/>
              <a:lumOff val="0"/>
              <a:alphaOff val="0"/>
            </a:schemeClr>
          </a:solidFill>
          <a:prstDash val="solid"/>
          <a:miter lim="800000"/>
        </a:ln>
        <a:effectLst/>
      </dsp:spPr>
      <dsp:style>
        <a:lnRef idx="1">
          <a:scrgbClr r="0" g="0" b="0"/>
        </a:lnRef>
        <a:fillRef idx="1">
          <a:scrgbClr r="0" g="0" b="0"/>
        </a:fillRef>
        <a:effectRef idx="1">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DD5C01-A80D-413F-B795-F1E28082D84B}">
      <dsp:nvSpPr>
        <dsp:cNvPr id="0" name=""/>
        <dsp:cNvSpPr/>
      </dsp:nvSpPr>
      <dsp:spPr>
        <a:xfrm>
          <a:off x="-6125176" y="-937410"/>
          <a:ext cx="7293488" cy="7293488"/>
        </a:xfrm>
        <a:prstGeom prst="blockArc">
          <a:avLst>
            <a:gd name="adj1" fmla="val 18900000"/>
            <a:gd name="adj2" fmla="val 2700000"/>
            <a:gd name="adj3" fmla="val 296"/>
          </a:avLst>
        </a:prstGeom>
        <a:noFill/>
        <a:ln w="12700" cap="flat" cmpd="sng" algn="ctr">
          <a:solidFill>
            <a:schemeClr val="dk2">
              <a:shade val="60000"/>
              <a:hueOff val="0"/>
              <a:satOff val="0"/>
              <a:lumOff val="0"/>
              <a:alphaOff val="0"/>
            </a:schemeClr>
          </a:solidFill>
          <a:prstDash val="solid"/>
          <a:miter lim="800000"/>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A6C2C349-5EA4-406B-94A4-10F58BFBB557}">
      <dsp:nvSpPr>
        <dsp:cNvPr id="0" name=""/>
        <dsp:cNvSpPr/>
      </dsp:nvSpPr>
      <dsp:spPr>
        <a:xfrm>
          <a:off x="731804" y="505453"/>
          <a:ext cx="9230442" cy="1083733"/>
        </a:xfrm>
        <a:prstGeom prst="rect">
          <a:avLst/>
        </a:prstGeom>
        <a:solidFill>
          <a:schemeClr val="dk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60213" tIns="83820" rIns="83820" bIns="83820" numCol="1" spcCol="1270" anchor="ctr" anchorCtr="0">
          <a:noAutofit/>
        </a:bodyPr>
        <a:lstStyle/>
        <a:p>
          <a:pPr marL="0" lvl="0" indent="0" algn="l" defTabSz="1466850">
            <a:lnSpc>
              <a:spcPct val="90000"/>
            </a:lnSpc>
            <a:spcBef>
              <a:spcPct val="0"/>
            </a:spcBef>
            <a:spcAft>
              <a:spcPct val="35000"/>
            </a:spcAft>
            <a:buNone/>
          </a:pPr>
          <a:r>
            <a:rPr lang="en-US" sz="3300" kern="1200" dirty="0"/>
            <a:t>Subject(Domain)-Specific Repositories</a:t>
          </a:r>
        </a:p>
      </dsp:txBody>
      <dsp:txXfrm>
        <a:off x="731804" y="505453"/>
        <a:ext cx="9230442" cy="1083733"/>
      </dsp:txXfrm>
    </dsp:sp>
    <dsp:sp modelId="{E78703ED-D826-475C-AAE8-203A0ADC8623}">
      <dsp:nvSpPr>
        <dsp:cNvPr id="0" name=""/>
        <dsp:cNvSpPr/>
      </dsp:nvSpPr>
      <dsp:spPr>
        <a:xfrm>
          <a:off x="74777" y="406400"/>
          <a:ext cx="1354666" cy="1354666"/>
        </a:xfrm>
        <a:prstGeom prst="ellipse">
          <a:avLst/>
        </a:prstGeom>
        <a:solidFill>
          <a:schemeClr val="lt2">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73CEE145-C9FC-4DA9-9E5B-1358214800E7}">
      <dsp:nvSpPr>
        <dsp:cNvPr id="0" name=""/>
        <dsp:cNvSpPr/>
      </dsp:nvSpPr>
      <dsp:spPr>
        <a:xfrm>
          <a:off x="1146048" y="2167466"/>
          <a:ext cx="8836505" cy="1083733"/>
        </a:xfrm>
        <a:prstGeom prst="rect">
          <a:avLst/>
        </a:prstGeom>
        <a:solidFill>
          <a:schemeClr val="dk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60213" tIns="83820" rIns="83820" bIns="83820" numCol="1" spcCol="1270" anchor="ctr" anchorCtr="0">
          <a:noAutofit/>
        </a:bodyPr>
        <a:lstStyle/>
        <a:p>
          <a:pPr marL="0" lvl="0" indent="0" algn="l" defTabSz="1466850">
            <a:lnSpc>
              <a:spcPct val="90000"/>
            </a:lnSpc>
            <a:spcBef>
              <a:spcPct val="0"/>
            </a:spcBef>
            <a:spcAft>
              <a:spcPct val="35000"/>
            </a:spcAft>
            <a:buNone/>
          </a:pPr>
          <a:r>
            <a:rPr lang="en-US" sz="3300" kern="1200" dirty="0"/>
            <a:t>University of Rochester Research Repository (URRR)</a:t>
          </a:r>
        </a:p>
      </dsp:txBody>
      <dsp:txXfrm>
        <a:off x="1146048" y="2167466"/>
        <a:ext cx="8836505" cy="1083733"/>
      </dsp:txXfrm>
    </dsp:sp>
    <dsp:sp modelId="{4CF5D79F-810C-4368-9911-687D6DD94E8B}">
      <dsp:nvSpPr>
        <dsp:cNvPr id="0" name=""/>
        <dsp:cNvSpPr/>
      </dsp:nvSpPr>
      <dsp:spPr>
        <a:xfrm>
          <a:off x="468714" y="2032000"/>
          <a:ext cx="1354666" cy="1354666"/>
        </a:xfrm>
        <a:prstGeom prst="ellipse">
          <a:avLst/>
        </a:prstGeom>
        <a:solidFill>
          <a:schemeClr val="lt2">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129C5426-36AD-4EC9-AC63-DED9788442CB}">
      <dsp:nvSpPr>
        <dsp:cNvPr id="0" name=""/>
        <dsp:cNvSpPr/>
      </dsp:nvSpPr>
      <dsp:spPr>
        <a:xfrm>
          <a:off x="752110" y="3793066"/>
          <a:ext cx="9230442" cy="1083733"/>
        </a:xfrm>
        <a:prstGeom prst="rect">
          <a:avLst/>
        </a:prstGeom>
        <a:solidFill>
          <a:schemeClr val="dk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60213" tIns="83820" rIns="83820" bIns="83820" numCol="1" spcCol="1270" anchor="ctr" anchorCtr="0">
          <a:noAutofit/>
        </a:bodyPr>
        <a:lstStyle/>
        <a:p>
          <a:pPr marL="0" lvl="0" indent="0" algn="l" defTabSz="1466850">
            <a:lnSpc>
              <a:spcPct val="90000"/>
            </a:lnSpc>
            <a:spcBef>
              <a:spcPct val="0"/>
            </a:spcBef>
            <a:spcAft>
              <a:spcPct val="35000"/>
            </a:spcAft>
            <a:buNone/>
          </a:pPr>
          <a:r>
            <a:rPr lang="en-US" sz="3300" kern="1200" dirty="0"/>
            <a:t>Other Generalist Repositories</a:t>
          </a:r>
        </a:p>
      </dsp:txBody>
      <dsp:txXfrm>
        <a:off x="752110" y="3793066"/>
        <a:ext cx="9230442" cy="1083733"/>
      </dsp:txXfrm>
    </dsp:sp>
    <dsp:sp modelId="{8C720385-361C-4F02-A859-590DE733C936}">
      <dsp:nvSpPr>
        <dsp:cNvPr id="0" name=""/>
        <dsp:cNvSpPr/>
      </dsp:nvSpPr>
      <dsp:spPr>
        <a:xfrm>
          <a:off x="74777" y="3657600"/>
          <a:ext cx="1354666" cy="1354666"/>
        </a:xfrm>
        <a:prstGeom prst="ellipse">
          <a:avLst/>
        </a:prstGeom>
        <a:solidFill>
          <a:schemeClr val="lt2">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38A4BF-FDB5-4817-A0AE-735B26D00798}">
      <dsp:nvSpPr>
        <dsp:cNvPr id="0" name=""/>
        <dsp:cNvSpPr/>
      </dsp:nvSpPr>
      <dsp:spPr>
        <a:xfrm>
          <a:off x="1114580" y="0"/>
          <a:ext cx="9079695" cy="5335900"/>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03136C4-A29A-45A2-9B68-FBB7274F40D8}">
      <dsp:nvSpPr>
        <dsp:cNvPr id="0" name=""/>
        <dsp:cNvSpPr/>
      </dsp:nvSpPr>
      <dsp:spPr>
        <a:xfrm>
          <a:off x="11474" y="1600770"/>
          <a:ext cx="3438267" cy="21343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a:t>Where are other people in your field sharing their data?</a:t>
          </a:r>
        </a:p>
      </dsp:txBody>
      <dsp:txXfrm>
        <a:off x="115665" y="1704961"/>
        <a:ext cx="3229885" cy="1925978"/>
      </dsp:txXfrm>
    </dsp:sp>
    <dsp:sp modelId="{8951F4FA-2D61-4693-943C-E593B8B71760}">
      <dsp:nvSpPr>
        <dsp:cNvPr id="0" name=""/>
        <dsp:cNvSpPr/>
      </dsp:nvSpPr>
      <dsp:spPr>
        <a:xfrm>
          <a:off x="3621863" y="1600770"/>
          <a:ext cx="3438267" cy="21343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a:t>Ask your colleagues, examine journal articles and other publications, and check funder recommendations.</a:t>
          </a:r>
        </a:p>
      </dsp:txBody>
      <dsp:txXfrm>
        <a:off x="3726054" y="1704961"/>
        <a:ext cx="3229885" cy="1925978"/>
      </dsp:txXfrm>
    </dsp:sp>
    <dsp:sp modelId="{6098D3E3-98BF-4EF0-81B8-A226D33193C8}">
      <dsp:nvSpPr>
        <dsp:cNvPr id="0" name=""/>
        <dsp:cNvSpPr/>
      </dsp:nvSpPr>
      <dsp:spPr>
        <a:xfrm>
          <a:off x="7232253" y="1600770"/>
          <a:ext cx="3438267" cy="21343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a:t>Reach out to your Subject Librarian on </a:t>
          </a:r>
          <a:r>
            <a:rPr lang="en-US" sz="2300" kern="1200">
              <a:solidFill>
                <a:schemeClr val="bg1"/>
              </a:solidFill>
            </a:rPr>
            <a:t>the </a:t>
          </a:r>
          <a:r>
            <a:rPr lang="en-US" sz="2300" kern="1200">
              <a:solidFill>
                <a:schemeClr val="bg1"/>
              </a:solidFill>
              <a:hlinkClick xmlns:r="http://schemas.openxmlformats.org/officeDocument/2006/relationships" r:id="rId1">
                <a:extLst>
                  <a:ext uri="{A12FA001-AC4F-418D-AE19-62706E023703}">
                    <ahyp:hlinkClr xmlns:ahyp="http://schemas.microsoft.com/office/drawing/2018/hyperlinkcolor" val="tx"/>
                  </a:ext>
                </a:extLst>
              </a:hlinkClick>
            </a:rPr>
            <a:t>River Campus</a:t>
          </a:r>
          <a:r>
            <a:rPr lang="en-US" sz="2300" kern="1200">
              <a:solidFill>
                <a:schemeClr val="bg1"/>
              </a:solidFill>
            </a:rPr>
            <a:t>, at the </a:t>
          </a:r>
          <a:r>
            <a:rPr lang="en-US" sz="2300" kern="1200">
              <a:solidFill>
                <a:schemeClr val="bg1"/>
              </a:solidFill>
              <a:hlinkClick xmlns:r="http://schemas.openxmlformats.org/officeDocument/2006/relationships" r:id="rId2">
                <a:extLst>
                  <a:ext uri="{A12FA001-AC4F-418D-AE19-62706E023703}">
                    <ahyp:hlinkClr xmlns:ahyp="http://schemas.microsoft.com/office/drawing/2018/hyperlinkcolor" val="tx"/>
                  </a:ext>
                </a:extLst>
              </a:hlinkClick>
            </a:rPr>
            <a:t>Medical Center</a:t>
          </a:r>
          <a:r>
            <a:rPr lang="en-US" sz="2300" kern="1200">
              <a:solidFill>
                <a:schemeClr val="bg1"/>
              </a:solidFill>
            </a:rPr>
            <a:t>, or at </a:t>
          </a:r>
          <a:r>
            <a:rPr lang="en-US" sz="2300" kern="1200">
              <a:solidFill>
                <a:schemeClr val="bg1"/>
              </a:solidFill>
              <a:hlinkClick xmlns:r="http://schemas.openxmlformats.org/officeDocument/2006/relationships" r:id="rId3">
                <a:extLst>
                  <a:ext uri="{A12FA001-AC4F-418D-AE19-62706E023703}">
                    <ahyp:hlinkClr xmlns:ahyp="http://schemas.microsoft.com/office/drawing/2018/hyperlinkcolor" val="tx"/>
                  </a:ext>
                </a:extLst>
              </a:hlinkClick>
            </a:rPr>
            <a:t>Eastman</a:t>
          </a:r>
          <a:r>
            <a:rPr lang="en-US" sz="2300" kern="1200">
              <a:solidFill>
                <a:schemeClr val="bg1"/>
              </a:solidFill>
            </a:rPr>
            <a:t> for assistance. </a:t>
          </a:r>
        </a:p>
      </dsp:txBody>
      <dsp:txXfrm>
        <a:off x="7336444" y="1704961"/>
        <a:ext cx="3229885" cy="192597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B2D8E4-95A5-4DE9-B5D7-FD05DEDCA955}">
      <dsp:nvSpPr>
        <dsp:cNvPr id="0" name=""/>
        <dsp:cNvSpPr/>
      </dsp:nvSpPr>
      <dsp:spPr>
        <a:xfrm>
          <a:off x="0" y="193650"/>
          <a:ext cx="9780587" cy="1467611"/>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62BAF1F-100D-49F8-97E6-ADBBA00A37C9}">
      <dsp:nvSpPr>
        <dsp:cNvPr id="0" name=""/>
        <dsp:cNvSpPr/>
      </dsp:nvSpPr>
      <dsp:spPr>
        <a:xfrm>
          <a:off x="237558" y="838841"/>
          <a:ext cx="432347" cy="43192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2299F47-16F1-4068-8052-5F23A3BF3734}">
      <dsp:nvSpPr>
        <dsp:cNvPr id="0" name=""/>
        <dsp:cNvSpPr/>
      </dsp:nvSpPr>
      <dsp:spPr>
        <a:xfrm>
          <a:off x="886404" y="462449"/>
          <a:ext cx="8775430" cy="9619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803" tIns="101803" rIns="101803" bIns="101803" numCol="1" spcCol="1270" anchor="ctr" anchorCtr="0">
          <a:noAutofit/>
        </a:bodyPr>
        <a:lstStyle/>
        <a:p>
          <a:pPr marL="0" lvl="0" indent="0" algn="l" defTabSz="889000">
            <a:lnSpc>
              <a:spcPct val="100000"/>
            </a:lnSpc>
            <a:spcBef>
              <a:spcPct val="0"/>
            </a:spcBef>
            <a:spcAft>
              <a:spcPct val="35000"/>
            </a:spcAft>
            <a:buNone/>
          </a:pPr>
          <a:r>
            <a:rPr lang="en-US" sz="2000" b="1" i="0" kern="1200" dirty="0">
              <a:effectLst/>
              <a:hlinkClick xmlns:r="http://schemas.openxmlformats.org/officeDocument/2006/relationships" r:id="rId3">
                <a:extLst>
                  <a:ext uri="{A12FA001-AC4F-418D-AE19-62706E023703}">
                    <ahyp:hlinkClr xmlns:ahyp="http://schemas.microsoft.com/office/drawing/2018/hyperlinkcolor" val="tx"/>
                  </a:ext>
                </a:extLst>
              </a:hlinkClick>
            </a:rPr>
            <a:t>NIH-Specific DMS Resource Guide</a:t>
          </a:r>
          <a:r>
            <a:rPr lang="en-US" sz="2000" b="1" i="0" kern="1200" dirty="0">
              <a:effectLst/>
            </a:rPr>
            <a:t> – This guide offers detailed answers to common questions related to the NIH DMS Policy and has advice on how to create a DMSP for the NIH.</a:t>
          </a:r>
          <a:endParaRPr lang="en-US" sz="2000" b="1" kern="1200" dirty="0"/>
        </a:p>
      </dsp:txBody>
      <dsp:txXfrm>
        <a:off x="886404" y="462449"/>
        <a:ext cx="8775430" cy="961921"/>
      </dsp:txXfrm>
    </dsp:sp>
    <dsp:sp modelId="{80D900BE-B2B2-43B0-85D0-1734042926E4}">
      <dsp:nvSpPr>
        <dsp:cNvPr id="0" name=""/>
        <dsp:cNvSpPr/>
      </dsp:nvSpPr>
      <dsp:spPr>
        <a:xfrm>
          <a:off x="0" y="2014944"/>
          <a:ext cx="9780587" cy="136410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FC8F061-0C77-4348-8082-84A54259406D}">
      <dsp:nvSpPr>
        <dsp:cNvPr id="0" name=""/>
        <dsp:cNvSpPr/>
      </dsp:nvSpPr>
      <dsp:spPr>
        <a:xfrm>
          <a:off x="237558" y="2481034"/>
          <a:ext cx="432347" cy="431925"/>
        </a:xfrm>
        <a:prstGeom prst="rect">
          <a:avLst/>
        </a:prstGeom>
        <a:blipFill>
          <a:blip xmlns:r="http://schemas.openxmlformats.org/officeDocument/2006/relationships"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934C7F7-531E-4025-9D66-7D59812AD139}">
      <dsp:nvSpPr>
        <dsp:cNvPr id="0" name=""/>
        <dsp:cNvSpPr/>
      </dsp:nvSpPr>
      <dsp:spPr>
        <a:xfrm>
          <a:off x="910010" y="2262292"/>
          <a:ext cx="8775430" cy="9619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1803" tIns="101803" rIns="101803" bIns="101803" numCol="1" spcCol="1270" anchor="ctr" anchorCtr="0">
          <a:noAutofit/>
        </a:bodyPr>
        <a:lstStyle/>
        <a:p>
          <a:pPr marL="0" lvl="0" indent="0" algn="l" defTabSz="889000">
            <a:lnSpc>
              <a:spcPct val="100000"/>
            </a:lnSpc>
            <a:spcBef>
              <a:spcPct val="0"/>
            </a:spcBef>
            <a:spcAft>
              <a:spcPct val="35000"/>
            </a:spcAft>
            <a:buNone/>
          </a:pPr>
          <a:r>
            <a:rPr lang="en-US" sz="2000" b="1" i="0" kern="1200" dirty="0">
              <a:effectLst/>
              <a:hlinkClick xmlns:r="http://schemas.openxmlformats.org/officeDocument/2006/relationships" r:id="rId6">
                <a:extLst>
                  <a:ext uri="{A12FA001-AC4F-418D-AE19-62706E023703}">
                    <ahyp:hlinkClr xmlns:ahyp="http://schemas.microsoft.com/office/drawing/2018/hyperlinkcolor" val="tx"/>
                  </a:ext>
                </a:extLst>
              </a:hlinkClick>
            </a:rPr>
            <a:t>General DMS Resource Guide </a:t>
          </a:r>
          <a:r>
            <a:rPr lang="en-US" sz="2000" b="1" i="0" kern="1200" dirty="0">
              <a:effectLst/>
            </a:rPr>
            <a:t>– This guide offers detailed advice on how to create DMSPs, and how to manage, organize, document, store, and share your data.</a:t>
          </a:r>
          <a:endParaRPr lang="en-US" sz="2000" b="1" kern="1200" dirty="0"/>
        </a:p>
      </dsp:txBody>
      <dsp:txXfrm>
        <a:off x="910010" y="2262292"/>
        <a:ext cx="8775430" cy="961921"/>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87ADD9-2083-264C-A652-8D52D02F7E72}" type="datetimeFigureOut">
              <a:rPr lang="en-US" smtClean="0"/>
              <a:t>1/16/2025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7DC217-DF71-1A49-B3EA-559F1F43B0FF}" type="slidenum">
              <a:rPr lang="en-US" smtClean="0"/>
              <a:t>‹#›</a:t>
            </a:fld>
            <a:endParaRPr lang="en-US" dirty="0"/>
          </a:p>
        </p:txBody>
      </p:sp>
    </p:spTree>
    <p:extLst>
      <p:ext uri="{BB962C8B-B14F-4D97-AF65-F5344CB8AC3E}">
        <p14:creationId xmlns:p14="http://schemas.microsoft.com/office/powerpoint/2010/main" val="28464252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endParaRPr lang="en-US"/>
          </a:p>
          <a:p>
            <a:pPr algn="ctr"/>
            <a:r>
              <a:rPr lang="en-US" b="0" i="0" u="none" strike="noStrike">
                <a:solidFill>
                  <a:srgbClr val="FFFFFF"/>
                </a:solidFill>
                <a:effectLst/>
                <a:latin typeface="Calibri"/>
                <a:ea typeface="Calibri"/>
                <a:cs typeface="Calibri"/>
              </a:rPr>
              <a:t>                       </a:t>
            </a:r>
            <a:endParaRPr lang="en-US" b="0" i="0">
              <a:solidFill>
                <a:srgbClr val="000000"/>
              </a:solidFill>
              <a:effectLst/>
              <a:latin typeface="Calibri"/>
              <a:ea typeface="Calibri"/>
              <a:cs typeface="Calibri"/>
            </a:endParaRPr>
          </a:p>
          <a:p>
            <a:endParaRPr lang="en-US">
              <a:ea typeface="Calibri"/>
              <a:cs typeface="Calibri"/>
            </a:endParaRPr>
          </a:p>
          <a:p>
            <a:endParaRPr lang="en-US">
              <a:ea typeface="Calibri"/>
              <a:cs typeface="Calibri"/>
            </a:endParaRPr>
          </a:p>
          <a:p>
            <a:endParaRPr lang="en-US">
              <a:ea typeface="Calibri"/>
              <a:cs typeface="Calibri"/>
            </a:endParaRPr>
          </a:p>
          <a:p>
            <a:endParaRPr lang="en-US">
              <a:ea typeface="Calibri"/>
              <a:cs typeface="Calibri"/>
            </a:endParaRPr>
          </a:p>
        </p:txBody>
      </p:sp>
      <p:sp>
        <p:nvSpPr>
          <p:cNvPr id="4" name="Slide Number Placeholder 3"/>
          <p:cNvSpPr>
            <a:spLocks noGrp="1"/>
          </p:cNvSpPr>
          <p:nvPr>
            <p:ph type="sldNum" sz="quarter" idx="5"/>
          </p:nvPr>
        </p:nvSpPr>
        <p:spPr/>
        <p:txBody>
          <a:bodyPr/>
          <a:lstStyle/>
          <a:p>
            <a:fld id="{3DB23C67-4DF1-634C-9E28-4CB4051FDF37}" type="slidenum">
              <a:rPr lang="en-US" smtClean="0"/>
              <a:t>1</a:t>
            </a:fld>
            <a:endParaRPr lang="en-US"/>
          </a:p>
        </p:txBody>
      </p:sp>
    </p:spTree>
    <p:extLst>
      <p:ext uri="{BB962C8B-B14F-4D97-AF65-F5344CB8AC3E}">
        <p14:creationId xmlns:p14="http://schemas.microsoft.com/office/powerpoint/2010/main" val="17643317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97DC217-DF71-1A49-B3EA-559F1F43B0FF}" type="slidenum">
              <a:rPr lang="en-US" smtClean="0"/>
              <a:t>28</a:t>
            </a:fld>
            <a:endParaRPr lang="en-US" dirty="0"/>
          </a:p>
        </p:txBody>
      </p:sp>
    </p:spTree>
    <p:extLst>
      <p:ext uri="{BB962C8B-B14F-4D97-AF65-F5344CB8AC3E}">
        <p14:creationId xmlns:p14="http://schemas.microsoft.com/office/powerpoint/2010/main" val="39433253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97DC217-DF71-1A49-B3EA-559F1F43B0FF}" type="slidenum">
              <a:rPr lang="en-US" smtClean="0"/>
              <a:t>30</a:t>
            </a:fld>
            <a:endParaRPr lang="en-US" dirty="0"/>
          </a:p>
        </p:txBody>
      </p:sp>
    </p:spTree>
    <p:extLst>
      <p:ext uri="{BB962C8B-B14F-4D97-AF65-F5344CB8AC3E}">
        <p14:creationId xmlns:p14="http://schemas.microsoft.com/office/powerpoint/2010/main" val="36959883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97DC217-DF71-1A49-B3EA-559F1F43B0FF}" type="slidenum">
              <a:rPr lang="en-US" smtClean="0"/>
              <a:t>31</a:t>
            </a:fld>
            <a:endParaRPr lang="en-US" dirty="0"/>
          </a:p>
        </p:txBody>
      </p:sp>
    </p:spTree>
    <p:extLst>
      <p:ext uri="{BB962C8B-B14F-4D97-AF65-F5344CB8AC3E}">
        <p14:creationId xmlns:p14="http://schemas.microsoft.com/office/powerpoint/2010/main" val="5605894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ea typeface="Calibri"/>
              <a:cs typeface="Calibri"/>
            </a:endParaRPr>
          </a:p>
        </p:txBody>
      </p:sp>
      <p:sp>
        <p:nvSpPr>
          <p:cNvPr id="4" name="Slide Number Placeholder 3"/>
          <p:cNvSpPr>
            <a:spLocks noGrp="1"/>
          </p:cNvSpPr>
          <p:nvPr>
            <p:ph type="sldNum" sz="quarter" idx="5"/>
          </p:nvPr>
        </p:nvSpPr>
        <p:spPr/>
        <p:txBody>
          <a:bodyPr/>
          <a:lstStyle/>
          <a:p>
            <a:fld id="{3DB23C67-4DF1-634C-9E28-4CB4051FDF37}" type="slidenum">
              <a:rPr lang="en-US" smtClean="0"/>
              <a:t>32</a:t>
            </a:fld>
            <a:endParaRPr lang="en-US"/>
          </a:p>
        </p:txBody>
      </p:sp>
    </p:spTree>
    <p:extLst>
      <p:ext uri="{BB962C8B-B14F-4D97-AF65-F5344CB8AC3E}">
        <p14:creationId xmlns:p14="http://schemas.microsoft.com/office/powerpoint/2010/main" val="33959189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ea typeface="Calibri"/>
              <a:cs typeface="Calibri"/>
            </a:endParaRPr>
          </a:p>
        </p:txBody>
      </p:sp>
      <p:sp>
        <p:nvSpPr>
          <p:cNvPr id="4" name="Slide Number Placeholder 3"/>
          <p:cNvSpPr>
            <a:spLocks noGrp="1"/>
          </p:cNvSpPr>
          <p:nvPr>
            <p:ph type="sldNum" sz="quarter" idx="5"/>
          </p:nvPr>
        </p:nvSpPr>
        <p:spPr/>
        <p:txBody>
          <a:bodyPr/>
          <a:lstStyle/>
          <a:p>
            <a:fld id="{3DB23C67-4DF1-634C-9E28-4CB4051FDF37}" type="slidenum">
              <a:rPr lang="en-US" smtClean="0"/>
              <a:t>33</a:t>
            </a:fld>
            <a:endParaRPr lang="en-US"/>
          </a:p>
        </p:txBody>
      </p:sp>
    </p:spTree>
    <p:extLst>
      <p:ext uri="{BB962C8B-B14F-4D97-AF65-F5344CB8AC3E}">
        <p14:creationId xmlns:p14="http://schemas.microsoft.com/office/powerpoint/2010/main" val="4873298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ea typeface="Calibri"/>
              <a:cs typeface="Calibri"/>
            </a:endParaRPr>
          </a:p>
        </p:txBody>
      </p:sp>
      <p:sp>
        <p:nvSpPr>
          <p:cNvPr id="4" name="Slide Number Placeholder 3"/>
          <p:cNvSpPr>
            <a:spLocks noGrp="1"/>
          </p:cNvSpPr>
          <p:nvPr>
            <p:ph type="sldNum" sz="quarter" idx="5"/>
          </p:nvPr>
        </p:nvSpPr>
        <p:spPr/>
        <p:txBody>
          <a:bodyPr/>
          <a:lstStyle/>
          <a:p>
            <a:fld id="{3DB23C67-4DF1-634C-9E28-4CB4051FDF37}" type="slidenum">
              <a:rPr lang="en-US" smtClean="0"/>
              <a:t>34</a:t>
            </a:fld>
            <a:endParaRPr lang="en-US"/>
          </a:p>
        </p:txBody>
      </p:sp>
    </p:spTree>
    <p:extLst>
      <p:ext uri="{BB962C8B-B14F-4D97-AF65-F5344CB8AC3E}">
        <p14:creationId xmlns:p14="http://schemas.microsoft.com/office/powerpoint/2010/main" val="20901616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ea typeface="Calibri"/>
              <a:cs typeface="Calibri"/>
            </a:endParaRPr>
          </a:p>
        </p:txBody>
      </p:sp>
      <p:sp>
        <p:nvSpPr>
          <p:cNvPr id="4" name="Slide Number Placeholder 3"/>
          <p:cNvSpPr>
            <a:spLocks noGrp="1"/>
          </p:cNvSpPr>
          <p:nvPr>
            <p:ph type="sldNum" sz="quarter" idx="5"/>
          </p:nvPr>
        </p:nvSpPr>
        <p:spPr/>
        <p:txBody>
          <a:bodyPr/>
          <a:lstStyle/>
          <a:p>
            <a:fld id="{3DB23C67-4DF1-634C-9E28-4CB4051FDF37}" type="slidenum">
              <a:rPr lang="en-US" smtClean="0"/>
              <a:t>35</a:t>
            </a:fld>
            <a:endParaRPr lang="en-US"/>
          </a:p>
        </p:txBody>
      </p:sp>
    </p:spTree>
    <p:extLst>
      <p:ext uri="{BB962C8B-B14F-4D97-AF65-F5344CB8AC3E}">
        <p14:creationId xmlns:p14="http://schemas.microsoft.com/office/powerpoint/2010/main" val="34966540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ea typeface="Calibri"/>
              <a:cs typeface="Calibri"/>
            </a:endParaRPr>
          </a:p>
        </p:txBody>
      </p:sp>
      <p:sp>
        <p:nvSpPr>
          <p:cNvPr id="4" name="Slide Number Placeholder 3"/>
          <p:cNvSpPr>
            <a:spLocks noGrp="1"/>
          </p:cNvSpPr>
          <p:nvPr>
            <p:ph type="sldNum" sz="quarter" idx="5"/>
          </p:nvPr>
        </p:nvSpPr>
        <p:spPr/>
        <p:txBody>
          <a:bodyPr/>
          <a:lstStyle/>
          <a:p>
            <a:fld id="{3DB23C67-4DF1-634C-9E28-4CB4051FDF37}" type="slidenum">
              <a:rPr lang="en-US" smtClean="0"/>
              <a:t>36</a:t>
            </a:fld>
            <a:endParaRPr lang="en-US"/>
          </a:p>
        </p:txBody>
      </p:sp>
    </p:spTree>
    <p:extLst>
      <p:ext uri="{BB962C8B-B14F-4D97-AF65-F5344CB8AC3E}">
        <p14:creationId xmlns:p14="http://schemas.microsoft.com/office/powerpoint/2010/main" val="7301126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97DC217-DF71-1A49-B3EA-559F1F43B0FF}" type="slidenum">
              <a:rPr lang="en-US" smtClean="0"/>
              <a:t>37</a:t>
            </a:fld>
            <a:endParaRPr lang="en-US"/>
          </a:p>
        </p:txBody>
      </p:sp>
    </p:spTree>
    <p:extLst>
      <p:ext uri="{BB962C8B-B14F-4D97-AF65-F5344CB8AC3E}">
        <p14:creationId xmlns:p14="http://schemas.microsoft.com/office/powerpoint/2010/main" val="17008932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97DC217-DF71-1A49-B3EA-559F1F43B0FF}" type="slidenum">
              <a:rPr lang="en-US" smtClean="0"/>
              <a:t>41</a:t>
            </a:fld>
            <a:endParaRPr lang="en-US" dirty="0"/>
          </a:p>
        </p:txBody>
      </p:sp>
    </p:spTree>
    <p:extLst>
      <p:ext uri="{BB962C8B-B14F-4D97-AF65-F5344CB8AC3E}">
        <p14:creationId xmlns:p14="http://schemas.microsoft.com/office/powerpoint/2010/main" val="27917939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97DC217-DF71-1A49-B3EA-559F1F43B0FF}" type="slidenum">
              <a:rPr lang="en-US" smtClean="0"/>
              <a:t>3</a:t>
            </a:fld>
            <a:endParaRPr lang="en-US" dirty="0"/>
          </a:p>
        </p:txBody>
      </p:sp>
    </p:spTree>
    <p:extLst>
      <p:ext uri="{BB962C8B-B14F-4D97-AF65-F5344CB8AC3E}">
        <p14:creationId xmlns:p14="http://schemas.microsoft.com/office/powerpoint/2010/main" val="25289498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97DC217-DF71-1A49-B3EA-559F1F43B0FF}" type="slidenum">
              <a:rPr lang="en-US" smtClean="0"/>
              <a:t>42</a:t>
            </a:fld>
            <a:endParaRPr lang="en-US" dirty="0"/>
          </a:p>
        </p:txBody>
      </p:sp>
    </p:spTree>
    <p:extLst>
      <p:ext uri="{BB962C8B-B14F-4D97-AF65-F5344CB8AC3E}">
        <p14:creationId xmlns:p14="http://schemas.microsoft.com/office/powerpoint/2010/main" val="14417161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F97DC217-DF71-1A49-B3EA-559F1F43B0FF}" type="slidenum">
              <a:rPr lang="en-US" smtClean="0"/>
              <a:t>43</a:t>
            </a:fld>
            <a:endParaRPr lang="en-US" dirty="0"/>
          </a:p>
        </p:txBody>
      </p:sp>
    </p:spTree>
    <p:extLst>
      <p:ext uri="{BB962C8B-B14F-4D97-AF65-F5344CB8AC3E}">
        <p14:creationId xmlns:p14="http://schemas.microsoft.com/office/powerpoint/2010/main" val="32811367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97DC217-DF71-1A49-B3EA-559F1F43B0FF}" type="slidenum">
              <a:rPr lang="en-US" smtClean="0"/>
              <a:t>46</a:t>
            </a:fld>
            <a:endParaRPr lang="en-US" dirty="0"/>
          </a:p>
        </p:txBody>
      </p:sp>
    </p:spTree>
    <p:extLst>
      <p:ext uri="{BB962C8B-B14F-4D97-AF65-F5344CB8AC3E}">
        <p14:creationId xmlns:p14="http://schemas.microsoft.com/office/powerpoint/2010/main" val="16246386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97DC217-DF71-1A49-B3EA-559F1F43B0FF}" type="slidenum">
              <a:rPr lang="en-US" smtClean="0"/>
              <a:t>47</a:t>
            </a:fld>
            <a:endParaRPr lang="en-US" dirty="0"/>
          </a:p>
        </p:txBody>
      </p:sp>
    </p:spTree>
    <p:extLst>
      <p:ext uri="{BB962C8B-B14F-4D97-AF65-F5344CB8AC3E}">
        <p14:creationId xmlns:p14="http://schemas.microsoft.com/office/powerpoint/2010/main" val="36607256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97DC217-DF71-1A49-B3EA-559F1F43B0FF}" type="slidenum">
              <a:rPr lang="en-US" smtClean="0"/>
              <a:t>49</a:t>
            </a:fld>
            <a:endParaRPr lang="en-US" dirty="0"/>
          </a:p>
        </p:txBody>
      </p:sp>
    </p:spTree>
    <p:extLst>
      <p:ext uri="{BB962C8B-B14F-4D97-AF65-F5344CB8AC3E}">
        <p14:creationId xmlns:p14="http://schemas.microsoft.com/office/powerpoint/2010/main" val="1151841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97DC217-DF71-1A49-B3EA-559F1F43B0FF}" type="slidenum">
              <a:rPr lang="en-US" smtClean="0"/>
              <a:t>50</a:t>
            </a:fld>
            <a:endParaRPr lang="en-US" dirty="0"/>
          </a:p>
        </p:txBody>
      </p:sp>
    </p:spTree>
    <p:extLst>
      <p:ext uri="{BB962C8B-B14F-4D97-AF65-F5344CB8AC3E}">
        <p14:creationId xmlns:p14="http://schemas.microsoft.com/office/powerpoint/2010/main" val="403181231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97DC217-DF71-1A49-B3EA-559F1F43B0FF}" type="slidenum">
              <a:rPr lang="en-US" smtClean="0"/>
              <a:t>52</a:t>
            </a:fld>
            <a:endParaRPr lang="en-US" dirty="0"/>
          </a:p>
        </p:txBody>
      </p:sp>
    </p:spTree>
    <p:extLst>
      <p:ext uri="{BB962C8B-B14F-4D97-AF65-F5344CB8AC3E}">
        <p14:creationId xmlns:p14="http://schemas.microsoft.com/office/powerpoint/2010/main" val="389319984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97DC217-DF71-1A49-B3EA-559F1F43B0FF}" type="slidenum">
              <a:rPr lang="en-US" smtClean="0"/>
              <a:t>53</a:t>
            </a:fld>
            <a:endParaRPr lang="en-US" dirty="0"/>
          </a:p>
        </p:txBody>
      </p:sp>
    </p:spTree>
    <p:extLst>
      <p:ext uri="{BB962C8B-B14F-4D97-AF65-F5344CB8AC3E}">
        <p14:creationId xmlns:p14="http://schemas.microsoft.com/office/powerpoint/2010/main" val="216809428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Any Questions from our audience!?</a:t>
            </a:r>
          </a:p>
        </p:txBody>
      </p:sp>
      <p:sp>
        <p:nvSpPr>
          <p:cNvPr id="4" name="Slide Number Placeholder 3"/>
          <p:cNvSpPr>
            <a:spLocks noGrp="1"/>
          </p:cNvSpPr>
          <p:nvPr>
            <p:ph type="sldNum" sz="quarter" idx="5"/>
          </p:nvPr>
        </p:nvSpPr>
        <p:spPr/>
        <p:txBody>
          <a:bodyPr/>
          <a:lstStyle/>
          <a:p>
            <a:fld id="{F97DC217-DF71-1A49-B3EA-559F1F43B0FF}" type="slidenum">
              <a:rPr lang="en-US" smtClean="0"/>
              <a:t>62</a:t>
            </a:fld>
            <a:endParaRPr lang="en-US" dirty="0"/>
          </a:p>
        </p:txBody>
      </p:sp>
    </p:spTree>
    <p:extLst>
      <p:ext uri="{BB962C8B-B14F-4D97-AF65-F5344CB8AC3E}">
        <p14:creationId xmlns:p14="http://schemas.microsoft.com/office/powerpoint/2010/main" val="392447557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endParaRPr lang="en-US"/>
          </a:p>
          <a:p>
            <a:pPr algn="ctr"/>
            <a:r>
              <a:rPr lang="en-US" b="0" i="0" u="none" strike="noStrike">
                <a:solidFill>
                  <a:srgbClr val="FFFFFF"/>
                </a:solidFill>
                <a:effectLst/>
                <a:latin typeface="Calibri"/>
                <a:ea typeface="Calibri"/>
                <a:cs typeface="Calibri"/>
              </a:rPr>
              <a:t>                       </a:t>
            </a:r>
            <a:endParaRPr lang="en-US" b="0" i="0">
              <a:solidFill>
                <a:srgbClr val="000000"/>
              </a:solidFill>
              <a:effectLst/>
              <a:latin typeface="Calibri"/>
              <a:ea typeface="Calibri"/>
              <a:cs typeface="Calibri"/>
            </a:endParaRPr>
          </a:p>
          <a:p>
            <a:endParaRPr lang="en-US">
              <a:ea typeface="Calibri"/>
              <a:cs typeface="Calibri"/>
            </a:endParaRPr>
          </a:p>
          <a:p>
            <a:endParaRPr lang="en-US">
              <a:ea typeface="Calibri"/>
              <a:cs typeface="Calibri"/>
            </a:endParaRPr>
          </a:p>
          <a:p>
            <a:endParaRPr lang="en-US">
              <a:ea typeface="Calibri"/>
              <a:cs typeface="Calibri"/>
            </a:endParaRPr>
          </a:p>
          <a:p>
            <a:endParaRPr lang="en-US">
              <a:ea typeface="Calibri"/>
              <a:cs typeface="Calibri"/>
            </a:endParaRPr>
          </a:p>
        </p:txBody>
      </p:sp>
      <p:sp>
        <p:nvSpPr>
          <p:cNvPr id="4" name="Slide Number Placeholder 3"/>
          <p:cNvSpPr>
            <a:spLocks noGrp="1"/>
          </p:cNvSpPr>
          <p:nvPr>
            <p:ph type="sldNum" sz="quarter" idx="5"/>
          </p:nvPr>
        </p:nvSpPr>
        <p:spPr/>
        <p:txBody>
          <a:bodyPr/>
          <a:lstStyle/>
          <a:p>
            <a:fld id="{3DB23C67-4DF1-634C-9E28-4CB4051FDF37}" type="slidenum">
              <a:rPr lang="en-US" smtClean="0"/>
              <a:t>63</a:t>
            </a:fld>
            <a:endParaRPr lang="en-US"/>
          </a:p>
        </p:txBody>
      </p:sp>
    </p:spTree>
    <p:extLst>
      <p:ext uri="{BB962C8B-B14F-4D97-AF65-F5344CB8AC3E}">
        <p14:creationId xmlns:p14="http://schemas.microsoft.com/office/powerpoint/2010/main" val="1456229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4000" dirty="0"/>
          </a:p>
        </p:txBody>
      </p:sp>
      <p:sp>
        <p:nvSpPr>
          <p:cNvPr id="4" name="Slide Number Placeholder 3"/>
          <p:cNvSpPr>
            <a:spLocks noGrp="1"/>
          </p:cNvSpPr>
          <p:nvPr>
            <p:ph type="sldNum" sz="quarter" idx="5"/>
          </p:nvPr>
        </p:nvSpPr>
        <p:spPr/>
        <p:txBody>
          <a:bodyPr/>
          <a:lstStyle/>
          <a:p>
            <a:fld id="{F97DC217-DF71-1A49-B3EA-559F1F43B0FF}" type="slidenum">
              <a:rPr lang="en-US" smtClean="0"/>
              <a:t>5</a:t>
            </a:fld>
            <a:endParaRPr lang="en-US" dirty="0"/>
          </a:p>
        </p:txBody>
      </p:sp>
    </p:spTree>
    <p:extLst>
      <p:ext uri="{BB962C8B-B14F-4D97-AF65-F5344CB8AC3E}">
        <p14:creationId xmlns:p14="http://schemas.microsoft.com/office/powerpoint/2010/main" val="37828753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97DC217-DF71-1A49-B3EA-559F1F43B0FF}" type="slidenum">
              <a:rPr lang="en-US" smtClean="0"/>
              <a:t>7</a:t>
            </a:fld>
            <a:endParaRPr lang="en-US" dirty="0"/>
          </a:p>
        </p:txBody>
      </p:sp>
    </p:spTree>
    <p:extLst>
      <p:ext uri="{BB962C8B-B14F-4D97-AF65-F5344CB8AC3E}">
        <p14:creationId xmlns:p14="http://schemas.microsoft.com/office/powerpoint/2010/main" val="4894256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4000" dirty="0"/>
          </a:p>
        </p:txBody>
      </p:sp>
      <p:sp>
        <p:nvSpPr>
          <p:cNvPr id="4" name="Slide Number Placeholder 3"/>
          <p:cNvSpPr>
            <a:spLocks noGrp="1"/>
          </p:cNvSpPr>
          <p:nvPr>
            <p:ph type="sldNum" sz="quarter" idx="5"/>
          </p:nvPr>
        </p:nvSpPr>
        <p:spPr/>
        <p:txBody>
          <a:bodyPr/>
          <a:lstStyle/>
          <a:p>
            <a:fld id="{F97DC217-DF71-1A49-B3EA-559F1F43B0FF}" type="slidenum">
              <a:rPr lang="en-US" smtClean="0"/>
              <a:t>12</a:t>
            </a:fld>
            <a:endParaRPr lang="en-US" dirty="0"/>
          </a:p>
        </p:txBody>
      </p:sp>
    </p:spTree>
    <p:extLst>
      <p:ext uri="{BB962C8B-B14F-4D97-AF65-F5344CB8AC3E}">
        <p14:creationId xmlns:p14="http://schemas.microsoft.com/office/powerpoint/2010/main" val="27604940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97DC217-DF71-1A49-B3EA-559F1F43B0FF}" type="slidenum">
              <a:rPr lang="en-US" smtClean="0"/>
              <a:t>20</a:t>
            </a:fld>
            <a:endParaRPr lang="en-US" dirty="0"/>
          </a:p>
        </p:txBody>
      </p:sp>
    </p:spTree>
    <p:extLst>
      <p:ext uri="{BB962C8B-B14F-4D97-AF65-F5344CB8AC3E}">
        <p14:creationId xmlns:p14="http://schemas.microsoft.com/office/powerpoint/2010/main" val="25301657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97DC217-DF71-1A49-B3EA-559F1F43B0FF}" type="slidenum">
              <a:rPr lang="en-US" smtClean="0"/>
              <a:t>21</a:t>
            </a:fld>
            <a:endParaRPr lang="en-US" dirty="0"/>
          </a:p>
        </p:txBody>
      </p:sp>
    </p:spTree>
    <p:extLst>
      <p:ext uri="{BB962C8B-B14F-4D97-AF65-F5344CB8AC3E}">
        <p14:creationId xmlns:p14="http://schemas.microsoft.com/office/powerpoint/2010/main" val="9357187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97DC217-DF71-1A49-B3EA-559F1F43B0FF}" type="slidenum">
              <a:rPr lang="en-US" smtClean="0"/>
              <a:t>26</a:t>
            </a:fld>
            <a:endParaRPr lang="en-US" dirty="0"/>
          </a:p>
        </p:txBody>
      </p:sp>
    </p:spTree>
    <p:extLst>
      <p:ext uri="{BB962C8B-B14F-4D97-AF65-F5344CB8AC3E}">
        <p14:creationId xmlns:p14="http://schemas.microsoft.com/office/powerpoint/2010/main" val="39412210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97DC217-DF71-1A49-B3EA-559F1F43B0FF}" type="slidenum">
              <a:rPr lang="en-US" smtClean="0"/>
              <a:t>27</a:t>
            </a:fld>
            <a:endParaRPr lang="en-US" dirty="0"/>
          </a:p>
        </p:txBody>
      </p:sp>
    </p:spTree>
    <p:extLst>
      <p:ext uri="{BB962C8B-B14F-4D97-AF65-F5344CB8AC3E}">
        <p14:creationId xmlns:p14="http://schemas.microsoft.com/office/powerpoint/2010/main" val="16136777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4248F2-5264-4601-AA0B-6C092F77F2DD}"/>
              </a:ext>
            </a:extLst>
          </p:cNvPr>
          <p:cNvSpPr>
            <a:spLocks noGrp="1"/>
          </p:cNvSpPr>
          <p:nvPr>
            <p:ph type="ctrTitle"/>
          </p:nvPr>
        </p:nvSpPr>
        <p:spPr>
          <a:xfrm>
            <a:off x="1167493" y="1122363"/>
            <a:ext cx="7096933" cy="2387600"/>
          </a:xfrm>
        </p:spPr>
        <p:txBody>
          <a:bodyPr anchor="b">
            <a:noAutofit/>
          </a:bodyPr>
          <a:lstStyle>
            <a:lvl1pPr algn="l">
              <a:defRPr sz="6000" b="1">
                <a:latin typeface="+mj-lt"/>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DCFB69D3-5632-4285-A209-9DCA67DA668C}"/>
              </a:ext>
            </a:extLst>
          </p:cNvPr>
          <p:cNvSpPr>
            <a:spLocks noGrp="1"/>
          </p:cNvSpPr>
          <p:nvPr>
            <p:ph type="subTitle" idx="1"/>
          </p:nvPr>
        </p:nvSpPr>
        <p:spPr>
          <a:xfrm>
            <a:off x="1167493" y="3602038"/>
            <a:ext cx="9500507" cy="806675"/>
          </a:xfrm>
        </p:spPr>
        <p:txBody>
          <a:bodyPr>
            <a:noAutofit/>
          </a:bodyPr>
          <a:lstStyle>
            <a:lvl1pPr marL="0" indent="0" algn="l">
              <a:buNone/>
              <a:defRPr sz="3200">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Rectangle 3">
            <a:extLst>
              <a:ext uri="{FF2B5EF4-FFF2-40B4-BE49-F238E27FC236}">
                <a16:creationId xmlns:a16="http://schemas.microsoft.com/office/drawing/2014/main" id="{9AC79249-FDC0-364D-A734-AE1DE1605D28}"/>
              </a:ext>
            </a:extLst>
          </p:cNvPr>
          <p:cNvSpPr/>
          <p:nvPr userDrawn="1"/>
        </p:nvSpPr>
        <p:spPr>
          <a:xfrm>
            <a:off x="0" y="4572000"/>
            <a:ext cx="12192000" cy="2286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Oval 4">
            <a:extLst>
              <a:ext uri="{FF2B5EF4-FFF2-40B4-BE49-F238E27FC236}">
                <a16:creationId xmlns:a16="http://schemas.microsoft.com/office/drawing/2014/main" id="{902465C8-266D-104C-9C49-323DF4A8277E}"/>
              </a:ext>
            </a:extLst>
          </p:cNvPr>
          <p:cNvSpPr/>
          <p:nvPr userDrawn="1"/>
        </p:nvSpPr>
        <p:spPr>
          <a:xfrm>
            <a:off x="583746" y="4960030"/>
            <a:ext cx="1551214" cy="1551214"/>
          </a:xfrm>
          <a:prstGeom prst="ellipse">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10">
            <a:extLst>
              <a:ext uri="{FF2B5EF4-FFF2-40B4-BE49-F238E27FC236}">
                <a16:creationId xmlns:a16="http://schemas.microsoft.com/office/drawing/2014/main" id="{37979A1C-BF60-B345-A664-2E4F7A3461EB}"/>
              </a:ext>
            </a:extLst>
          </p:cNvPr>
          <p:cNvSpPr/>
          <p:nvPr userDrawn="1"/>
        </p:nvSpPr>
        <p:spPr>
          <a:xfrm>
            <a:off x="1" y="4571999"/>
            <a:ext cx="1118508" cy="1118508"/>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9" name="Freeform 8">
            <a:extLst>
              <a:ext uri="{FF2B5EF4-FFF2-40B4-BE49-F238E27FC236}">
                <a16:creationId xmlns:a16="http://schemas.microsoft.com/office/drawing/2014/main" id="{58080B3E-915C-2D4C-8608-596E1BFD6387}"/>
              </a:ext>
            </a:extLst>
          </p:cNvPr>
          <p:cNvSpPr/>
          <p:nvPr userDrawn="1"/>
        </p:nvSpPr>
        <p:spPr>
          <a:xfrm>
            <a:off x="1" y="5739492"/>
            <a:ext cx="1118508" cy="1118508"/>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nvGrpSpPr>
          <p:cNvPr id="6" name="Group 5">
            <a:extLst>
              <a:ext uri="{FF2B5EF4-FFF2-40B4-BE49-F238E27FC236}">
                <a16:creationId xmlns:a16="http://schemas.microsoft.com/office/drawing/2014/main" id="{F15FBB50-09C8-B64E-AE57-67C5E70810CB}"/>
              </a:ext>
            </a:extLst>
          </p:cNvPr>
          <p:cNvGrpSpPr/>
          <p:nvPr userDrawn="1"/>
        </p:nvGrpSpPr>
        <p:grpSpPr>
          <a:xfrm>
            <a:off x="8264427" y="-3419"/>
            <a:ext cx="3927573" cy="3165022"/>
            <a:chOff x="9857014" y="13834"/>
            <a:chExt cx="2334986" cy="1881641"/>
          </a:xfrm>
        </p:grpSpPr>
        <p:sp>
          <p:nvSpPr>
            <p:cNvPr id="15" name="Freeform 14">
              <a:extLst>
                <a:ext uri="{FF2B5EF4-FFF2-40B4-BE49-F238E27FC236}">
                  <a16:creationId xmlns:a16="http://schemas.microsoft.com/office/drawing/2014/main" id="{EFBF1E52-11FA-DC48-B7AD-75734232FFE8}"/>
                </a:ext>
              </a:extLst>
            </p:cNvPr>
            <p:cNvSpPr/>
            <p:nvPr userDrawn="1"/>
          </p:nvSpPr>
          <p:spPr>
            <a:xfrm rot="5400000" flipH="1" flipV="1">
              <a:off x="10667433" y="370908"/>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Freeform 15">
              <a:extLst>
                <a:ext uri="{FF2B5EF4-FFF2-40B4-BE49-F238E27FC236}">
                  <a16:creationId xmlns:a16="http://schemas.microsoft.com/office/drawing/2014/main" id="{4850B620-49F5-3748-84AF-682555D52792}"/>
                </a:ext>
              </a:extLst>
            </p:cNvPr>
            <p:cNvSpPr/>
            <p:nvPr userDrawn="1"/>
          </p:nvSpPr>
          <p:spPr>
            <a:xfrm rot="16200000" flipV="1">
              <a:off x="9499940" y="370908"/>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22" name="Freeform 21">
            <a:extLst>
              <a:ext uri="{FF2B5EF4-FFF2-40B4-BE49-F238E27FC236}">
                <a16:creationId xmlns:a16="http://schemas.microsoft.com/office/drawing/2014/main" id="{BC68F289-2744-2F48-893A-3F17911625C8}"/>
              </a:ext>
            </a:extLst>
          </p:cNvPr>
          <p:cNvSpPr/>
          <p:nvPr userDrawn="1"/>
        </p:nvSpPr>
        <p:spPr>
          <a:xfrm>
            <a:off x="0" y="-1"/>
            <a:ext cx="1167493" cy="1167493"/>
          </a:xfrm>
          <a:custGeom>
            <a:avLst/>
            <a:gdLst>
              <a:gd name="connsiteX0" fmla="*/ 0 w 862693"/>
              <a:gd name="connsiteY0" fmla="*/ 0 h 862693"/>
              <a:gd name="connsiteX1" fmla="*/ 862693 w 862693"/>
              <a:gd name="connsiteY1" fmla="*/ 0 h 862693"/>
              <a:gd name="connsiteX2" fmla="*/ 0 w 862693"/>
              <a:gd name="connsiteY2" fmla="*/ 862693 h 862693"/>
              <a:gd name="connsiteX3" fmla="*/ 0 w 862693"/>
              <a:gd name="connsiteY3" fmla="*/ 0 h 862693"/>
            </a:gdLst>
            <a:ahLst/>
            <a:cxnLst>
              <a:cxn ang="0">
                <a:pos x="connsiteX0" y="connsiteY0"/>
              </a:cxn>
              <a:cxn ang="0">
                <a:pos x="connsiteX1" y="connsiteY1"/>
              </a:cxn>
              <a:cxn ang="0">
                <a:pos x="connsiteX2" y="connsiteY2"/>
              </a:cxn>
              <a:cxn ang="0">
                <a:pos x="connsiteX3" y="connsiteY3"/>
              </a:cxn>
            </a:cxnLst>
            <a:rect l="l" t="t" r="r" b="b"/>
            <a:pathLst>
              <a:path w="862693" h="862693">
                <a:moveTo>
                  <a:pt x="0" y="0"/>
                </a:moveTo>
                <a:lnTo>
                  <a:pt x="862693" y="0"/>
                </a:lnTo>
                <a:cubicBezTo>
                  <a:pt x="862693" y="476453"/>
                  <a:pt x="476452" y="862693"/>
                  <a:pt x="0" y="8626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8" name="Freeform 27">
            <a:extLst>
              <a:ext uri="{FF2B5EF4-FFF2-40B4-BE49-F238E27FC236}">
                <a16:creationId xmlns:a16="http://schemas.microsoft.com/office/drawing/2014/main" id="{9E240E8A-950E-7946-826C-415CB5DACA43}"/>
              </a:ext>
            </a:extLst>
          </p:cNvPr>
          <p:cNvSpPr/>
          <p:nvPr userDrawn="1"/>
        </p:nvSpPr>
        <p:spPr>
          <a:xfrm>
            <a:off x="11024507" y="4580708"/>
            <a:ext cx="1167493" cy="2277292"/>
          </a:xfrm>
          <a:custGeom>
            <a:avLst/>
            <a:gdLst>
              <a:gd name="connsiteX0" fmla="*/ 1167473 w 1167493"/>
              <a:gd name="connsiteY0" fmla="*/ 0 h 2272167"/>
              <a:gd name="connsiteX1" fmla="*/ 1167493 w 1167493"/>
              <a:gd name="connsiteY1" fmla="*/ 0 h 2272167"/>
              <a:gd name="connsiteX2" fmla="*/ 1167493 w 1167493"/>
              <a:gd name="connsiteY2" fmla="*/ 492960 h 2272167"/>
              <a:gd name="connsiteX3" fmla="*/ 1167493 w 1167493"/>
              <a:gd name="connsiteY3" fmla="*/ 720385 h 2272167"/>
              <a:gd name="connsiteX4" fmla="*/ 1167493 w 1167493"/>
              <a:gd name="connsiteY4" fmla="*/ 2272167 h 2272167"/>
              <a:gd name="connsiteX5" fmla="*/ 0 w 1167493"/>
              <a:gd name="connsiteY5" fmla="*/ 2272167 h 2272167"/>
              <a:gd name="connsiteX6" fmla="*/ 0 w 1167493"/>
              <a:gd name="connsiteY6" fmla="*/ 1898074 h 2272167"/>
              <a:gd name="connsiteX7" fmla="*/ 0 w 1167493"/>
              <a:gd name="connsiteY7" fmla="*/ 1271597 h 2272167"/>
              <a:gd name="connsiteX8" fmla="*/ 0 w 1167493"/>
              <a:gd name="connsiteY8" fmla="*/ 1177688 h 2272167"/>
              <a:gd name="connsiteX9" fmla="*/ 1048124 w 1167493"/>
              <a:gd name="connsiteY9" fmla="*/ 6080 h 2272167"/>
              <a:gd name="connsiteX10" fmla="*/ 1167473 w 1167493"/>
              <a:gd name="connsiteY10" fmla="*/ 0 h 2272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67493" h="2272167">
                <a:moveTo>
                  <a:pt x="1167473" y="0"/>
                </a:moveTo>
                <a:lnTo>
                  <a:pt x="1167493" y="0"/>
                </a:lnTo>
                <a:lnTo>
                  <a:pt x="1167493" y="492960"/>
                </a:lnTo>
                <a:lnTo>
                  <a:pt x="1167493" y="720385"/>
                </a:lnTo>
                <a:lnTo>
                  <a:pt x="1167493" y="2272167"/>
                </a:lnTo>
                <a:lnTo>
                  <a:pt x="0" y="2272167"/>
                </a:lnTo>
                <a:lnTo>
                  <a:pt x="0" y="1898074"/>
                </a:lnTo>
                <a:lnTo>
                  <a:pt x="0" y="1271597"/>
                </a:lnTo>
                <a:lnTo>
                  <a:pt x="0" y="1177688"/>
                </a:lnTo>
                <a:cubicBezTo>
                  <a:pt x="0" y="567919"/>
                  <a:pt x="459408" y="66389"/>
                  <a:pt x="1048124" y="6080"/>
                </a:cubicBezTo>
                <a:lnTo>
                  <a:pt x="1167473"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2916498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meline">
    <p:bg>
      <p:bgPr>
        <a:solidFill>
          <a:schemeClr val="accent1"/>
        </a:solidFill>
        <a:effectLst/>
      </p:bgPr>
    </p:bg>
    <p:spTree>
      <p:nvGrpSpPr>
        <p:cNvPr id="1" name=""/>
        <p:cNvGrpSpPr/>
        <p:nvPr/>
      </p:nvGrpSpPr>
      <p:grpSpPr>
        <a:xfrm>
          <a:off x="0" y="0"/>
          <a:ext cx="0" cy="0"/>
          <a:chOff x="0" y="0"/>
          <a:chExt cx="0" cy="0"/>
        </a:xfrm>
      </p:grpSpPr>
      <p:sp>
        <p:nvSpPr>
          <p:cNvPr id="4" name="Freeform 3">
            <a:extLst>
              <a:ext uri="{FF2B5EF4-FFF2-40B4-BE49-F238E27FC236}">
                <a16:creationId xmlns:a16="http://schemas.microsoft.com/office/drawing/2014/main" id="{6A7F6A3F-E1DD-A246-9A6D-5F9B18BA2588}"/>
              </a:ext>
            </a:extLst>
          </p:cNvPr>
          <p:cNvSpPr/>
          <p:nvPr userDrawn="1"/>
        </p:nvSpPr>
        <p:spPr>
          <a:xfrm flipH="1">
            <a:off x="8580896" y="1"/>
            <a:ext cx="3611104" cy="3611104"/>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055FD0FC-C8FF-6741-A364-A29CDC6F9495}"/>
              </a:ext>
            </a:extLst>
          </p:cNvPr>
          <p:cNvSpPr/>
          <p:nvPr userDrawn="1"/>
        </p:nvSpPr>
        <p:spPr>
          <a:xfrm rot="5400000" flipH="1">
            <a:off x="1" y="3246896"/>
            <a:ext cx="3611104" cy="3611104"/>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1167492" y="381000"/>
            <a:ext cx="9779183" cy="1325563"/>
          </a:xfrm>
        </p:spPr>
        <p:txBody>
          <a:bodyPr anchor="b">
            <a:noAutofit/>
          </a:bodyPr>
          <a:lstStyle>
            <a:lvl1pPr>
              <a:defRPr sz="4800" b="1">
                <a:solidFill>
                  <a:schemeClr val="bg1"/>
                </a:solidFill>
                <a:latin typeface="+mj-lt"/>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1167493" y="2087561"/>
            <a:ext cx="9779182" cy="3366815"/>
          </a:xfrm>
        </p:spPr>
        <p:txBody>
          <a:bodyPr>
            <a:noAutofit/>
          </a:bodyPr>
          <a:lstStyle>
            <a:lvl1pPr marL="0" indent="0">
              <a:buNone/>
              <a:defRPr>
                <a:solidFill>
                  <a:schemeClr val="bg1"/>
                </a:solidFill>
                <a:latin typeface="+mn-lt"/>
              </a:defRPr>
            </a:lvl1pPr>
            <a:lvl2pPr marL="457200" indent="0">
              <a:buNone/>
              <a:defRPr>
                <a:solidFill>
                  <a:schemeClr val="bg1"/>
                </a:solidFill>
                <a:latin typeface="+mn-lt"/>
              </a:defRPr>
            </a:lvl2pPr>
            <a:lvl3pPr marL="914400" indent="0">
              <a:buNone/>
              <a:defRPr>
                <a:solidFill>
                  <a:schemeClr val="bg1"/>
                </a:solidFill>
                <a:latin typeface="+mn-lt"/>
              </a:defRPr>
            </a:lvl3pPr>
            <a:lvl4pPr marL="1371600" indent="0">
              <a:buNone/>
              <a:defRPr>
                <a:solidFill>
                  <a:schemeClr val="bg1"/>
                </a:solidFill>
                <a:latin typeface="+mn-lt"/>
              </a:defRPr>
            </a:lvl4pPr>
            <a:lvl5pPr marL="1828800" indent="0">
              <a:buNone/>
              <a:defRPr>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Date Placeholder 3">
            <a:extLst>
              <a:ext uri="{FF2B5EF4-FFF2-40B4-BE49-F238E27FC236}">
                <a16:creationId xmlns:a16="http://schemas.microsoft.com/office/drawing/2014/main" id="{7536C149-3EFE-A94E-902D-57CED00B2C0F}"/>
              </a:ext>
            </a:extLst>
          </p:cNvPr>
          <p:cNvSpPr>
            <a:spLocks noGrp="1"/>
          </p:cNvSpPr>
          <p:nvPr>
            <p:ph type="dt" sz="half" idx="2"/>
          </p:nvPr>
        </p:nvSpPr>
        <p:spPr>
          <a:xfrm>
            <a:off x="381000" y="6356350"/>
            <a:ext cx="1701018" cy="365125"/>
          </a:xfrm>
          <a:prstGeom prst="rect">
            <a:avLst/>
          </a:prstGeom>
        </p:spPr>
        <p:txBody>
          <a:bodyPr vert="horz" lIns="91440" tIns="45720" rIns="91440" bIns="45720" rtlCol="0" anchor="ctr">
            <a:noAutofit/>
          </a:bodyPr>
          <a:lstStyle>
            <a:lvl1pPr algn="l">
              <a:defRPr sz="1200">
                <a:solidFill>
                  <a:schemeClr val="accent3"/>
                </a:solidFill>
                <a:latin typeface="+mn-lt"/>
              </a:defRPr>
            </a:lvl1pPr>
          </a:lstStyle>
          <a:p>
            <a:fld id="{5F02DCD1-2C6B-F948-9F72-3BB0CF3D512E}" type="datetime1">
              <a:rPr lang="en-US" smtClean="0"/>
              <a:pPr/>
              <a:t>1/16/2025</a:t>
            </a:fld>
            <a:endParaRPr lang="en-US" dirty="0"/>
          </a:p>
        </p:txBody>
      </p:sp>
      <p:sp>
        <p:nvSpPr>
          <p:cNvPr id="11" name="Footer Placeholder 4">
            <a:extLst>
              <a:ext uri="{FF2B5EF4-FFF2-40B4-BE49-F238E27FC236}">
                <a16:creationId xmlns:a16="http://schemas.microsoft.com/office/drawing/2014/main" id="{53CA1E78-F17D-F34D-9F81-0DBF44F3789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noAutofit/>
          </a:bodyPr>
          <a:lstStyle>
            <a:lvl1pPr algn="ctr">
              <a:defRPr sz="1200">
                <a:solidFill>
                  <a:schemeClr val="accent2"/>
                </a:solidFill>
                <a:latin typeface="+mn-lt"/>
              </a:defRPr>
            </a:lvl1pPr>
          </a:lstStyle>
          <a:p>
            <a:r>
              <a:rPr lang="en-US" dirty="0"/>
              <a:t>PRESENTATION TITLE</a:t>
            </a:r>
          </a:p>
        </p:txBody>
      </p:sp>
      <p:sp>
        <p:nvSpPr>
          <p:cNvPr id="12" name="Slide Number Placeholder 5">
            <a:extLst>
              <a:ext uri="{FF2B5EF4-FFF2-40B4-BE49-F238E27FC236}">
                <a16:creationId xmlns:a16="http://schemas.microsoft.com/office/drawing/2014/main" id="{1FE54918-A625-F64F-A42E-A427E9B2D489}"/>
              </a:ext>
            </a:extLst>
          </p:cNvPr>
          <p:cNvSpPr>
            <a:spLocks noGrp="1"/>
          </p:cNvSpPr>
          <p:nvPr>
            <p:ph type="sldNum" sz="quarter" idx="4"/>
          </p:nvPr>
        </p:nvSpPr>
        <p:spPr>
          <a:xfrm>
            <a:off x="10153276" y="6356350"/>
            <a:ext cx="1657723" cy="365125"/>
          </a:xfrm>
          <a:prstGeom prst="rect">
            <a:avLst/>
          </a:prstGeom>
        </p:spPr>
        <p:txBody>
          <a:bodyPr vert="horz" lIns="91440" tIns="45720" rIns="91440" bIns="45720" rtlCol="0" anchor="ctr">
            <a:noAutofit/>
          </a:bodyPr>
          <a:lstStyle>
            <a:lvl1pPr algn="r">
              <a:defRPr sz="1200">
                <a:solidFill>
                  <a:schemeClr val="accent2"/>
                </a:solidFill>
                <a:latin typeface="+mn-lt"/>
              </a:defRPr>
            </a:lvl1p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5692755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2 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1167492" y="381000"/>
            <a:ext cx="9779183" cy="1325563"/>
          </a:xfrm>
        </p:spPr>
        <p:txBody>
          <a:bodyPr anchor="b">
            <a:noAutofit/>
          </a:bodyPr>
          <a:lstStyle>
            <a:lvl1pPr>
              <a:defRPr sz="4800" b="1">
                <a:latin typeface="+mj-lt"/>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1167493" y="2528203"/>
            <a:ext cx="4663440" cy="2828613"/>
          </a:xfrm>
        </p:spPr>
        <p:txBody>
          <a:bodyPr>
            <a:noAutofit/>
          </a:bodyPr>
          <a:lstStyle>
            <a:lvl1pPr marL="0" indent="0">
              <a:buNone/>
              <a:defRPr sz="2000">
                <a:latin typeface="+mn-lt"/>
              </a:defRPr>
            </a:lvl1pPr>
            <a:lvl2pPr marL="457200" indent="0">
              <a:buNone/>
              <a:defRPr sz="1800">
                <a:latin typeface="+mn-lt"/>
              </a:defRPr>
            </a:lvl2pPr>
            <a:lvl3pPr marL="914400" indent="0">
              <a:buNone/>
              <a:defRPr sz="1600">
                <a:latin typeface="+mn-lt"/>
              </a:defRPr>
            </a:lvl3pPr>
            <a:lvl4pPr marL="1371600" indent="0">
              <a:buNone/>
              <a:defRPr sz="1400">
                <a:latin typeface="+mn-lt"/>
              </a:defRPr>
            </a:lvl4pPr>
            <a:lvl5pPr marL="1828800" indent="0">
              <a:buNone/>
              <a:defRPr sz="14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reeform 3">
            <a:extLst>
              <a:ext uri="{FF2B5EF4-FFF2-40B4-BE49-F238E27FC236}">
                <a16:creationId xmlns:a16="http://schemas.microsoft.com/office/drawing/2014/main" id="{6A7F6A3F-E1DD-A246-9A6D-5F9B18BA2588}"/>
              </a:ext>
            </a:extLst>
          </p:cNvPr>
          <p:cNvSpPr/>
          <p:nvPr userDrawn="1"/>
        </p:nvSpPr>
        <p:spPr>
          <a:xfrm flipH="1">
            <a:off x="8580896" y="1"/>
            <a:ext cx="3611104" cy="3611104"/>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055FD0FC-C8FF-6741-A364-A29CDC6F9495}"/>
              </a:ext>
            </a:extLst>
          </p:cNvPr>
          <p:cNvSpPr/>
          <p:nvPr userDrawn="1"/>
        </p:nvSpPr>
        <p:spPr>
          <a:xfrm flipH="1">
            <a:off x="8580896" y="3246896"/>
            <a:ext cx="3611104" cy="3611104"/>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6" name="Freeform 5">
            <a:extLst>
              <a:ext uri="{FF2B5EF4-FFF2-40B4-BE49-F238E27FC236}">
                <a16:creationId xmlns:a16="http://schemas.microsoft.com/office/drawing/2014/main" id="{D11C9832-A021-954E-A34F-2988D1189AE9}"/>
              </a:ext>
            </a:extLst>
          </p:cNvPr>
          <p:cNvSpPr/>
          <p:nvPr userDrawn="1"/>
        </p:nvSpPr>
        <p:spPr>
          <a:xfrm>
            <a:off x="1" y="0"/>
            <a:ext cx="933856" cy="933856"/>
          </a:xfrm>
          <a:custGeom>
            <a:avLst/>
            <a:gdLst>
              <a:gd name="connsiteX0" fmla="*/ 0 w 862693"/>
              <a:gd name="connsiteY0" fmla="*/ 0 h 862693"/>
              <a:gd name="connsiteX1" fmla="*/ 862693 w 862693"/>
              <a:gd name="connsiteY1" fmla="*/ 0 h 862693"/>
              <a:gd name="connsiteX2" fmla="*/ 0 w 862693"/>
              <a:gd name="connsiteY2" fmla="*/ 862693 h 862693"/>
              <a:gd name="connsiteX3" fmla="*/ 0 w 862693"/>
              <a:gd name="connsiteY3" fmla="*/ 0 h 862693"/>
            </a:gdLst>
            <a:ahLst/>
            <a:cxnLst>
              <a:cxn ang="0">
                <a:pos x="connsiteX0" y="connsiteY0"/>
              </a:cxn>
              <a:cxn ang="0">
                <a:pos x="connsiteX1" y="connsiteY1"/>
              </a:cxn>
              <a:cxn ang="0">
                <a:pos x="connsiteX2" y="connsiteY2"/>
              </a:cxn>
              <a:cxn ang="0">
                <a:pos x="connsiteX3" y="connsiteY3"/>
              </a:cxn>
            </a:cxnLst>
            <a:rect l="l" t="t" r="r" b="b"/>
            <a:pathLst>
              <a:path w="862693" h="862693">
                <a:moveTo>
                  <a:pt x="0" y="0"/>
                </a:moveTo>
                <a:lnTo>
                  <a:pt x="862693" y="0"/>
                </a:lnTo>
                <a:cubicBezTo>
                  <a:pt x="862693" y="476453"/>
                  <a:pt x="476452" y="862693"/>
                  <a:pt x="0" y="8626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nvGrpSpPr>
          <p:cNvPr id="9" name="Group 8">
            <a:extLst>
              <a:ext uri="{FF2B5EF4-FFF2-40B4-BE49-F238E27FC236}">
                <a16:creationId xmlns:a16="http://schemas.microsoft.com/office/drawing/2014/main" id="{9861BC34-DFBF-2D4F-B463-FCFBC08391FF}"/>
              </a:ext>
            </a:extLst>
          </p:cNvPr>
          <p:cNvGrpSpPr/>
          <p:nvPr userDrawn="1"/>
        </p:nvGrpSpPr>
        <p:grpSpPr>
          <a:xfrm>
            <a:off x="8082092" y="5590903"/>
            <a:ext cx="1572380" cy="1267097"/>
            <a:chOff x="7413403" y="4976359"/>
            <a:chExt cx="2334986" cy="1881641"/>
          </a:xfrm>
        </p:grpSpPr>
        <p:sp>
          <p:nvSpPr>
            <p:cNvPr id="7" name="Freeform 6">
              <a:extLst>
                <a:ext uri="{FF2B5EF4-FFF2-40B4-BE49-F238E27FC236}">
                  <a16:creationId xmlns:a16="http://schemas.microsoft.com/office/drawing/2014/main" id="{55C37C19-F268-4A43-A0D4-3B1B38D48952}"/>
                </a:ext>
              </a:extLst>
            </p:cNvPr>
            <p:cNvSpPr/>
            <p:nvPr userDrawn="1"/>
          </p:nvSpPr>
          <p:spPr>
            <a:xfrm rot="5400000" flipH="1" flipV="1">
              <a:off x="8223822"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mn-lt"/>
              </a:endParaRPr>
            </a:p>
          </p:txBody>
        </p:sp>
        <p:sp>
          <p:nvSpPr>
            <p:cNvPr id="8" name="Freeform 7">
              <a:extLst>
                <a:ext uri="{FF2B5EF4-FFF2-40B4-BE49-F238E27FC236}">
                  <a16:creationId xmlns:a16="http://schemas.microsoft.com/office/drawing/2014/main" id="{E4F760E5-9D5D-E44F-AEBF-20CA8DE87D11}"/>
                </a:ext>
              </a:extLst>
            </p:cNvPr>
            <p:cNvSpPr/>
            <p:nvPr userDrawn="1"/>
          </p:nvSpPr>
          <p:spPr>
            <a:xfrm rot="16200000" flipV="1">
              <a:off x="7056329"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mn-lt"/>
              </a:endParaRPr>
            </a:p>
          </p:txBody>
        </p:sp>
      </p:grpSp>
      <p:sp>
        <p:nvSpPr>
          <p:cNvPr id="10" name="Date Placeholder 3">
            <a:extLst>
              <a:ext uri="{FF2B5EF4-FFF2-40B4-BE49-F238E27FC236}">
                <a16:creationId xmlns:a16="http://schemas.microsoft.com/office/drawing/2014/main" id="{7536C149-3EFE-A94E-902D-57CED00B2C0F}"/>
              </a:ext>
            </a:extLst>
          </p:cNvPr>
          <p:cNvSpPr>
            <a:spLocks noGrp="1"/>
          </p:cNvSpPr>
          <p:nvPr>
            <p:ph type="dt" sz="half" idx="2"/>
          </p:nvPr>
        </p:nvSpPr>
        <p:spPr>
          <a:xfrm>
            <a:off x="381000" y="6356350"/>
            <a:ext cx="2743200" cy="365125"/>
          </a:xfrm>
          <a:prstGeom prst="rect">
            <a:avLst/>
          </a:prstGeom>
        </p:spPr>
        <p:txBody>
          <a:bodyPr vert="horz" lIns="91440" tIns="45720" rIns="91440" bIns="45720" rtlCol="0" anchor="ctr">
            <a:noAutofit/>
          </a:bodyPr>
          <a:lstStyle>
            <a:lvl1pPr algn="l">
              <a:defRPr sz="1200">
                <a:solidFill>
                  <a:schemeClr val="accent3"/>
                </a:solidFill>
                <a:latin typeface="+mn-lt"/>
              </a:defRPr>
            </a:lvl1pPr>
          </a:lstStyle>
          <a:p>
            <a:fld id="{C1583C39-01BF-7F43-854C-FBB4E9AB6B0C}" type="datetime1">
              <a:rPr lang="en-US" smtClean="0"/>
              <a:pPr/>
              <a:t>1/16/2025</a:t>
            </a:fld>
            <a:endParaRPr lang="en-US" dirty="0"/>
          </a:p>
        </p:txBody>
      </p:sp>
      <p:sp>
        <p:nvSpPr>
          <p:cNvPr id="11" name="Footer Placeholder 4">
            <a:extLst>
              <a:ext uri="{FF2B5EF4-FFF2-40B4-BE49-F238E27FC236}">
                <a16:creationId xmlns:a16="http://schemas.microsoft.com/office/drawing/2014/main" id="{53CA1E78-F17D-F34D-9F81-0DBF44F3789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noAutofit/>
          </a:bodyPr>
          <a:lstStyle>
            <a:lvl1pPr algn="ctr">
              <a:defRPr sz="1200">
                <a:solidFill>
                  <a:schemeClr val="accent3"/>
                </a:solidFill>
                <a:latin typeface="+mn-lt"/>
              </a:defRPr>
            </a:lvl1pPr>
          </a:lstStyle>
          <a:p>
            <a:r>
              <a:rPr lang="en-US" dirty="0"/>
              <a:t>PRESENTATION TITLE</a:t>
            </a:r>
          </a:p>
        </p:txBody>
      </p:sp>
      <p:sp>
        <p:nvSpPr>
          <p:cNvPr id="12" name="Slide Number Placeholder 5">
            <a:extLst>
              <a:ext uri="{FF2B5EF4-FFF2-40B4-BE49-F238E27FC236}">
                <a16:creationId xmlns:a16="http://schemas.microsoft.com/office/drawing/2014/main" id="{1FE54918-A625-F64F-A42E-A427E9B2D489}"/>
              </a:ext>
            </a:extLst>
          </p:cNvPr>
          <p:cNvSpPr>
            <a:spLocks noGrp="1"/>
          </p:cNvSpPr>
          <p:nvPr>
            <p:ph type="sldNum" sz="quarter" idx="4"/>
          </p:nvPr>
        </p:nvSpPr>
        <p:spPr>
          <a:xfrm>
            <a:off x="10153276" y="6356350"/>
            <a:ext cx="1657723" cy="365125"/>
          </a:xfrm>
          <a:prstGeom prst="rect">
            <a:avLst/>
          </a:prstGeom>
        </p:spPr>
        <p:txBody>
          <a:bodyPr vert="horz" lIns="91440" tIns="45720" rIns="91440" bIns="45720" rtlCol="0" anchor="ctr">
            <a:noAutofit/>
          </a:bodyPr>
          <a:lstStyle>
            <a:lvl1pPr algn="r">
              <a:defRPr sz="1200">
                <a:solidFill>
                  <a:schemeClr val="accent2"/>
                </a:solidFill>
                <a:latin typeface="+mn-lt"/>
              </a:defRPr>
            </a:lvl1pPr>
          </a:lstStyle>
          <a:p>
            <a:fld id="{294A09A9-5501-47C1-A89A-A340965A2BE2}" type="slidenum">
              <a:rPr lang="en-US" smtClean="0"/>
              <a:pPr/>
              <a:t>‹#›</a:t>
            </a:fld>
            <a:endParaRPr lang="en-US" dirty="0"/>
          </a:p>
        </p:txBody>
      </p:sp>
      <p:sp>
        <p:nvSpPr>
          <p:cNvPr id="13" name="Content Placeholder 2">
            <a:extLst>
              <a:ext uri="{FF2B5EF4-FFF2-40B4-BE49-F238E27FC236}">
                <a16:creationId xmlns:a16="http://schemas.microsoft.com/office/drawing/2014/main" id="{94CA559C-3355-DE44-ACF9-BDB6083C4225}"/>
              </a:ext>
            </a:extLst>
          </p:cNvPr>
          <p:cNvSpPr>
            <a:spLocks noGrp="1"/>
          </p:cNvSpPr>
          <p:nvPr>
            <p:ph idx="10"/>
          </p:nvPr>
        </p:nvSpPr>
        <p:spPr>
          <a:xfrm>
            <a:off x="6283235" y="2528203"/>
            <a:ext cx="4663440" cy="2828613"/>
          </a:xfrm>
        </p:spPr>
        <p:txBody>
          <a:bodyPr>
            <a:noAutofit/>
          </a:bodyPr>
          <a:lstStyle>
            <a:lvl1pPr marL="0" indent="0">
              <a:buNone/>
              <a:defRPr sz="2000">
                <a:latin typeface="+mn-lt"/>
              </a:defRPr>
            </a:lvl1pPr>
            <a:lvl2pPr marL="457200" indent="0">
              <a:buNone/>
              <a:defRPr sz="1800">
                <a:latin typeface="+mn-lt"/>
              </a:defRPr>
            </a:lvl2pPr>
            <a:lvl3pPr marL="914400" indent="0">
              <a:buNone/>
              <a:defRPr sz="1600">
                <a:latin typeface="+mn-lt"/>
              </a:defRPr>
            </a:lvl3pPr>
            <a:lvl4pPr marL="1371600" indent="0">
              <a:buNone/>
              <a:defRPr sz="1400">
                <a:latin typeface="+mn-lt"/>
              </a:defRPr>
            </a:lvl4pPr>
            <a:lvl5pPr marL="1828800" indent="0">
              <a:buNone/>
              <a:defRPr sz="14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Content Placeholder 2">
            <a:extLst>
              <a:ext uri="{FF2B5EF4-FFF2-40B4-BE49-F238E27FC236}">
                <a16:creationId xmlns:a16="http://schemas.microsoft.com/office/drawing/2014/main" id="{0B33DABA-7BF5-1147-BA5E-63B92F220E51}"/>
              </a:ext>
            </a:extLst>
          </p:cNvPr>
          <p:cNvSpPr>
            <a:spLocks noGrp="1"/>
          </p:cNvSpPr>
          <p:nvPr>
            <p:ph idx="11"/>
          </p:nvPr>
        </p:nvSpPr>
        <p:spPr>
          <a:xfrm>
            <a:off x="1167493" y="2005689"/>
            <a:ext cx="4663440" cy="522514"/>
          </a:xfrm>
        </p:spPr>
        <p:txBody>
          <a:bodyPr>
            <a:noAutofit/>
          </a:bodyPr>
          <a:lstStyle>
            <a:lvl1pPr marL="0" indent="0">
              <a:buNone/>
              <a:defRPr sz="2400" b="1">
                <a:latin typeface="+mj-lt"/>
              </a:defRPr>
            </a:lvl1pPr>
            <a:lvl2pPr marL="457200" indent="0">
              <a:buNone/>
              <a:defRPr sz="2000" b="1">
                <a:latin typeface="+mj-lt"/>
              </a:defRPr>
            </a:lvl2pPr>
            <a:lvl3pPr marL="914400" indent="0">
              <a:buNone/>
              <a:defRPr sz="1800" b="1">
                <a:latin typeface="+mj-lt"/>
              </a:defRPr>
            </a:lvl3pPr>
            <a:lvl4pPr marL="1371600" indent="0">
              <a:buNone/>
              <a:defRPr sz="1600" b="1">
                <a:latin typeface="+mj-lt"/>
              </a:defRPr>
            </a:lvl4pPr>
            <a:lvl5pPr marL="1828800" indent="0">
              <a:buNone/>
              <a:defRPr sz="1600" b="1">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a:extLst>
              <a:ext uri="{FF2B5EF4-FFF2-40B4-BE49-F238E27FC236}">
                <a16:creationId xmlns:a16="http://schemas.microsoft.com/office/drawing/2014/main" id="{1B05BEE9-8BC0-EC44-B913-DB6426DF2EA7}"/>
              </a:ext>
            </a:extLst>
          </p:cNvPr>
          <p:cNvSpPr>
            <a:spLocks noGrp="1"/>
          </p:cNvSpPr>
          <p:nvPr>
            <p:ph idx="12"/>
          </p:nvPr>
        </p:nvSpPr>
        <p:spPr>
          <a:xfrm>
            <a:off x="6283235" y="2005689"/>
            <a:ext cx="4663440" cy="522514"/>
          </a:xfrm>
        </p:spPr>
        <p:txBody>
          <a:bodyPr>
            <a:noAutofit/>
          </a:bodyPr>
          <a:lstStyle>
            <a:lvl1pPr marL="0" indent="0">
              <a:buNone/>
              <a:defRPr sz="2400" b="1">
                <a:latin typeface="+mj-lt"/>
              </a:defRPr>
            </a:lvl1pPr>
            <a:lvl2pPr marL="457200" indent="0">
              <a:buNone/>
              <a:defRPr sz="2000" b="1">
                <a:latin typeface="+mj-lt"/>
              </a:defRPr>
            </a:lvl2pPr>
            <a:lvl3pPr marL="914400" indent="0">
              <a:buNone/>
              <a:defRPr sz="1800" b="1">
                <a:latin typeface="+mj-lt"/>
              </a:defRPr>
            </a:lvl3pPr>
            <a:lvl4pPr marL="1371600" indent="0">
              <a:buNone/>
              <a:defRPr sz="1600" b="1">
                <a:latin typeface="+mj-lt"/>
              </a:defRPr>
            </a:lvl4pPr>
            <a:lvl5pPr marL="1828800" indent="0">
              <a:buNone/>
              <a:defRPr sz="1600" b="1">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319127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3 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1167492" y="381000"/>
            <a:ext cx="9779183" cy="1325563"/>
          </a:xfrm>
        </p:spPr>
        <p:txBody>
          <a:bodyPr anchor="b">
            <a:noAutofit/>
          </a:bodyPr>
          <a:lstStyle>
            <a:lvl1pPr>
              <a:defRPr sz="4800" b="1">
                <a:latin typeface="+mj-lt"/>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1167491" y="2526318"/>
            <a:ext cx="3218688" cy="2828613"/>
          </a:xfrm>
        </p:spPr>
        <p:txBody>
          <a:bodyPr>
            <a:noAutofit/>
          </a:bodyPr>
          <a:lstStyle>
            <a:lvl1pPr marL="0" indent="0">
              <a:buNone/>
              <a:defRPr sz="2000">
                <a:latin typeface="+mn-lt"/>
              </a:defRPr>
            </a:lvl1pPr>
            <a:lvl2pPr marL="457200" indent="0">
              <a:buNone/>
              <a:defRPr sz="1800">
                <a:latin typeface="+mn-lt"/>
              </a:defRPr>
            </a:lvl2pPr>
            <a:lvl3pPr marL="914400" indent="0">
              <a:buNone/>
              <a:defRPr sz="1600">
                <a:latin typeface="+mn-lt"/>
              </a:defRPr>
            </a:lvl3pPr>
            <a:lvl4pPr marL="1371600" indent="0">
              <a:buNone/>
              <a:defRPr sz="1400">
                <a:latin typeface="+mn-lt"/>
              </a:defRPr>
            </a:lvl4pPr>
            <a:lvl5pPr marL="1828800" indent="0">
              <a:buNone/>
              <a:defRPr sz="14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reeform 3">
            <a:extLst>
              <a:ext uri="{FF2B5EF4-FFF2-40B4-BE49-F238E27FC236}">
                <a16:creationId xmlns:a16="http://schemas.microsoft.com/office/drawing/2014/main" id="{6A7F6A3F-E1DD-A246-9A6D-5F9B18BA2588}"/>
              </a:ext>
            </a:extLst>
          </p:cNvPr>
          <p:cNvSpPr/>
          <p:nvPr userDrawn="1"/>
        </p:nvSpPr>
        <p:spPr>
          <a:xfrm rot="5400000">
            <a:off x="8580896" y="0"/>
            <a:ext cx="3611104" cy="3611104"/>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055FD0FC-C8FF-6741-A364-A29CDC6F9495}"/>
              </a:ext>
            </a:extLst>
          </p:cNvPr>
          <p:cNvSpPr/>
          <p:nvPr userDrawn="1"/>
        </p:nvSpPr>
        <p:spPr>
          <a:xfrm>
            <a:off x="-2364" y="3246896"/>
            <a:ext cx="3611104" cy="3611104"/>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mn-lt"/>
            </a:endParaRPr>
          </a:p>
        </p:txBody>
      </p:sp>
      <p:sp>
        <p:nvSpPr>
          <p:cNvPr id="6" name="Freeform 5">
            <a:extLst>
              <a:ext uri="{FF2B5EF4-FFF2-40B4-BE49-F238E27FC236}">
                <a16:creationId xmlns:a16="http://schemas.microsoft.com/office/drawing/2014/main" id="{D11C9832-A021-954E-A34F-2988D1189AE9}"/>
              </a:ext>
            </a:extLst>
          </p:cNvPr>
          <p:cNvSpPr/>
          <p:nvPr userDrawn="1"/>
        </p:nvSpPr>
        <p:spPr>
          <a:xfrm rot="5400000" flipH="1">
            <a:off x="11258144" y="5924144"/>
            <a:ext cx="933856" cy="933856"/>
          </a:xfrm>
          <a:custGeom>
            <a:avLst/>
            <a:gdLst>
              <a:gd name="connsiteX0" fmla="*/ 0 w 862693"/>
              <a:gd name="connsiteY0" fmla="*/ 0 h 862693"/>
              <a:gd name="connsiteX1" fmla="*/ 862693 w 862693"/>
              <a:gd name="connsiteY1" fmla="*/ 0 h 862693"/>
              <a:gd name="connsiteX2" fmla="*/ 0 w 862693"/>
              <a:gd name="connsiteY2" fmla="*/ 862693 h 862693"/>
              <a:gd name="connsiteX3" fmla="*/ 0 w 862693"/>
              <a:gd name="connsiteY3" fmla="*/ 0 h 862693"/>
            </a:gdLst>
            <a:ahLst/>
            <a:cxnLst>
              <a:cxn ang="0">
                <a:pos x="connsiteX0" y="connsiteY0"/>
              </a:cxn>
              <a:cxn ang="0">
                <a:pos x="connsiteX1" y="connsiteY1"/>
              </a:cxn>
              <a:cxn ang="0">
                <a:pos x="connsiteX2" y="connsiteY2"/>
              </a:cxn>
              <a:cxn ang="0">
                <a:pos x="connsiteX3" y="connsiteY3"/>
              </a:cxn>
            </a:cxnLst>
            <a:rect l="l" t="t" r="r" b="b"/>
            <a:pathLst>
              <a:path w="862693" h="862693">
                <a:moveTo>
                  <a:pt x="0" y="0"/>
                </a:moveTo>
                <a:lnTo>
                  <a:pt x="862693" y="0"/>
                </a:lnTo>
                <a:cubicBezTo>
                  <a:pt x="862693" y="476453"/>
                  <a:pt x="476452" y="862693"/>
                  <a:pt x="0" y="8626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mn-lt"/>
            </a:endParaRPr>
          </a:p>
        </p:txBody>
      </p:sp>
      <p:grpSp>
        <p:nvGrpSpPr>
          <p:cNvPr id="9" name="Group 8">
            <a:extLst>
              <a:ext uri="{FF2B5EF4-FFF2-40B4-BE49-F238E27FC236}">
                <a16:creationId xmlns:a16="http://schemas.microsoft.com/office/drawing/2014/main" id="{9861BC34-DFBF-2D4F-B463-FCFBC08391FF}"/>
              </a:ext>
            </a:extLst>
          </p:cNvPr>
          <p:cNvGrpSpPr/>
          <p:nvPr userDrawn="1"/>
        </p:nvGrpSpPr>
        <p:grpSpPr>
          <a:xfrm>
            <a:off x="2587417" y="5590903"/>
            <a:ext cx="1572380" cy="1267097"/>
            <a:chOff x="7413403" y="4976359"/>
            <a:chExt cx="2334986" cy="1881641"/>
          </a:xfrm>
        </p:grpSpPr>
        <p:sp>
          <p:nvSpPr>
            <p:cNvPr id="7" name="Freeform 6">
              <a:extLst>
                <a:ext uri="{FF2B5EF4-FFF2-40B4-BE49-F238E27FC236}">
                  <a16:creationId xmlns:a16="http://schemas.microsoft.com/office/drawing/2014/main" id="{55C37C19-F268-4A43-A0D4-3B1B38D48952}"/>
                </a:ext>
              </a:extLst>
            </p:cNvPr>
            <p:cNvSpPr/>
            <p:nvPr userDrawn="1"/>
          </p:nvSpPr>
          <p:spPr>
            <a:xfrm rot="5400000" flipH="1" flipV="1">
              <a:off x="8223822"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mn-lt"/>
              </a:endParaRPr>
            </a:p>
          </p:txBody>
        </p:sp>
        <p:sp>
          <p:nvSpPr>
            <p:cNvPr id="8" name="Freeform 7">
              <a:extLst>
                <a:ext uri="{FF2B5EF4-FFF2-40B4-BE49-F238E27FC236}">
                  <a16:creationId xmlns:a16="http://schemas.microsoft.com/office/drawing/2014/main" id="{E4F760E5-9D5D-E44F-AEBF-20CA8DE87D11}"/>
                </a:ext>
              </a:extLst>
            </p:cNvPr>
            <p:cNvSpPr/>
            <p:nvPr userDrawn="1"/>
          </p:nvSpPr>
          <p:spPr>
            <a:xfrm rot="16200000" flipV="1">
              <a:off x="7056329"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mn-lt"/>
              </a:endParaRPr>
            </a:p>
          </p:txBody>
        </p:sp>
      </p:grpSp>
      <p:sp>
        <p:nvSpPr>
          <p:cNvPr id="10" name="Date Placeholder 3">
            <a:extLst>
              <a:ext uri="{FF2B5EF4-FFF2-40B4-BE49-F238E27FC236}">
                <a16:creationId xmlns:a16="http://schemas.microsoft.com/office/drawing/2014/main" id="{7536C149-3EFE-A94E-902D-57CED00B2C0F}"/>
              </a:ext>
            </a:extLst>
          </p:cNvPr>
          <p:cNvSpPr>
            <a:spLocks noGrp="1"/>
          </p:cNvSpPr>
          <p:nvPr>
            <p:ph type="dt" sz="half" idx="2"/>
          </p:nvPr>
        </p:nvSpPr>
        <p:spPr>
          <a:xfrm>
            <a:off x="381000" y="6356350"/>
            <a:ext cx="1767114" cy="365125"/>
          </a:xfrm>
          <a:prstGeom prst="rect">
            <a:avLst/>
          </a:prstGeom>
        </p:spPr>
        <p:txBody>
          <a:bodyPr vert="horz" lIns="91440" tIns="45720" rIns="91440" bIns="45720" rtlCol="0" anchor="ctr">
            <a:noAutofit/>
          </a:bodyPr>
          <a:lstStyle>
            <a:lvl1pPr algn="l">
              <a:defRPr sz="1200">
                <a:solidFill>
                  <a:schemeClr val="accent2"/>
                </a:solidFill>
                <a:latin typeface="+mn-lt"/>
              </a:defRPr>
            </a:lvl1pPr>
          </a:lstStyle>
          <a:p>
            <a:fld id="{4B103E64-1627-9140-8127-1849FED275E1}" type="datetime1">
              <a:rPr lang="en-US" smtClean="0"/>
              <a:pPr/>
              <a:t>1/16/2025</a:t>
            </a:fld>
            <a:endParaRPr lang="en-US" dirty="0"/>
          </a:p>
        </p:txBody>
      </p:sp>
      <p:sp>
        <p:nvSpPr>
          <p:cNvPr id="11" name="Footer Placeholder 4">
            <a:extLst>
              <a:ext uri="{FF2B5EF4-FFF2-40B4-BE49-F238E27FC236}">
                <a16:creationId xmlns:a16="http://schemas.microsoft.com/office/drawing/2014/main" id="{53CA1E78-F17D-F34D-9F81-0DBF44F3789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noAutofit/>
          </a:bodyPr>
          <a:lstStyle>
            <a:lvl1pPr algn="ctr">
              <a:defRPr sz="1200">
                <a:solidFill>
                  <a:schemeClr val="accent3"/>
                </a:solidFill>
                <a:latin typeface="+mn-lt"/>
              </a:defRPr>
            </a:lvl1pPr>
          </a:lstStyle>
          <a:p>
            <a:r>
              <a:rPr lang="en-US" dirty="0"/>
              <a:t>PRESENTATION TITLE</a:t>
            </a:r>
          </a:p>
        </p:txBody>
      </p:sp>
      <p:sp>
        <p:nvSpPr>
          <p:cNvPr id="13" name="Content Placeholder 2">
            <a:extLst>
              <a:ext uri="{FF2B5EF4-FFF2-40B4-BE49-F238E27FC236}">
                <a16:creationId xmlns:a16="http://schemas.microsoft.com/office/drawing/2014/main" id="{94CA559C-3355-DE44-ACF9-BDB6083C4225}"/>
              </a:ext>
            </a:extLst>
          </p:cNvPr>
          <p:cNvSpPr>
            <a:spLocks noGrp="1"/>
          </p:cNvSpPr>
          <p:nvPr>
            <p:ph idx="10"/>
          </p:nvPr>
        </p:nvSpPr>
        <p:spPr>
          <a:xfrm>
            <a:off x="4683787" y="2526318"/>
            <a:ext cx="3173279" cy="2828613"/>
          </a:xfrm>
        </p:spPr>
        <p:txBody>
          <a:bodyPr>
            <a:noAutofit/>
          </a:bodyPr>
          <a:lstStyle>
            <a:lvl1pPr marL="0" indent="0">
              <a:buNone/>
              <a:defRPr sz="2000">
                <a:latin typeface="+mn-lt"/>
              </a:defRPr>
            </a:lvl1pPr>
            <a:lvl2pPr marL="457200" indent="0">
              <a:buNone/>
              <a:defRPr sz="1800">
                <a:latin typeface="+mn-lt"/>
              </a:defRPr>
            </a:lvl2pPr>
            <a:lvl3pPr marL="914400" indent="0">
              <a:buNone/>
              <a:defRPr sz="1600">
                <a:latin typeface="+mn-lt"/>
              </a:defRPr>
            </a:lvl3pPr>
            <a:lvl4pPr marL="1371600" indent="0">
              <a:buNone/>
              <a:defRPr sz="1400">
                <a:latin typeface="+mn-lt"/>
              </a:defRPr>
            </a:lvl4pPr>
            <a:lvl5pPr marL="1828800" indent="0">
              <a:buNone/>
              <a:defRPr sz="14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Content Placeholder 2">
            <a:extLst>
              <a:ext uri="{FF2B5EF4-FFF2-40B4-BE49-F238E27FC236}">
                <a16:creationId xmlns:a16="http://schemas.microsoft.com/office/drawing/2014/main" id="{0B33DABA-7BF5-1147-BA5E-63B92F220E51}"/>
              </a:ext>
            </a:extLst>
          </p:cNvPr>
          <p:cNvSpPr>
            <a:spLocks noGrp="1"/>
          </p:cNvSpPr>
          <p:nvPr>
            <p:ph idx="11"/>
          </p:nvPr>
        </p:nvSpPr>
        <p:spPr>
          <a:xfrm>
            <a:off x="1167493" y="2003804"/>
            <a:ext cx="3173278" cy="522514"/>
          </a:xfrm>
        </p:spPr>
        <p:txBody>
          <a:bodyPr>
            <a:noAutofit/>
          </a:bodyPr>
          <a:lstStyle>
            <a:lvl1pPr marL="0" indent="0">
              <a:buNone/>
              <a:defRPr sz="2400" b="1">
                <a:latin typeface="+mj-lt"/>
              </a:defRPr>
            </a:lvl1pPr>
            <a:lvl2pPr marL="457200" indent="0">
              <a:buNone/>
              <a:defRPr sz="2000" b="1">
                <a:latin typeface="+mj-lt"/>
              </a:defRPr>
            </a:lvl2pPr>
            <a:lvl3pPr marL="914400" indent="0">
              <a:buNone/>
              <a:defRPr sz="1800" b="1">
                <a:latin typeface="+mj-lt"/>
              </a:defRPr>
            </a:lvl3pPr>
            <a:lvl4pPr marL="1371600" indent="0">
              <a:buNone/>
              <a:defRPr sz="1600" b="1">
                <a:latin typeface="+mj-lt"/>
              </a:defRPr>
            </a:lvl4pPr>
            <a:lvl5pPr marL="1828800" indent="0">
              <a:buNone/>
              <a:defRPr sz="1600" b="1">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a:extLst>
              <a:ext uri="{FF2B5EF4-FFF2-40B4-BE49-F238E27FC236}">
                <a16:creationId xmlns:a16="http://schemas.microsoft.com/office/drawing/2014/main" id="{1B05BEE9-8BC0-EC44-B913-DB6426DF2EA7}"/>
              </a:ext>
            </a:extLst>
          </p:cNvPr>
          <p:cNvSpPr>
            <a:spLocks noGrp="1"/>
          </p:cNvSpPr>
          <p:nvPr>
            <p:ph idx="12"/>
          </p:nvPr>
        </p:nvSpPr>
        <p:spPr>
          <a:xfrm>
            <a:off x="4683788" y="2003804"/>
            <a:ext cx="3173278" cy="522514"/>
          </a:xfrm>
        </p:spPr>
        <p:txBody>
          <a:bodyPr>
            <a:noAutofit/>
          </a:bodyPr>
          <a:lstStyle>
            <a:lvl1pPr marL="0" indent="0">
              <a:buNone/>
              <a:defRPr sz="2400" b="1">
                <a:latin typeface="+mj-lt"/>
              </a:defRPr>
            </a:lvl1pPr>
            <a:lvl2pPr marL="457200" indent="0">
              <a:buNone/>
              <a:defRPr sz="2000" b="1">
                <a:latin typeface="+mj-lt"/>
              </a:defRPr>
            </a:lvl2pPr>
            <a:lvl3pPr marL="914400" indent="0">
              <a:buNone/>
              <a:defRPr sz="1800" b="1">
                <a:latin typeface="+mj-lt"/>
              </a:defRPr>
            </a:lvl3pPr>
            <a:lvl4pPr marL="1371600" indent="0">
              <a:buNone/>
              <a:defRPr sz="1600" b="1">
                <a:latin typeface="+mj-lt"/>
              </a:defRPr>
            </a:lvl4pPr>
            <a:lvl5pPr marL="1828800" indent="0">
              <a:buNone/>
              <a:defRPr sz="1600" b="1">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2">
            <a:extLst>
              <a:ext uri="{FF2B5EF4-FFF2-40B4-BE49-F238E27FC236}">
                <a16:creationId xmlns:a16="http://schemas.microsoft.com/office/drawing/2014/main" id="{43D62993-A055-DF4F-9286-4FFE3A5C7FD7}"/>
              </a:ext>
            </a:extLst>
          </p:cNvPr>
          <p:cNvSpPr>
            <a:spLocks noGrp="1"/>
          </p:cNvSpPr>
          <p:nvPr>
            <p:ph idx="13"/>
          </p:nvPr>
        </p:nvSpPr>
        <p:spPr>
          <a:xfrm>
            <a:off x="8200082" y="2526318"/>
            <a:ext cx="3173279" cy="2828613"/>
          </a:xfrm>
        </p:spPr>
        <p:txBody>
          <a:bodyPr>
            <a:noAutofit/>
          </a:bodyPr>
          <a:lstStyle>
            <a:lvl1pPr marL="0" indent="0">
              <a:buNone/>
              <a:defRPr sz="2000">
                <a:latin typeface="+mn-lt"/>
              </a:defRPr>
            </a:lvl1pPr>
            <a:lvl2pPr marL="457200" indent="0">
              <a:buNone/>
              <a:defRPr sz="1800">
                <a:latin typeface="+mn-lt"/>
              </a:defRPr>
            </a:lvl2pPr>
            <a:lvl3pPr marL="914400" indent="0">
              <a:buNone/>
              <a:defRPr sz="1600">
                <a:latin typeface="+mn-lt"/>
              </a:defRPr>
            </a:lvl3pPr>
            <a:lvl4pPr marL="1371600" indent="0">
              <a:buNone/>
              <a:defRPr sz="1400">
                <a:latin typeface="+mn-lt"/>
              </a:defRPr>
            </a:lvl4pPr>
            <a:lvl5pPr marL="1828800" indent="0">
              <a:buNone/>
              <a:defRPr sz="14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a:extLst>
              <a:ext uri="{FF2B5EF4-FFF2-40B4-BE49-F238E27FC236}">
                <a16:creationId xmlns:a16="http://schemas.microsoft.com/office/drawing/2014/main" id="{A896DA2E-4448-254C-86D1-9E16E63CC6A0}"/>
              </a:ext>
            </a:extLst>
          </p:cNvPr>
          <p:cNvSpPr>
            <a:spLocks noGrp="1"/>
          </p:cNvSpPr>
          <p:nvPr>
            <p:ph idx="14"/>
          </p:nvPr>
        </p:nvSpPr>
        <p:spPr>
          <a:xfrm>
            <a:off x="8200083" y="2003804"/>
            <a:ext cx="3173278" cy="522514"/>
          </a:xfrm>
        </p:spPr>
        <p:txBody>
          <a:bodyPr>
            <a:noAutofit/>
          </a:bodyPr>
          <a:lstStyle>
            <a:lvl1pPr marL="0" indent="0">
              <a:buNone/>
              <a:defRPr sz="2400" b="1">
                <a:latin typeface="+mj-lt"/>
              </a:defRPr>
            </a:lvl1pPr>
            <a:lvl2pPr marL="457200" indent="0">
              <a:buNone/>
              <a:defRPr sz="2000" b="1">
                <a:latin typeface="+mj-lt"/>
              </a:defRPr>
            </a:lvl2pPr>
            <a:lvl3pPr marL="914400" indent="0">
              <a:buNone/>
              <a:defRPr sz="1800" b="1">
                <a:latin typeface="+mj-lt"/>
              </a:defRPr>
            </a:lvl3pPr>
            <a:lvl4pPr marL="1371600" indent="0">
              <a:buNone/>
              <a:defRPr sz="1600" b="1">
                <a:latin typeface="+mj-lt"/>
              </a:defRPr>
            </a:lvl4pPr>
            <a:lvl5pPr marL="1828800" indent="0">
              <a:buNone/>
              <a:defRPr sz="1600" b="1">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Slide Number Placeholder 5">
            <a:extLst>
              <a:ext uri="{FF2B5EF4-FFF2-40B4-BE49-F238E27FC236}">
                <a16:creationId xmlns:a16="http://schemas.microsoft.com/office/drawing/2014/main" id="{1FE54918-A625-F64F-A42E-A427E9B2D489}"/>
              </a:ext>
            </a:extLst>
          </p:cNvPr>
          <p:cNvSpPr>
            <a:spLocks noGrp="1"/>
          </p:cNvSpPr>
          <p:nvPr>
            <p:ph type="sldNum" sz="quarter" idx="4"/>
          </p:nvPr>
        </p:nvSpPr>
        <p:spPr>
          <a:xfrm>
            <a:off x="10153276" y="6356350"/>
            <a:ext cx="1657723" cy="365125"/>
          </a:xfrm>
          <a:prstGeom prst="rect">
            <a:avLst/>
          </a:prstGeom>
        </p:spPr>
        <p:txBody>
          <a:bodyPr vert="horz" lIns="91440" tIns="45720" rIns="91440" bIns="45720" rtlCol="0" anchor="ctr">
            <a:noAutofit/>
          </a:bodyPr>
          <a:lstStyle>
            <a:lvl1pPr algn="r">
              <a:defRPr sz="1200">
                <a:solidFill>
                  <a:schemeClr val="accent2"/>
                </a:solidFill>
                <a:latin typeface="+mn-lt"/>
              </a:defRPr>
            </a:lvl1p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27569764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End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4248F2-5264-4601-AA0B-6C092F77F2DD}"/>
              </a:ext>
            </a:extLst>
          </p:cNvPr>
          <p:cNvSpPr>
            <a:spLocks noGrp="1"/>
          </p:cNvSpPr>
          <p:nvPr>
            <p:ph type="ctrTitle"/>
          </p:nvPr>
        </p:nvSpPr>
        <p:spPr>
          <a:xfrm>
            <a:off x="1167494" y="1122363"/>
            <a:ext cx="6220278" cy="2387600"/>
          </a:xfrm>
        </p:spPr>
        <p:txBody>
          <a:bodyPr anchor="b">
            <a:noAutofit/>
          </a:bodyPr>
          <a:lstStyle>
            <a:lvl1pPr algn="l">
              <a:defRPr sz="6000" b="1">
                <a:latin typeface="+mj-lt"/>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DCFB69D3-5632-4285-A209-9DCA67DA668C}"/>
              </a:ext>
            </a:extLst>
          </p:cNvPr>
          <p:cNvSpPr>
            <a:spLocks noGrp="1"/>
          </p:cNvSpPr>
          <p:nvPr>
            <p:ph type="subTitle" idx="1"/>
          </p:nvPr>
        </p:nvSpPr>
        <p:spPr>
          <a:xfrm>
            <a:off x="1167493" y="3602038"/>
            <a:ext cx="6220277" cy="2247219"/>
          </a:xfrm>
        </p:spPr>
        <p:txBody>
          <a:bodyPr>
            <a:noAutofit/>
          </a:bodyPr>
          <a:lstStyle>
            <a:lvl1pPr marL="0" indent="0" algn="l">
              <a:buNone/>
              <a:defRPr sz="2800">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Rectangle 3">
            <a:extLst>
              <a:ext uri="{FF2B5EF4-FFF2-40B4-BE49-F238E27FC236}">
                <a16:creationId xmlns:a16="http://schemas.microsoft.com/office/drawing/2014/main" id="{9AC79249-FDC0-364D-A734-AE1DE1605D28}"/>
              </a:ext>
            </a:extLst>
          </p:cNvPr>
          <p:cNvSpPr/>
          <p:nvPr userDrawn="1"/>
        </p:nvSpPr>
        <p:spPr>
          <a:xfrm>
            <a:off x="8264426" y="0"/>
            <a:ext cx="3927574"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 name="Group 5">
            <a:extLst>
              <a:ext uri="{FF2B5EF4-FFF2-40B4-BE49-F238E27FC236}">
                <a16:creationId xmlns:a16="http://schemas.microsoft.com/office/drawing/2014/main" id="{F15FBB50-09C8-B64E-AE57-67C5E70810CB}"/>
              </a:ext>
            </a:extLst>
          </p:cNvPr>
          <p:cNvGrpSpPr/>
          <p:nvPr userDrawn="1"/>
        </p:nvGrpSpPr>
        <p:grpSpPr>
          <a:xfrm>
            <a:off x="8264427" y="3685939"/>
            <a:ext cx="3927573" cy="3178856"/>
            <a:chOff x="9857014" y="13834"/>
            <a:chExt cx="2334986" cy="1881641"/>
          </a:xfrm>
        </p:grpSpPr>
        <p:sp>
          <p:nvSpPr>
            <p:cNvPr id="15" name="Freeform 14">
              <a:extLst>
                <a:ext uri="{FF2B5EF4-FFF2-40B4-BE49-F238E27FC236}">
                  <a16:creationId xmlns:a16="http://schemas.microsoft.com/office/drawing/2014/main" id="{EFBF1E52-11FA-DC48-B7AD-75734232FFE8}"/>
                </a:ext>
              </a:extLst>
            </p:cNvPr>
            <p:cNvSpPr/>
            <p:nvPr userDrawn="1"/>
          </p:nvSpPr>
          <p:spPr>
            <a:xfrm rot="5400000" flipH="1" flipV="1">
              <a:off x="10667433" y="370908"/>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Freeform 15">
              <a:extLst>
                <a:ext uri="{FF2B5EF4-FFF2-40B4-BE49-F238E27FC236}">
                  <a16:creationId xmlns:a16="http://schemas.microsoft.com/office/drawing/2014/main" id="{4850B620-49F5-3748-84AF-682555D52792}"/>
                </a:ext>
              </a:extLst>
            </p:cNvPr>
            <p:cNvSpPr/>
            <p:nvPr userDrawn="1"/>
          </p:nvSpPr>
          <p:spPr>
            <a:xfrm rot="16200000" flipV="1">
              <a:off x="9499940" y="370908"/>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22" name="Freeform 21">
            <a:extLst>
              <a:ext uri="{FF2B5EF4-FFF2-40B4-BE49-F238E27FC236}">
                <a16:creationId xmlns:a16="http://schemas.microsoft.com/office/drawing/2014/main" id="{BC68F289-2744-2F48-893A-3F17911625C8}"/>
              </a:ext>
            </a:extLst>
          </p:cNvPr>
          <p:cNvSpPr/>
          <p:nvPr userDrawn="1"/>
        </p:nvSpPr>
        <p:spPr>
          <a:xfrm>
            <a:off x="0" y="-1"/>
            <a:ext cx="1167493" cy="1167493"/>
          </a:xfrm>
          <a:custGeom>
            <a:avLst/>
            <a:gdLst>
              <a:gd name="connsiteX0" fmla="*/ 0 w 862693"/>
              <a:gd name="connsiteY0" fmla="*/ 0 h 862693"/>
              <a:gd name="connsiteX1" fmla="*/ 862693 w 862693"/>
              <a:gd name="connsiteY1" fmla="*/ 0 h 862693"/>
              <a:gd name="connsiteX2" fmla="*/ 0 w 862693"/>
              <a:gd name="connsiteY2" fmla="*/ 862693 h 862693"/>
              <a:gd name="connsiteX3" fmla="*/ 0 w 862693"/>
              <a:gd name="connsiteY3" fmla="*/ 0 h 862693"/>
            </a:gdLst>
            <a:ahLst/>
            <a:cxnLst>
              <a:cxn ang="0">
                <a:pos x="connsiteX0" y="connsiteY0"/>
              </a:cxn>
              <a:cxn ang="0">
                <a:pos x="connsiteX1" y="connsiteY1"/>
              </a:cxn>
              <a:cxn ang="0">
                <a:pos x="connsiteX2" y="connsiteY2"/>
              </a:cxn>
              <a:cxn ang="0">
                <a:pos x="connsiteX3" y="connsiteY3"/>
              </a:cxn>
            </a:cxnLst>
            <a:rect l="l" t="t" r="r" b="b"/>
            <a:pathLst>
              <a:path w="862693" h="862693">
                <a:moveTo>
                  <a:pt x="0" y="0"/>
                </a:moveTo>
                <a:lnTo>
                  <a:pt x="862693" y="0"/>
                </a:lnTo>
                <a:cubicBezTo>
                  <a:pt x="862693" y="476453"/>
                  <a:pt x="476452" y="862693"/>
                  <a:pt x="0" y="8626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 name="Freeform 16">
            <a:extLst>
              <a:ext uri="{FF2B5EF4-FFF2-40B4-BE49-F238E27FC236}">
                <a16:creationId xmlns:a16="http://schemas.microsoft.com/office/drawing/2014/main" id="{39563C76-BC00-DE47-88F5-C24D3CE3325A}"/>
              </a:ext>
            </a:extLst>
          </p:cNvPr>
          <p:cNvSpPr/>
          <p:nvPr userDrawn="1"/>
        </p:nvSpPr>
        <p:spPr>
          <a:xfrm>
            <a:off x="10228214" y="-1"/>
            <a:ext cx="1963787" cy="3178856"/>
          </a:xfrm>
          <a:custGeom>
            <a:avLst/>
            <a:gdLst>
              <a:gd name="connsiteX0" fmla="*/ 0 w 1963787"/>
              <a:gd name="connsiteY0" fmla="*/ 0 h 3178856"/>
              <a:gd name="connsiteX1" fmla="*/ 1963787 w 1963787"/>
              <a:gd name="connsiteY1" fmla="*/ 0 h 3178856"/>
              <a:gd name="connsiteX2" fmla="*/ 1963787 w 1963787"/>
              <a:gd name="connsiteY2" fmla="*/ 1967129 h 3178856"/>
              <a:gd name="connsiteX3" fmla="*/ 1963787 w 1963787"/>
              <a:gd name="connsiteY3" fmla="*/ 2349671 h 3178856"/>
              <a:gd name="connsiteX4" fmla="*/ 1963787 w 1963787"/>
              <a:gd name="connsiteY4" fmla="*/ 3178856 h 3178856"/>
              <a:gd name="connsiteX5" fmla="*/ 1963753 w 1963787"/>
              <a:gd name="connsiteY5" fmla="*/ 3178856 h 3178856"/>
              <a:gd name="connsiteX6" fmla="*/ 1763002 w 1963787"/>
              <a:gd name="connsiteY6" fmla="*/ 3168629 h 3178856"/>
              <a:gd name="connsiteX7" fmla="*/ 0 w 1963787"/>
              <a:gd name="connsiteY7" fmla="*/ 1197921 h 3178856"/>
              <a:gd name="connsiteX8" fmla="*/ 0 w 1963787"/>
              <a:gd name="connsiteY8" fmla="*/ 1039961 h 3178856"/>
              <a:gd name="connsiteX9" fmla="*/ 0 w 1963787"/>
              <a:gd name="connsiteY9" fmla="*/ 0 h 3178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3787" h="3178856">
                <a:moveTo>
                  <a:pt x="0" y="0"/>
                </a:moveTo>
                <a:lnTo>
                  <a:pt x="1963787" y="0"/>
                </a:lnTo>
                <a:lnTo>
                  <a:pt x="1963787" y="1967129"/>
                </a:lnTo>
                <a:lnTo>
                  <a:pt x="1963787" y="2349671"/>
                </a:lnTo>
                <a:lnTo>
                  <a:pt x="1963787" y="3178856"/>
                </a:lnTo>
                <a:lnTo>
                  <a:pt x="1963753" y="3178856"/>
                </a:lnTo>
                <a:lnTo>
                  <a:pt x="1763002" y="3168629"/>
                </a:lnTo>
                <a:cubicBezTo>
                  <a:pt x="772749" y="3067186"/>
                  <a:pt x="0" y="2223585"/>
                  <a:pt x="0" y="1197921"/>
                </a:cubicBezTo>
                <a:lnTo>
                  <a:pt x="0" y="1039961"/>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2544706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ackground 2">
  <p:cSld name="Background 2">
    <p:spTree>
      <p:nvGrpSpPr>
        <p:cNvPr id="1" name="Shape 1707"/>
        <p:cNvGrpSpPr/>
        <p:nvPr/>
      </p:nvGrpSpPr>
      <p:grpSpPr>
        <a:xfrm>
          <a:off x="0" y="0"/>
          <a:ext cx="0" cy="0"/>
          <a:chOff x="0" y="0"/>
          <a:chExt cx="0" cy="0"/>
        </a:xfrm>
      </p:grpSpPr>
      <p:sp>
        <p:nvSpPr>
          <p:cNvPr id="1708" name="Google Shape;1708;p29"/>
          <p:cNvSpPr/>
          <p:nvPr/>
        </p:nvSpPr>
        <p:spPr>
          <a:xfrm rot="10800000" flipH="1">
            <a:off x="0" y="0"/>
            <a:ext cx="12192069" cy="6916133"/>
          </a:xfrm>
          <a:custGeom>
            <a:avLst/>
            <a:gdLst/>
            <a:ahLst/>
            <a:cxnLst/>
            <a:rect l="l" t="t" r="r" b="b"/>
            <a:pathLst>
              <a:path w="275216" h="156509" extrusionOk="0">
                <a:moveTo>
                  <a:pt x="6251" y="311"/>
                </a:moveTo>
                <a:lnTo>
                  <a:pt x="6251" y="6247"/>
                </a:lnTo>
                <a:lnTo>
                  <a:pt x="315" y="6247"/>
                </a:lnTo>
                <a:lnTo>
                  <a:pt x="315" y="311"/>
                </a:lnTo>
                <a:close/>
                <a:moveTo>
                  <a:pt x="12498" y="311"/>
                </a:moveTo>
                <a:lnTo>
                  <a:pt x="12498" y="6247"/>
                </a:lnTo>
                <a:lnTo>
                  <a:pt x="6562" y="6247"/>
                </a:lnTo>
                <a:lnTo>
                  <a:pt x="6562" y="311"/>
                </a:lnTo>
                <a:close/>
                <a:moveTo>
                  <a:pt x="18745" y="311"/>
                </a:moveTo>
                <a:lnTo>
                  <a:pt x="18745" y="6247"/>
                </a:lnTo>
                <a:lnTo>
                  <a:pt x="12810" y="6247"/>
                </a:lnTo>
                <a:lnTo>
                  <a:pt x="12810" y="311"/>
                </a:lnTo>
                <a:close/>
                <a:moveTo>
                  <a:pt x="24992" y="311"/>
                </a:moveTo>
                <a:lnTo>
                  <a:pt x="24992" y="6247"/>
                </a:lnTo>
                <a:lnTo>
                  <a:pt x="19058" y="6247"/>
                </a:lnTo>
                <a:lnTo>
                  <a:pt x="19058" y="311"/>
                </a:lnTo>
                <a:close/>
                <a:moveTo>
                  <a:pt x="31241" y="311"/>
                </a:moveTo>
                <a:lnTo>
                  <a:pt x="31241" y="6247"/>
                </a:lnTo>
                <a:lnTo>
                  <a:pt x="25305" y="6247"/>
                </a:lnTo>
                <a:lnTo>
                  <a:pt x="25305" y="311"/>
                </a:lnTo>
                <a:close/>
                <a:moveTo>
                  <a:pt x="37489" y="311"/>
                </a:moveTo>
                <a:lnTo>
                  <a:pt x="37489" y="6247"/>
                </a:lnTo>
                <a:lnTo>
                  <a:pt x="31553" y="6247"/>
                </a:lnTo>
                <a:lnTo>
                  <a:pt x="31553" y="311"/>
                </a:lnTo>
                <a:close/>
                <a:moveTo>
                  <a:pt x="43737" y="311"/>
                </a:moveTo>
                <a:lnTo>
                  <a:pt x="43737" y="6247"/>
                </a:lnTo>
                <a:lnTo>
                  <a:pt x="37802" y="6247"/>
                </a:lnTo>
                <a:lnTo>
                  <a:pt x="37802" y="311"/>
                </a:lnTo>
                <a:close/>
                <a:moveTo>
                  <a:pt x="49985" y="311"/>
                </a:moveTo>
                <a:lnTo>
                  <a:pt x="49985" y="6247"/>
                </a:lnTo>
                <a:lnTo>
                  <a:pt x="44049" y="6247"/>
                </a:lnTo>
                <a:lnTo>
                  <a:pt x="44049" y="311"/>
                </a:lnTo>
                <a:close/>
                <a:moveTo>
                  <a:pt x="56232" y="311"/>
                </a:moveTo>
                <a:lnTo>
                  <a:pt x="56232" y="6247"/>
                </a:lnTo>
                <a:lnTo>
                  <a:pt x="50296" y="6247"/>
                </a:lnTo>
                <a:lnTo>
                  <a:pt x="50296" y="311"/>
                </a:lnTo>
                <a:close/>
                <a:moveTo>
                  <a:pt x="62480" y="311"/>
                </a:moveTo>
                <a:lnTo>
                  <a:pt x="62480" y="6247"/>
                </a:lnTo>
                <a:lnTo>
                  <a:pt x="56545" y="6247"/>
                </a:lnTo>
                <a:lnTo>
                  <a:pt x="56545" y="311"/>
                </a:lnTo>
                <a:close/>
                <a:moveTo>
                  <a:pt x="68727" y="311"/>
                </a:moveTo>
                <a:lnTo>
                  <a:pt x="68727" y="6247"/>
                </a:lnTo>
                <a:lnTo>
                  <a:pt x="62792" y="6247"/>
                </a:lnTo>
                <a:lnTo>
                  <a:pt x="62792" y="311"/>
                </a:lnTo>
                <a:close/>
                <a:moveTo>
                  <a:pt x="74975" y="311"/>
                </a:moveTo>
                <a:lnTo>
                  <a:pt x="74975" y="6247"/>
                </a:lnTo>
                <a:lnTo>
                  <a:pt x="69039" y="6247"/>
                </a:lnTo>
                <a:lnTo>
                  <a:pt x="69039" y="311"/>
                </a:lnTo>
                <a:close/>
                <a:moveTo>
                  <a:pt x="81223" y="311"/>
                </a:moveTo>
                <a:lnTo>
                  <a:pt x="81223" y="6247"/>
                </a:lnTo>
                <a:lnTo>
                  <a:pt x="75286" y="6247"/>
                </a:lnTo>
                <a:lnTo>
                  <a:pt x="75286" y="311"/>
                </a:lnTo>
                <a:close/>
                <a:moveTo>
                  <a:pt x="87470" y="311"/>
                </a:moveTo>
                <a:lnTo>
                  <a:pt x="87470" y="6247"/>
                </a:lnTo>
                <a:lnTo>
                  <a:pt x="81535" y="6247"/>
                </a:lnTo>
                <a:lnTo>
                  <a:pt x="81535" y="311"/>
                </a:lnTo>
                <a:close/>
                <a:moveTo>
                  <a:pt x="93720" y="311"/>
                </a:moveTo>
                <a:lnTo>
                  <a:pt x="93720" y="6247"/>
                </a:lnTo>
                <a:lnTo>
                  <a:pt x="87784" y="6247"/>
                </a:lnTo>
                <a:lnTo>
                  <a:pt x="87784" y="311"/>
                </a:lnTo>
                <a:close/>
                <a:moveTo>
                  <a:pt x="99967" y="311"/>
                </a:moveTo>
                <a:lnTo>
                  <a:pt x="99967" y="6247"/>
                </a:lnTo>
                <a:lnTo>
                  <a:pt x="94031" y="6247"/>
                </a:lnTo>
                <a:lnTo>
                  <a:pt x="94031" y="311"/>
                </a:lnTo>
                <a:close/>
                <a:moveTo>
                  <a:pt x="106214" y="311"/>
                </a:moveTo>
                <a:lnTo>
                  <a:pt x="106214" y="6247"/>
                </a:lnTo>
                <a:lnTo>
                  <a:pt x="100280" y="6247"/>
                </a:lnTo>
                <a:lnTo>
                  <a:pt x="100280" y="311"/>
                </a:lnTo>
                <a:close/>
                <a:moveTo>
                  <a:pt x="112461" y="311"/>
                </a:moveTo>
                <a:lnTo>
                  <a:pt x="112461" y="6247"/>
                </a:lnTo>
                <a:lnTo>
                  <a:pt x="106527" y="6247"/>
                </a:lnTo>
                <a:lnTo>
                  <a:pt x="106527" y="311"/>
                </a:lnTo>
                <a:close/>
                <a:moveTo>
                  <a:pt x="118710" y="311"/>
                </a:moveTo>
                <a:lnTo>
                  <a:pt x="118710" y="6247"/>
                </a:lnTo>
                <a:lnTo>
                  <a:pt x="112774" y="6247"/>
                </a:lnTo>
                <a:lnTo>
                  <a:pt x="112774" y="311"/>
                </a:lnTo>
                <a:close/>
                <a:moveTo>
                  <a:pt x="124957" y="311"/>
                </a:moveTo>
                <a:lnTo>
                  <a:pt x="124957" y="6247"/>
                </a:lnTo>
                <a:lnTo>
                  <a:pt x="119021" y="6247"/>
                </a:lnTo>
                <a:lnTo>
                  <a:pt x="119021" y="311"/>
                </a:lnTo>
                <a:close/>
                <a:moveTo>
                  <a:pt x="131204" y="311"/>
                </a:moveTo>
                <a:lnTo>
                  <a:pt x="131204" y="6247"/>
                </a:lnTo>
                <a:lnTo>
                  <a:pt x="125270" y="6247"/>
                </a:lnTo>
                <a:lnTo>
                  <a:pt x="125270" y="311"/>
                </a:lnTo>
                <a:close/>
                <a:moveTo>
                  <a:pt x="137451" y="311"/>
                </a:moveTo>
                <a:lnTo>
                  <a:pt x="137451" y="6247"/>
                </a:lnTo>
                <a:lnTo>
                  <a:pt x="131517" y="6247"/>
                </a:lnTo>
                <a:lnTo>
                  <a:pt x="131517" y="311"/>
                </a:lnTo>
                <a:close/>
                <a:moveTo>
                  <a:pt x="143702" y="311"/>
                </a:moveTo>
                <a:lnTo>
                  <a:pt x="143702" y="6247"/>
                </a:lnTo>
                <a:lnTo>
                  <a:pt x="137766" y="6247"/>
                </a:lnTo>
                <a:lnTo>
                  <a:pt x="137766" y="311"/>
                </a:lnTo>
                <a:close/>
                <a:moveTo>
                  <a:pt x="149949" y="311"/>
                </a:moveTo>
                <a:lnTo>
                  <a:pt x="149949" y="6247"/>
                </a:lnTo>
                <a:lnTo>
                  <a:pt x="144015" y="6247"/>
                </a:lnTo>
                <a:lnTo>
                  <a:pt x="144015" y="311"/>
                </a:lnTo>
                <a:close/>
                <a:moveTo>
                  <a:pt x="156196" y="311"/>
                </a:moveTo>
                <a:lnTo>
                  <a:pt x="156196" y="6247"/>
                </a:lnTo>
                <a:lnTo>
                  <a:pt x="150262" y="6247"/>
                </a:lnTo>
                <a:lnTo>
                  <a:pt x="150262" y="311"/>
                </a:lnTo>
                <a:close/>
                <a:moveTo>
                  <a:pt x="162445" y="311"/>
                </a:moveTo>
                <a:lnTo>
                  <a:pt x="162445" y="6247"/>
                </a:lnTo>
                <a:lnTo>
                  <a:pt x="156509" y="6247"/>
                </a:lnTo>
                <a:lnTo>
                  <a:pt x="156509" y="311"/>
                </a:lnTo>
                <a:close/>
                <a:moveTo>
                  <a:pt x="168692" y="311"/>
                </a:moveTo>
                <a:lnTo>
                  <a:pt x="168692" y="6247"/>
                </a:lnTo>
                <a:lnTo>
                  <a:pt x="162756" y="6247"/>
                </a:lnTo>
                <a:lnTo>
                  <a:pt x="162756" y="311"/>
                </a:lnTo>
                <a:close/>
                <a:moveTo>
                  <a:pt x="174939" y="311"/>
                </a:moveTo>
                <a:lnTo>
                  <a:pt x="174939" y="6247"/>
                </a:lnTo>
                <a:lnTo>
                  <a:pt x="169005" y="6247"/>
                </a:lnTo>
                <a:lnTo>
                  <a:pt x="169005" y="311"/>
                </a:lnTo>
                <a:close/>
                <a:moveTo>
                  <a:pt x="181186" y="311"/>
                </a:moveTo>
                <a:lnTo>
                  <a:pt x="181186" y="6247"/>
                </a:lnTo>
                <a:lnTo>
                  <a:pt x="175252" y="6247"/>
                </a:lnTo>
                <a:lnTo>
                  <a:pt x="175252" y="311"/>
                </a:lnTo>
                <a:close/>
                <a:moveTo>
                  <a:pt x="187435" y="311"/>
                </a:moveTo>
                <a:lnTo>
                  <a:pt x="187435" y="6247"/>
                </a:lnTo>
                <a:lnTo>
                  <a:pt x="181499" y="6247"/>
                </a:lnTo>
                <a:lnTo>
                  <a:pt x="181499" y="311"/>
                </a:lnTo>
                <a:close/>
                <a:moveTo>
                  <a:pt x="193684" y="311"/>
                </a:moveTo>
                <a:lnTo>
                  <a:pt x="193684" y="6247"/>
                </a:lnTo>
                <a:lnTo>
                  <a:pt x="187749" y="6247"/>
                </a:lnTo>
                <a:lnTo>
                  <a:pt x="187749" y="311"/>
                </a:lnTo>
                <a:close/>
                <a:moveTo>
                  <a:pt x="199931" y="311"/>
                </a:moveTo>
                <a:lnTo>
                  <a:pt x="199931" y="6247"/>
                </a:lnTo>
                <a:lnTo>
                  <a:pt x="193996" y="6247"/>
                </a:lnTo>
                <a:lnTo>
                  <a:pt x="193996" y="311"/>
                </a:lnTo>
                <a:close/>
                <a:moveTo>
                  <a:pt x="206180" y="311"/>
                </a:moveTo>
                <a:lnTo>
                  <a:pt x="206180" y="6247"/>
                </a:lnTo>
                <a:lnTo>
                  <a:pt x="200244" y="6247"/>
                </a:lnTo>
                <a:lnTo>
                  <a:pt x="200244" y="311"/>
                </a:lnTo>
                <a:close/>
                <a:moveTo>
                  <a:pt x="212427" y="311"/>
                </a:moveTo>
                <a:lnTo>
                  <a:pt x="212427" y="6247"/>
                </a:lnTo>
                <a:lnTo>
                  <a:pt x="206491" y="6247"/>
                </a:lnTo>
                <a:lnTo>
                  <a:pt x="206491" y="311"/>
                </a:lnTo>
                <a:close/>
                <a:moveTo>
                  <a:pt x="218674" y="311"/>
                </a:moveTo>
                <a:lnTo>
                  <a:pt x="218674" y="6247"/>
                </a:lnTo>
                <a:lnTo>
                  <a:pt x="212739" y="6247"/>
                </a:lnTo>
                <a:lnTo>
                  <a:pt x="212739" y="311"/>
                </a:lnTo>
                <a:close/>
                <a:moveTo>
                  <a:pt x="224921" y="311"/>
                </a:moveTo>
                <a:lnTo>
                  <a:pt x="224921" y="6247"/>
                </a:lnTo>
                <a:lnTo>
                  <a:pt x="218987" y="6247"/>
                </a:lnTo>
                <a:lnTo>
                  <a:pt x="218987" y="311"/>
                </a:lnTo>
                <a:close/>
                <a:moveTo>
                  <a:pt x="231170" y="311"/>
                </a:moveTo>
                <a:lnTo>
                  <a:pt x="231170" y="6247"/>
                </a:lnTo>
                <a:lnTo>
                  <a:pt x="225234" y="6247"/>
                </a:lnTo>
                <a:lnTo>
                  <a:pt x="225234" y="311"/>
                </a:lnTo>
                <a:close/>
                <a:moveTo>
                  <a:pt x="237417" y="311"/>
                </a:moveTo>
                <a:lnTo>
                  <a:pt x="237417" y="6247"/>
                </a:lnTo>
                <a:lnTo>
                  <a:pt x="231481" y="6247"/>
                </a:lnTo>
                <a:lnTo>
                  <a:pt x="231481" y="311"/>
                </a:lnTo>
                <a:close/>
                <a:moveTo>
                  <a:pt x="243664" y="311"/>
                </a:moveTo>
                <a:lnTo>
                  <a:pt x="243664" y="6247"/>
                </a:lnTo>
                <a:lnTo>
                  <a:pt x="237729" y="6247"/>
                </a:lnTo>
                <a:lnTo>
                  <a:pt x="237729" y="311"/>
                </a:lnTo>
                <a:close/>
                <a:moveTo>
                  <a:pt x="249914" y="311"/>
                </a:moveTo>
                <a:lnTo>
                  <a:pt x="249914" y="6247"/>
                </a:lnTo>
                <a:lnTo>
                  <a:pt x="243978" y="6247"/>
                </a:lnTo>
                <a:lnTo>
                  <a:pt x="243978" y="311"/>
                </a:lnTo>
                <a:close/>
                <a:moveTo>
                  <a:pt x="256161" y="311"/>
                </a:moveTo>
                <a:lnTo>
                  <a:pt x="256161" y="6247"/>
                </a:lnTo>
                <a:lnTo>
                  <a:pt x="250225" y="6247"/>
                </a:lnTo>
                <a:lnTo>
                  <a:pt x="250225" y="311"/>
                </a:lnTo>
                <a:close/>
                <a:moveTo>
                  <a:pt x="262409" y="311"/>
                </a:moveTo>
                <a:lnTo>
                  <a:pt x="262409" y="6247"/>
                </a:lnTo>
                <a:lnTo>
                  <a:pt x="256474" y="6247"/>
                </a:lnTo>
                <a:lnTo>
                  <a:pt x="256474" y="311"/>
                </a:lnTo>
                <a:close/>
                <a:moveTo>
                  <a:pt x="268656" y="311"/>
                </a:moveTo>
                <a:lnTo>
                  <a:pt x="268656" y="6247"/>
                </a:lnTo>
                <a:lnTo>
                  <a:pt x="262721" y="6247"/>
                </a:lnTo>
                <a:lnTo>
                  <a:pt x="262721" y="311"/>
                </a:lnTo>
                <a:close/>
                <a:moveTo>
                  <a:pt x="274904" y="311"/>
                </a:moveTo>
                <a:lnTo>
                  <a:pt x="274904" y="6247"/>
                </a:lnTo>
                <a:lnTo>
                  <a:pt x="268968" y="6247"/>
                </a:lnTo>
                <a:lnTo>
                  <a:pt x="268968" y="311"/>
                </a:lnTo>
                <a:close/>
                <a:moveTo>
                  <a:pt x="6251" y="6560"/>
                </a:moveTo>
                <a:lnTo>
                  <a:pt x="6251" y="12494"/>
                </a:lnTo>
                <a:lnTo>
                  <a:pt x="315" y="12494"/>
                </a:lnTo>
                <a:lnTo>
                  <a:pt x="315" y="6560"/>
                </a:lnTo>
                <a:close/>
                <a:moveTo>
                  <a:pt x="12498" y="6560"/>
                </a:moveTo>
                <a:lnTo>
                  <a:pt x="12498" y="12494"/>
                </a:lnTo>
                <a:lnTo>
                  <a:pt x="6562" y="12494"/>
                </a:lnTo>
                <a:lnTo>
                  <a:pt x="6562" y="6560"/>
                </a:lnTo>
                <a:close/>
                <a:moveTo>
                  <a:pt x="18745" y="6560"/>
                </a:moveTo>
                <a:lnTo>
                  <a:pt x="18745" y="12494"/>
                </a:lnTo>
                <a:lnTo>
                  <a:pt x="12810" y="12494"/>
                </a:lnTo>
                <a:lnTo>
                  <a:pt x="12810" y="6560"/>
                </a:lnTo>
                <a:close/>
                <a:moveTo>
                  <a:pt x="24992" y="6560"/>
                </a:moveTo>
                <a:lnTo>
                  <a:pt x="24992" y="12494"/>
                </a:lnTo>
                <a:lnTo>
                  <a:pt x="19058" y="12494"/>
                </a:lnTo>
                <a:lnTo>
                  <a:pt x="19058" y="6560"/>
                </a:lnTo>
                <a:close/>
                <a:moveTo>
                  <a:pt x="31241" y="6560"/>
                </a:moveTo>
                <a:lnTo>
                  <a:pt x="31241" y="12494"/>
                </a:lnTo>
                <a:lnTo>
                  <a:pt x="25305" y="12494"/>
                </a:lnTo>
                <a:lnTo>
                  <a:pt x="25305" y="6560"/>
                </a:lnTo>
                <a:close/>
                <a:moveTo>
                  <a:pt x="37489" y="6560"/>
                </a:moveTo>
                <a:lnTo>
                  <a:pt x="37489" y="12494"/>
                </a:lnTo>
                <a:lnTo>
                  <a:pt x="31553" y="12494"/>
                </a:lnTo>
                <a:lnTo>
                  <a:pt x="31553" y="6560"/>
                </a:lnTo>
                <a:close/>
                <a:moveTo>
                  <a:pt x="43737" y="6560"/>
                </a:moveTo>
                <a:lnTo>
                  <a:pt x="43737" y="12494"/>
                </a:lnTo>
                <a:lnTo>
                  <a:pt x="37802" y="12494"/>
                </a:lnTo>
                <a:lnTo>
                  <a:pt x="37802" y="6560"/>
                </a:lnTo>
                <a:close/>
                <a:moveTo>
                  <a:pt x="49985" y="6560"/>
                </a:moveTo>
                <a:lnTo>
                  <a:pt x="49985" y="12494"/>
                </a:lnTo>
                <a:lnTo>
                  <a:pt x="44049" y="12494"/>
                </a:lnTo>
                <a:lnTo>
                  <a:pt x="44049" y="6560"/>
                </a:lnTo>
                <a:close/>
                <a:moveTo>
                  <a:pt x="56232" y="6560"/>
                </a:moveTo>
                <a:lnTo>
                  <a:pt x="56232" y="12494"/>
                </a:lnTo>
                <a:lnTo>
                  <a:pt x="50296" y="12494"/>
                </a:lnTo>
                <a:lnTo>
                  <a:pt x="50296" y="6560"/>
                </a:lnTo>
                <a:close/>
                <a:moveTo>
                  <a:pt x="62480" y="6560"/>
                </a:moveTo>
                <a:lnTo>
                  <a:pt x="62480" y="12494"/>
                </a:lnTo>
                <a:lnTo>
                  <a:pt x="56545" y="12494"/>
                </a:lnTo>
                <a:lnTo>
                  <a:pt x="56545" y="6560"/>
                </a:lnTo>
                <a:close/>
                <a:moveTo>
                  <a:pt x="68727" y="6560"/>
                </a:moveTo>
                <a:lnTo>
                  <a:pt x="68727" y="12494"/>
                </a:lnTo>
                <a:lnTo>
                  <a:pt x="62792" y="12494"/>
                </a:lnTo>
                <a:lnTo>
                  <a:pt x="62792" y="6560"/>
                </a:lnTo>
                <a:close/>
                <a:moveTo>
                  <a:pt x="74975" y="6560"/>
                </a:moveTo>
                <a:lnTo>
                  <a:pt x="74975" y="12494"/>
                </a:lnTo>
                <a:lnTo>
                  <a:pt x="69039" y="12494"/>
                </a:lnTo>
                <a:lnTo>
                  <a:pt x="69039" y="6560"/>
                </a:lnTo>
                <a:close/>
                <a:moveTo>
                  <a:pt x="81223" y="6560"/>
                </a:moveTo>
                <a:lnTo>
                  <a:pt x="81223" y="12494"/>
                </a:lnTo>
                <a:lnTo>
                  <a:pt x="75286" y="12494"/>
                </a:lnTo>
                <a:lnTo>
                  <a:pt x="75286" y="6560"/>
                </a:lnTo>
                <a:close/>
                <a:moveTo>
                  <a:pt x="87470" y="6560"/>
                </a:moveTo>
                <a:lnTo>
                  <a:pt x="87470" y="12494"/>
                </a:lnTo>
                <a:lnTo>
                  <a:pt x="81535" y="12494"/>
                </a:lnTo>
                <a:lnTo>
                  <a:pt x="81535" y="6560"/>
                </a:lnTo>
                <a:close/>
                <a:moveTo>
                  <a:pt x="93720" y="6560"/>
                </a:moveTo>
                <a:lnTo>
                  <a:pt x="93720" y="12494"/>
                </a:lnTo>
                <a:lnTo>
                  <a:pt x="87784" y="12494"/>
                </a:lnTo>
                <a:lnTo>
                  <a:pt x="87784" y="6560"/>
                </a:lnTo>
                <a:close/>
                <a:moveTo>
                  <a:pt x="99967" y="6560"/>
                </a:moveTo>
                <a:lnTo>
                  <a:pt x="99967" y="12494"/>
                </a:lnTo>
                <a:lnTo>
                  <a:pt x="94031" y="12494"/>
                </a:lnTo>
                <a:lnTo>
                  <a:pt x="94031" y="6560"/>
                </a:lnTo>
                <a:close/>
                <a:moveTo>
                  <a:pt x="106214" y="6560"/>
                </a:moveTo>
                <a:lnTo>
                  <a:pt x="106214" y="12494"/>
                </a:lnTo>
                <a:lnTo>
                  <a:pt x="100280" y="12494"/>
                </a:lnTo>
                <a:lnTo>
                  <a:pt x="100280" y="6560"/>
                </a:lnTo>
                <a:close/>
                <a:moveTo>
                  <a:pt x="112461" y="6560"/>
                </a:moveTo>
                <a:lnTo>
                  <a:pt x="112461" y="12494"/>
                </a:lnTo>
                <a:lnTo>
                  <a:pt x="106527" y="12494"/>
                </a:lnTo>
                <a:lnTo>
                  <a:pt x="106527" y="6560"/>
                </a:lnTo>
                <a:close/>
                <a:moveTo>
                  <a:pt x="118710" y="6560"/>
                </a:moveTo>
                <a:lnTo>
                  <a:pt x="118710" y="12494"/>
                </a:lnTo>
                <a:lnTo>
                  <a:pt x="112774" y="12494"/>
                </a:lnTo>
                <a:lnTo>
                  <a:pt x="112774" y="6560"/>
                </a:lnTo>
                <a:close/>
                <a:moveTo>
                  <a:pt x="124957" y="6560"/>
                </a:moveTo>
                <a:lnTo>
                  <a:pt x="124957" y="12494"/>
                </a:lnTo>
                <a:lnTo>
                  <a:pt x="119021" y="12494"/>
                </a:lnTo>
                <a:lnTo>
                  <a:pt x="119021" y="6560"/>
                </a:lnTo>
                <a:close/>
                <a:moveTo>
                  <a:pt x="131204" y="6560"/>
                </a:moveTo>
                <a:lnTo>
                  <a:pt x="131204" y="12494"/>
                </a:lnTo>
                <a:lnTo>
                  <a:pt x="125270" y="12494"/>
                </a:lnTo>
                <a:lnTo>
                  <a:pt x="125270" y="6560"/>
                </a:lnTo>
                <a:close/>
                <a:moveTo>
                  <a:pt x="137451" y="6560"/>
                </a:moveTo>
                <a:lnTo>
                  <a:pt x="137451" y="12494"/>
                </a:lnTo>
                <a:lnTo>
                  <a:pt x="131517" y="12494"/>
                </a:lnTo>
                <a:lnTo>
                  <a:pt x="131517" y="6560"/>
                </a:lnTo>
                <a:close/>
                <a:moveTo>
                  <a:pt x="143702" y="6560"/>
                </a:moveTo>
                <a:lnTo>
                  <a:pt x="143702" y="12494"/>
                </a:lnTo>
                <a:lnTo>
                  <a:pt x="137766" y="12494"/>
                </a:lnTo>
                <a:lnTo>
                  <a:pt x="137766" y="6560"/>
                </a:lnTo>
                <a:close/>
                <a:moveTo>
                  <a:pt x="149949" y="6560"/>
                </a:moveTo>
                <a:lnTo>
                  <a:pt x="149949" y="12494"/>
                </a:lnTo>
                <a:lnTo>
                  <a:pt x="144015" y="12494"/>
                </a:lnTo>
                <a:lnTo>
                  <a:pt x="144015" y="6560"/>
                </a:lnTo>
                <a:close/>
                <a:moveTo>
                  <a:pt x="156196" y="6560"/>
                </a:moveTo>
                <a:lnTo>
                  <a:pt x="156196" y="12494"/>
                </a:lnTo>
                <a:lnTo>
                  <a:pt x="150262" y="12494"/>
                </a:lnTo>
                <a:lnTo>
                  <a:pt x="150262" y="6560"/>
                </a:lnTo>
                <a:close/>
                <a:moveTo>
                  <a:pt x="162445" y="6560"/>
                </a:moveTo>
                <a:lnTo>
                  <a:pt x="162445" y="12494"/>
                </a:lnTo>
                <a:lnTo>
                  <a:pt x="156509" y="12494"/>
                </a:lnTo>
                <a:lnTo>
                  <a:pt x="156509" y="6560"/>
                </a:lnTo>
                <a:close/>
                <a:moveTo>
                  <a:pt x="168692" y="6560"/>
                </a:moveTo>
                <a:lnTo>
                  <a:pt x="168692" y="12494"/>
                </a:lnTo>
                <a:lnTo>
                  <a:pt x="162756" y="12494"/>
                </a:lnTo>
                <a:lnTo>
                  <a:pt x="162756" y="6560"/>
                </a:lnTo>
                <a:close/>
                <a:moveTo>
                  <a:pt x="174939" y="6560"/>
                </a:moveTo>
                <a:lnTo>
                  <a:pt x="174939" y="12494"/>
                </a:lnTo>
                <a:lnTo>
                  <a:pt x="169005" y="12494"/>
                </a:lnTo>
                <a:lnTo>
                  <a:pt x="169005" y="6560"/>
                </a:lnTo>
                <a:close/>
                <a:moveTo>
                  <a:pt x="181186" y="6560"/>
                </a:moveTo>
                <a:lnTo>
                  <a:pt x="181186" y="12494"/>
                </a:lnTo>
                <a:lnTo>
                  <a:pt x="175252" y="12494"/>
                </a:lnTo>
                <a:lnTo>
                  <a:pt x="175252" y="6560"/>
                </a:lnTo>
                <a:close/>
                <a:moveTo>
                  <a:pt x="187435" y="6560"/>
                </a:moveTo>
                <a:lnTo>
                  <a:pt x="187435" y="12494"/>
                </a:lnTo>
                <a:lnTo>
                  <a:pt x="181499" y="12494"/>
                </a:lnTo>
                <a:lnTo>
                  <a:pt x="181499" y="6560"/>
                </a:lnTo>
                <a:close/>
                <a:moveTo>
                  <a:pt x="193684" y="6560"/>
                </a:moveTo>
                <a:lnTo>
                  <a:pt x="193684" y="12494"/>
                </a:lnTo>
                <a:lnTo>
                  <a:pt x="187749" y="12494"/>
                </a:lnTo>
                <a:lnTo>
                  <a:pt x="187749" y="6560"/>
                </a:lnTo>
                <a:close/>
                <a:moveTo>
                  <a:pt x="199931" y="6560"/>
                </a:moveTo>
                <a:lnTo>
                  <a:pt x="199931" y="12494"/>
                </a:lnTo>
                <a:lnTo>
                  <a:pt x="193996" y="12494"/>
                </a:lnTo>
                <a:lnTo>
                  <a:pt x="193996" y="6560"/>
                </a:lnTo>
                <a:close/>
                <a:moveTo>
                  <a:pt x="206180" y="6560"/>
                </a:moveTo>
                <a:lnTo>
                  <a:pt x="206180" y="12494"/>
                </a:lnTo>
                <a:lnTo>
                  <a:pt x="200244" y="12494"/>
                </a:lnTo>
                <a:lnTo>
                  <a:pt x="200244" y="6560"/>
                </a:lnTo>
                <a:close/>
                <a:moveTo>
                  <a:pt x="212427" y="6560"/>
                </a:moveTo>
                <a:lnTo>
                  <a:pt x="212427" y="12494"/>
                </a:lnTo>
                <a:lnTo>
                  <a:pt x="206491" y="12494"/>
                </a:lnTo>
                <a:lnTo>
                  <a:pt x="206491" y="6560"/>
                </a:lnTo>
                <a:close/>
                <a:moveTo>
                  <a:pt x="218674" y="6560"/>
                </a:moveTo>
                <a:lnTo>
                  <a:pt x="218674" y="12494"/>
                </a:lnTo>
                <a:lnTo>
                  <a:pt x="212739" y="12494"/>
                </a:lnTo>
                <a:lnTo>
                  <a:pt x="212739" y="6560"/>
                </a:lnTo>
                <a:close/>
                <a:moveTo>
                  <a:pt x="224921" y="6560"/>
                </a:moveTo>
                <a:lnTo>
                  <a:pt x="224921" y="12494"/>
                </a:lnTo>
                <a:lnTo>
                  <a:pt x="218987" y="12494"/>
                </a:lnTo>
                <a:lnTo>
                  <a:pt x="218987" y="6560"/>
                </a:lnTo>
                <a:close/>
                <a:moveTo>
                  <a:pt x="231170" y="6560"/>
                </a:moveTo>
                <a:lnTo>
                  <a:pt x="231170" y="12494"/>
                </a:lnTo>
                <a:lnTo>
                  <a:pt x="225234" y="12494"/>
                </a:lnTo>
                <a:lnTo>
                  <a:pt x="225234" y="6560"/>
                </a:lnTo>
                <a:close/>
                <a:moveTo>
                  <a:pt x="237417" y="6560"/>
                </a:moveTo>
                <a:lnTo>
                  <a:pt x="237417" y="12494"/>
                </a:lnTo>
                <a:lnTo>
                  <a:pt x="231481" y="12494"/>
                </a:lnTo>
                <a:lnTo>
                  <a:pt x="231481" y="6560"/>
                </a:lnTo>
                <a:close/>
                <a:moveTo>
                  <a:pt x="243664" y="6560"/>
                </a:moveTo>
                <a:lnTo>
                  <a:pt x="243664" y="12494"/>
                </a:lnTo>
                <a:lnTo>
                  <a:pt x="237729" y="12494"/>
                </a:lnTo>
                <a:lnTo>
                  <a:pt x="237729" y="6560"/>
                </a:lnTo>
                <a:close/>
                <a:moveTo>
                  <a:pt x="249914" y="6560"/>
                </a:moveTo>
                <a:lnTo>
                  <a:pt x="249914" y="12494"/>
                </a:lnTo>
                <a:lnTo>
                  <a:pt x="243978" y="12494"/>
                </a:lnTo>
                <a:lnTo>
                  <a:pt x="243978" y="6560"/>
                </a:lnTo>
                <a:close/>
                <a:moveTo>
                  <a:pt x="256161" y="6560"/>
                </a:moveTo>
                <a:lnTo>
                  <a:pt x="256161" y="12494"/>
                </a:lnTo>
                <a:lnTo>
                  <a:pt x="250225" y="12494"/>
                </a:lnTo>
                <a:lnTo>
                  <a:pt x="250225" y="6560"/>
                </a:lnTo>
                <a:close/>
                <a:moveTo>
                  <a:pt x="262409" y="6560"/>
                </a:moveTo>
                <a:lnTo>
                  <a:pt x="262409" y="12494"/>
                </a:lnTo>
                <a:lnTo>
                  <a:pt x="256474" y="12494"/>
                </a:lnTo>
                <a:lnTo>
                  <a:pt x="256474" y="6560"/>
                </a:lnTo>
                <a:close/>
                <a:moveTo>
                  <a:pt x="268656" y="6560"/>
                </a:moveTo>
                <a:lnTo>
                  <a:pt x="268656" y="12494"/>
                </a:lnTo>
                <a:lnTo>
                  <a:pt x="262721" y="12494"/>
                </a:lnTo>
                <a:lnTo>
                  <a:pt x="262721" y="6560"/>
                </a:lnTo>
                <a:close/>
                <a:moveTo>
                  <a:pt x="274904" y="6560"/>
                </a:moveTo>
                <a:lnTo>
                  <a:pt x="274904" y="12494"/>
                </a:lnTo>
                <a:lnTo>
                  <a:pt x="268968" y="12494"/>
                </a:lnTo>
                <a:lnTo>
                  <a:pt x="268968" y="6560"/>
                </a:lnTo>
                <a:close/>
                <a:moveTo>
                  <a:pt x="6251" y="12807"/>
                </a:moveTo>
                <a:lnTo>
                  <a:pt x="6251" y="18742"/>
                </a:lnTo>
                <a:lnTo>
                  <a:pt x="315" y="18742"/>
                </a:lnTo>
                <a:lnTo>
                  <a:pt x="315" y="12807"/>
                </a:lnTo>
                <a:close/>
                <a:moveTo>
                  <a:pt x="12498" y="12807"/>
                </a:moveTo>
                <a:lnTo>
                  <a:pt x="12498" y="18742"/>
                </a:lnTo>
                <a:lnTo>
                  <a:pt x="6562" y="18742"/>
                </a:lnTo>
                <a:lnTo>
                  <a:pt x="6562" y="12807"/>
                </a:lnTo>
                <a:close/>
                <a:moveTo>
                  <a:pt x="18745" y="12807"/>
                </a:moveTo>
                <a:lnTo>
                  <a:pt x="18745" y="18742"/>
                </a:lnTo>
                <a:lnTo>
                  <a:pt x="12810" y="18742"/>
                </a:lnTo>
                <a:lnTo>
                  <a:pt x="12810" y="12807"/>
                </a:lnTo>
                <a:close/>
                <a:moveTo>
                  <a:pt x="24992" y="12807"/>
                </a:moveTo>
                <a:lnTo>
                  <a:pt x="24992" y="18742"/>
                </a:lnTo>
                <a:lnTo>
                  <a:pt x="19058" y="18742"/>
                </a:lnTo>
                <a:lnTo>
                  <a:pt x="19058" y="12807"/>
                </a:lnTo>
                <a:close/>
                <a:moveTo>
                  <a:pt x="31241" y="12807"/>
                </a:moveTo>
                <a:lnTo>
                  <a:pt x="31241" y="18742"/>
                </a:lnTo>
                <a:lnTo>
                  <a:pt x="25305" y="18742"/>
                </a:lnTo>
                <a:lnTo>
                  <a:pt x="25305" y="12807"/>
                </a:lnTo>
                <a:close/>
                <a:moveTo>
                  <a:pt x="37489" y="12807"/>
                </a:moveTo>
                <a:lnTo>
                  <a:pt x="37489" y="18742"/>
                </a:lnTo>
                <a:lnTo>
                  <a:pt x="31553" y="18742"/>
                </a:lnTo>
                <a:lnTo>
                  <a:pt x="31553" y="12807"/>
                </a:lnTo>
                <a:close/>
                <a:moveTo>
                  <a:pt x="43737" y="12807"/>
                </a:moveTo>
                <a:lnTo>
                  <a:pt x="43737" y="18742"/>
                </a:lnTo>
                <a:lnTo>
                  <a:pt x="37802" y="18742"/>
                </a:lnTo>
                <a:lnTo>
                  <a:pt x="37802" y="12807"/>
                </a:lnTo>
                <a:close/>
                <a:moveTo>
                  <a:pt x="49985" y="12807"/>
                </a:moveTo>
                <a:lnTo>
                  <a:pt x="49985" y="18742"/>
                </a:lnTo>
                <a:lnTo>
                  <a:pt x="44049" y="18742"/>
                </a:lnTo>
                <a:lnTo>
                  <a:pt x="44049" y="12807"/>
                </a:lnTo>
                <a:close/>
                <a:moveTo>
                  <a:pt x="56232" y="12807"/>
                </a:moveTo>
                <a:lnTo>
                  <a:pt x="56232" y="18742"/>
                </a:lnTo>
                <a:lnTo>
                  <a:pt x="50296" y="18742"/>
                </a:lnTo>
                <a:lnTo>
                  <a:pt x="50296" y="12807"/>
                </a:lnTo>
                <a:close/>
                <a:moveTo>
                  <a:pt x="62480" y="12807"/>
                </a:moveTo>
                <a:lnTo>
                  <a:pt x="62480" y="18742"/>
                </a:lnTo>
                <a:lnTo>
                  <a:pt x="56545" y="18742"/>
                </a:lnTo>
                <a:lnTo>
                  <a:pt x="56545" y="12807"/>
                </a:lnTo>
                <a:close/>
                <a:moveTo>
                  <a:pt x="68727" y="12807"/>
                </a:moveTo>
                <a:lnTo>
                  <a:pt x="68727" y="18742"/>
                </a:lnTo>
                <a:lnTo>
                  <a:pt x="62792" y="18742"/>
                </a:lnTo>
                <a:lnTo>
                  <a:pt x="62792" y="12807"/>
                </a:lnTo>
                <a:close/>
                <a:moveTo>
                  <a:pt x="74975" y="12807"/>
                </a:moveTo>
                <a:lnTo>
                  <a:pt x="74975" y="18742"/>
                </a:lnTo>
                <a:lnTo>
                  <a:pt x="69039" y="18742"/>
                </a:lnTo>
                <a:lnTo>
                  <a:pt x="69039" y="12807"/>
                </a:lnTo>
                <a:close/>
                <a:moveTo>
                  <a:pt x="81223" y="12807"/>
                </a:moveTo>
                <a:lnTo>
                  <a:pt x="81223" y="18742"/>
                </a:lnTo>
                <a:lnTo>
                  <a:pt x="75286" y="18742"/>
                </a:lnTo>
                <a:lnTo>
                  <a:pt x="75286" y="12807"/>
                </a:lnTo>
                <a:close/>
                <a:moveTo>
                  <a:pt x="87470" y="12807"/>
                </a:moveTo>
                <a:lnTo>
                  <a:pt x="87470" y="18742"/>
                </a:lnTo>
                <a:lnTo>
                  <a:pt x="81535" y="18742"/>
                </a:lnTo>
                <a:lnTo>
                  <a:pt x="81535" y="12807"/>
                </a:lnTo>
                <a:close/>
                <a:moveTo>
                  <a:pt x="93720" y="12807"/>
                </a:moveTo>
                <a:lnTo>
                  <a:pt x="93720" y="18742"/>
                </a:lnTo>
                <a:lnTo>
                  <a:pt x="87784" y="18742"/>
                </a:lnTo>
                <a:lnTo>
                  <a:pt x="87784" y="12807"/>
                </a:lnTo>
                <a:close/>
                <a:moveTo>
                  <a:pt x="99967" y="12807"/>
                </a:moveTo>
                <a:lnTo>
                  <a:pt x="99967" y="18742"/>
                </a:lnTo>
                <a:lnTo>
                  <a:pt x="94031" y="18742"/>
                </a:lnTo>
                <a:lnTo>
                  <a:pt x="94031" y="12807"/>
                </a:lnTo>
                <a:close/>
                <a:moveTo>
                  <a:pt x="106214" y="12807"/>
                </a:moveTo>
                <a:lnTo>
                  <a:pt x="106214" y="18742"/>
                </a:lnTo>
                <a:lnTo>
                  <a:pt x="100280" y="18742"/>
                </a:lnTo>
                <a:lnTo>
                  <a:pt x="100280" y="12807"/>
                </a:lnTo>
                <a:close/>
                <a:moveTo>
                  <a:pt x="112461" y="12807"/>
                </a:moveTo>
                <a:lnTo>
                  <a:pt x="112461" y="18742"/>
                </a:lnTo>
                <a:lnTo>
                  <a:pt x="106527" y="18742"/>
                </a:lnTo>
                <a:lnTo>
                  <a:pt x="106527" y="12807"/>
                </a:lnTo>
                <a:close/>
                <a:moveTo>
                  <a:pt x="118710" y="12807"/>
                </a:moveTo>
                <a:lnTo>
                  <a:pt x="118710" y="18742"/>
                </a:lnTo>
                <a:lnTo>
                  <a:pt x="112774" y="18742"/>
                </a:lnTo>
                <a:lnTo>
                  <a:pt x="112774" y="12807"/>
                </a:lnTo>
                <a:close/>
                <a:moveTo>
                  <a:pt x="124957" y="12807"/>
                </a:moveTo>
                <a:lnTo>
                  <a:pt x="124957" y="18742"/>
                </a:lnTo>
                <a:lnTo>
                  <a:pt x="119021" y="18742"/>
                </a:lnTo>
                <a:lnTo>
                  <a:pt x="119021" y="12807"/>
                </a:lnTo>
                <a:close/>
                <a:moveTo>
                  <a:pt x="131204" y="12807"/>
                </a:moveTo>
                <a:lnTo>
                  <a:pt x="131204" y="18742"/>
                </a:lnTo>
                <a:lnTo>
                  <a:pt x="125270" y="18742"/>
                </a:lnTo>
                <a:lnTo>
                  <a:pt x="125270" y="12807"/>
                </a:lnTo>
                <a:close/>
                <a:moveTo>
                  <a:pt x="137451" y="12807"/>
                </a:moveTo>
                <a:lnTo>
                  <a:pt x="137451" y="18742"/>
                </a:lnTo>
                <a:lnTo>
                  <a:pt x="131517" y="18742"/>
                </a:lnTo>
                <a:lnTo>
                  <a:pt x="131517" y="12807"/>
                </a:lnTo>
                <a:close/>
                <a:moveTo>
                  <a:pt x="143702" y="12807"/>
                </a:moveTo>
                <a:lnTo>
                  <a:pt x="143702" y="18742"/>
                </a:lnTo>
                <a:lnTo>
                  <a:pt x="137766" y="18742"/>
                </a:lnTo>
                <a:lnTo>
                  <a:pt x="137766" y="12807"/>
                </a:lnTo>
                <a:close/>
                <a:moveTo>
                  <a:pt x="149949" y="12807"/>
                </a:moveTo>
                <a:lnTo>
                  <a:pt x="149949" y="18742"/>
                </a:lnTo>
                <a:lnTo>
                  <a:pt x="144015" y="18742"/>
                </a:lnTo>
                <a:lnTo>
                  <a:pt x="144015" y="12807"/>
                </a:lnTo>
                <a:close/>
                <a:moveTo>
                  <a:pt x="156196" y="12807"/>
                </a:moveTo>
                <a:lnTo>
                  <a:pt x="156196" y="18742"/>
                </a:lnTo>
                <a:lnTo>
                  <a:pt x="150262" y="18742"/>
                </a:lnTo>
                <a:lnTo>
                  <a:pt x="150262" y="12807"/>
                </a:lnTo>
                <a:close/>
                <a:moveTo>
                  <a:pt x="162445" y="12807"/>
                </a:moveTo>
                <a:lnTo>
                  <a:pt x="162445" y="18742"/>
                </a:lnTo>
                <a:lnTo>
                  <a:pt x="156509" y="18742"/>
                </a:lnTo>
                <a:lnTo>
                  <a:pt x="156509" y="12807"/>
                </a:lnTo>
                <a:close/>
                <a:moveTo>
                  <a:pt x="168692" y="12807"/>
                </a:moveTo>
                <a:lnTo>
                  <a:pt x="168692" y="18742"/>
                </a:lnTo>
                <a:lnTo>
                  <a:pt x="162756" y="18742"/>
                </a:lnTo>
                <a:lnTo>
                  <a:pt x="162756" y="12807"/>
                </a:lnTo>
                <a:close/>
                <a:moveTo>
                  <a:pt x="174939" y="12807"/>
                </a:moveTo>
                <a:lnTo>
                  <a:pt x="174939" y="18742"/>
                </a:lnTo>
                <a:lnTo>
                  <a:pt x="169005" y="18742"/>
                </a:lnTo>
                <a:lnTo>
                  <a:pt x="169005" y="12807"/>
                </a:lnTo>
                <a:close/>
                <a:moveTo>
                  <a:pt x="181186" y="12807"/>
                </a:moveTo>
                <a:lnTo>
                  <a:pt x="181186" y="18742"/>
                </a:lnTo>
                <a:lnTo>
                  <a:pt x="175252" y="18742"/>
                </a:lnTo>
                <a:lnTo>
                  <a:pt x="175252" y="12807"/>
                </a:lnTo>
                <a:close/>
                <a:moveTo>
                  <a:pt x="187435" y="12807"/>
                </a:moveTo>
                <a:lnTo>
                  <a:pt x="187435" y="18742"/>
                </a:lnTo>
                <a:lnTo>
                  <a:pt x="181499" y="18742"/>
                </a:lnTo>
                <a:lnTo>
                  <a:pt x="181499" y="12807"/>
                </a:lnTo>
                <a:close/>
                <a:moveTo>
                  <a:pt x="193684" y="12807"/>
                </a:moveTo>
                <a:lnTo>
                  <a:pt x="193684" y="18742"/>
                </a:lnTo>
                <a:lnTo>
                  <a:pt x="187749" y="18742"/>
                </a:lnTo>
                <a:lnTo>
                  <a:pt x="187749" y="12807"/>
                </a:lnTo>
                <a:close/>
                <a:moveTo>
                  <a:pt x="199931" y="12807"/>
                </a:moveTo>
                <a:lnTo>
                  <a:pt x="199931" y="18742"/>
                </a:lnTo>
                <a:lnTo>
                  <a:pt x="193996" y="18742"/>
                </a:lnTo>
                <a:lnTo>
                  <a:pt x="193996" y="12807"/>
                </a:lnTo>
                <a:close/>
                <a:moveTo>
                  <a:pt x="206180" y="12807"/>
                </a:moveTo>
                <a:lnTo>
                  <a:pt x="206180" y="18742"/>
                </a:lnTo>
                <a:lnTo>
                  <a:pt x="200244" y="18742"/>
                </a:lnTo>
                <a:lnTo>
                  <a:pt x="200244" y="12807"/>
                </a:lnTo>
                <a:close/>
                <a:moveTo>
                  <a:pt x="212427" y="12807"/>
                </a:moveTo>
                <a:lnTo>
                  <a:pt x="212427" y="18742"/>
                </a:lnTo>
                <a:lnTo>
                  <a:pt x="206491" y="18742"/>
                </a:lnTo>
                <a:lnTo>
                  <a:pt x="206491" y="12807"/>
                </a:lnTo>
                <a:close/>
                <a:moveTo>
                  <a:pt x="218674" y="12807"/>
                </a:moveTo>
                <a:lnTo>
                  <a:pt x="218674" y="18742"/>
                </a:lnTo>
                <a:lnTo>
                  <a:pt x="212739" y="18742"/>
                </a:lnTo>
                <a:lnTo>
                  <a:pt x="212739" y="12807"/>
                </a:lnTo>
                <a:close/>
                <a:moveTo>
                  <a:pt x="224921" y="12807"/>
                </a:moveTo>
                <a:lnTo>
                  <a:pt x="224921" y="18742"/>
                </a:lnTo>
                <a:lnTo>
                  <a:pt x="218987" y="18742"/>
                </a:lnTo>
                <a:lnTo>
                  <a:pt x="218987" y="12807"/>
                </a:lnTo>
                <a:close/>
                <a:moveTo>
                  <a:pt x="231170" y="12807"/>
                </a:moveTo>
                <a:lnTo>
                  <a:pt x="231170" y="18742"/>
                </a:lnTo>
                <a:lnTo>
                  <a:pt x="225234" y="18742"/>
                </a:lnTo>
                <a:lnTo>
                  <a:pt x="225234" y="12807"/>
                </a:lnTo>
                <a:close/>
                <a:moveTo>
                  <a:pt x="237417" y="12807"/>
                </a:moveTo>
                <a:lnTo>
                  <a:pt x="237417" y="18742"/>
                </a:lnTo>
                <a:lnTo>
                  <a:pt x="231481" y="18742"/>
                </a:lnTo>
                <a:lnTo>
                  <a:pt x="231481" y="12807"/>
                </a:lnTo>
                <a:close/>
                <a:moveTo>
                  <a:pt x="243664" y="12807"/>
                </a:moveTo>
                <a:lnTo>
                  <a:pt x="243664" y="18742"/>
                </a:lnTo>
                <a:lnTo>
                  <a:pt x="237729" y="18742"/>
                </a:lnTo>
                <a:lnTo>
                  <a:pt x="237729" y="12807"/>
                </a:lnTo>
                <a:close/>
                <a:moveTo>
                  <a:pt x="249914" y="12807"/>
                </a:moveTo>
                <a:lnTo>
                  <a:pt x="249914" y="18742"/>
                </a:lnTo>
                <a:lnTo>
                  <a:pt x="243978" y="18742"/>
                </a:lnTo>
                <a:lnTo>
                  <a:pt x="243978" y="12807"/>
                </a:lnTo>
                <a:close/>
                <a:moveTo>
                  <a:pt x="256161" y="12807"/>
                </a:moveTo>
                <a:lnTo>
                  <a:pt x="256161" y="18742"/>
                </a:lnTo>
                <a:lnTo>
                  <a:pt x="250225" y="18742"/>
                </a:lnTo>
                <a:lnTo>
                  <a:pt x="250225" y="12807"/>
                </a:lnTo>
                <a:close/>
                <a:moveTo>
                  <a:pt x="262409" y="12807"/>
                </a:moveTo>
                <a:lnTo>
                  <a:pt x="262409" y="18742"/>
                </a:lnTo>
                <a:lnTo>
                  <a:pt x="256474" y="18742"/>
                </a:lnTo>
                <a:lnTo>
                  <a:pt x="256474" y="12807"/>
                </a:lnTo>
                <a:close/>
                <a:moveTo>
                  <a:pt x="268656" y="12807"/>
                </a:moveTo>
                <a:lnTo>
                  <a:pt x="268656" y="18742"/>
                </a:lnTo>
                <a:lnTo>
                  <a:pt x="262721" y="18742"/>
                </a:lnTo>
                <a:lnTo>
                  <a:pt x="262721" y="12807"/>
                </a:lnTo>
                <a:close/>
                <a:moveTo>
                  <a:pt x="274904" y="12807"/>
                </a:moveTo>
                <a:lnTo>
                  <a:pt x="274904" y="18742"/>
                </a:lnTo>
                <a:lnTo>
                  <a:pt x="268968" y="18742"/>
                </a:lnTo>
                <a:lnTo>
                  <a:pt x="268968" y="12807"/>
                </a:lnTo>
                <a:close/>
                <a:moveTo>
                  <a:pt x="6251" y="19054"/>
                </a:moveTo>
                <a:lnTo>
                  <a:pt x="6251" y="24990"/>
                </a:lnTo>
                <a:lnTo>
                  <a:pt x="315" y="24990"/>
                </a:lnTo>
                <a:lnTo>
                  <a:pt x="315" y="19054"/>
                </a:lnTo>
                <a:close/>
                <a:moveTo>
                  <a:pt x="12498" y="19054"/>
                </a:moveTo>
                <a:lnTo>
                  <a:pt x="12498" y="24990"/>
                </a:lnTo>
                <a:lnTo>
                  <a:pt x="6562" y="24990"/>
                </a:lnTo>
                <a:lnTo>
                  <a:pt x="6562" y="19054"/>
                </a:lnTo>
                <a:close/>
                <a:moveTo>
                  <a:pt x="18745" y="19054"/>
                </a:moveTo>
                <a:lnTo>
                  <a:pt x="18745" y="24990"/>
                </a:lnTo>
                <a:lnTo>
                  <a:pt x="12810" y="24990"/>
                </a:lnTo>
                <a:lnTo>
                  <a:pt x="12810" y="19054"/>
                </a:lnTo>
                <a:close/>
                <a:moveTo>
                  <a:pt x="24992" y="19054"/>
                </a:moveTo>
                <a:lnTo>
                  <a:pt x="24992" y="24990"/>
                </a:lnTo>
                <a:lnTo>
                  <a:pt x="19058" y="24990"/>
                </a:lnTo>
                <a:lnTo>
                  <a:pt x="19058" y="19054"/>
                </a:lnTo>
                <a:close/>
                <a:moveTo>
                  <a:pt x="31241" y="19054"/>
                </a:moveTo>
                <a:lnTo>
                  <a:pt x="31241" y="24990"/>
                </a:lnTo>
                <a:lnTo>
                  <a:pt x="25305" y="24990"/>
                </a:lnTo>
                <a:lnTo>
                  <a:pt x="25305" y="19054"/>
                </a:lnTo>
                <a:close/>
                <a:moveTo>
                  <a:pt x="37489" y="19054"/>
                </a:moveTo>
                <a:lnTo>
                  <a:pt x="37489" y="24990"/>
                </a:lnTo>
                <a:lnTo>
                  <a:pt x="31553" y="24990"/>
                </a:lnTo>
                <a:lnTo>
                  <a:pt x="31553" y="19054"/>
                </a:lnTo>
                <a:close/>
                <a:moveTo>
                  <a:pt x="43737" y="19054"/>
                </a:moveTo>
                <a:lnTo>
                  <a:pt x="43737" y="24990"/>
                </a:lnTo>
                <a:lnTo>
                  <a:pt x="37802" y="24990"/>
                </a:lnTo>
                <a:lnTo>
                  <a:pt x="37802" y="19054"/>
                </a:lnTo>
                <a:close/>
                <a:moveTo>
                  <a:pt x="49985" y="19054"/>
                </a:moveTo>
                <a:lnTo>
                  <a:pt x="49985" y="24990"/>
                </a:lnTo>
                <a:lnTo>
                  <a:pt x="44049" y="24990"/>
                </a:lnTo>
                <a:lnTo>
                  <a:pt x="44049" y="19054"/>
                </a:lnTo>
                <a:close/>
                <a:moveTo>
                  <a:pt x="56232" y="19054"/>
                </a:moveTo>
                <a:lnTo>
                  <a:pt x="56232" y="24990"/>
                </a:lnTo>
                <a:lnTo>
                  <a:pt x="50296" y="24990"/>
                </a:lnTo>
                <a:lnTo>
                  <a:pt x="50296" y="19054"/>
                </a:lnTo>
                <a:close/>
                <a:moveTo>
                  <a:pt x="62480" y="19054"/>
                </a:moveTo>
                <a:lnTo>
                  <a:pt x="62480" y="24990"/>
                </a:lnTo>
                <a:lnTo>
                  <a:pt x="56545" y="24990"/>
                </a:lnTo>
                <a:lnTo>
                  <a:pt x="56545" y="19054"/>
                </a:lnTo>
                <a:close/>
                <a:moveTo>
                  <a:pt x="68727" y="19054"/>
                </a:moveTo>
                <a:lnTo>
                  <a:pt x="68727" y="24990"/>
                </a:lnTo>
                <a:lnTo>
                  <a:pt x="62792" y="24990"/>
                </a:lnTo>
                <a:lnTo>
                  <a:pt x="62792" y="19054"/>
                </a:lnTo>
                <a:close/>
                <a:moveTo>
                  <a:pt x="74975" y="19054"/>
                </a:moveTo>
                <a:lnTo>
                  <a:pt x="74975" y="24990"/>
                </a:lnTo>
                <a:lnTo>
                  <a:pt x="69039" y="24990"/>
                </a:lnTo>
                <a:lnTo>
                  <a:pt x="69039" y="19054"/>
                </a:lnTo>
                <a:close/>
                <a:moveTo>
                  <a:pt x="81223" y="19054"/>
                </a:moveTo>
                <a:lnTo>
                  <a:pt x="81223" y="24990"/>
                </a:lnTo>
                <a:lnTo>
                  <a:pt x="75286" y="24990"/>
                </a:lnTo>
                <a:lnTo>
                  <a:pt x="75286" y="19054"/>
                </a:lnTo>
                <a:close/>
                <a:moveTo>
                  <a:pt x="87470" y="19054"/>
                </a:moveTo>
                <a:lnTo>
                  <a:pt x="87470" y="24990"/>
                </a:lnTo>
                <a:lnTo>
                  <a:pt x="81535" y="24990"/>
                </a:lnTo>
                <a:lnTo>
                  <a:pt x="81535" y="19054"/>
                </a:lnTo>
                <a:close/>
                <a:moveTo>
                  <a:pt x="93720" y="19054"/>
                </a:moveTo>
                <a:lnTo>
                  <a:pt x="93720" y="24990"/>
                </a:lnTo>
                <a:lnTo>
                  <a:pt x="87784" y="24990"/>
                </a:lnTo>
                <a:lnTo>
                  <a:pt x="87784" y="19054"/>
                </a:lnTo>
                <a:close/>
                <a:moveTo>
                  <a:pt x="99967" y="19054"/>
                </a:moveTo>
                <a:lnTo>
                  <a:pt x="99967" y="24990"/>
                </a:lnTo>
                <a:lnTo>
                  <a:pt x="94031" y="24990"/>
                </a:lnTo>
                <a:lnTo>
                  <a:pt x="94031" y="19054"/>
                </a:lnTo>
                <a:close/>
                <a:moveTo>
                  <a:pt x="106214" y="19054"/>
                </a:moveTo>
                <a:lnTo>
                  <a:pt x="106214" y="24990"/>
                </a:lnTo>
                <a:lnTo>
                  <a:pt x="100280" y="24990"/>
                </a:lnTo>
                <a:lnTo>
                  <a:pt x="100280" y="19054"/>
                </a:lnTo>
                <a:close/>
                <a:moveTo>
                  <a:pt x="112461" y="19054"/>
                </a:moveTo>
                <a:lnTo>
                  <a:pt x="112461" y="24990"/>
                </a:lnTo>
                <a:lnTo>
                  <a:pt x="106527" y="24990"/>
                </a:lnTo>
                <a:lnTo>
                  <a:pt x="106527" y="19054"/>
                </a:lnTo>
                <a:close/>
                <a:moveTo>
                  <a:pt x="118710" y="19054"/>
                </a:moveTo>
                <a:lnTo>
                  <a:pt x="118710" y="24990"/>
                </a:lnTo>
                <a:lnTo>
                  <a:pt x="112774" y="24990"/>
                </a:lnTo>
                <a:lnTo>
                  <a:pt x="112774" y="19054"/>
                </a:lnTo>
                <a:close/>
                <a:moveTo>
                  <a:pt x="124957" y="19054"/>
                </a:moveTo>
                <a:lnTo>
                  <a:pt x="124957" y="24990"/>
                </a:lnTo>
                <a:lnTo>
                  <a:pt x="119021" y="24990"/>
                </a:lnTo>
                <a:lnTo>
                  <a:pt x="119021" y="19054"/>
                </a:lnTo>
                <a:close/>
                <a:moveTo>
                  <a:pt x="131204" y="19054"/>
                </a:moveTo>
                <a:lnTo>
                  <a:pt x="131204" y="24990"/>
                </a:lnTo>
                <a:lnTo>
                  <a:pt x="125270" y="24990"/>
                </a:lnTo>
                <a:lnTo>
                  <a:pt x="125270" y="19054"/>
                </a:lnTo>
                <a:close/>
                <a:moveTo>
                  <a:pt x="137451" y="19054"/>
                </a:moveTo>
                <a:lnTo>
                  <a:pt x="137451" y="24990"/>
                </a:lnTo>
                <a:lnTo>
                  <a:pt x="131517" y="24990"/>
                </a:lnTo>
                <a:lnTo>
                  <a:pt x="131517" y="19054"/>
                </a:lnTo>
                <a:close/>
                <a:moveTo>
                  <a:pt x="143702" y="19054"/>
                </a:moveTo>
                <a:lnTo>
                  <a:pt x="143702" y="24990"/>
                </a:lnTo>
                <a:lnTo>
                  <a:pt x="137766" y="24990"/>
                </a:lnTo>
                <a:lnTo>
                  <a:pt x="137766" y="19054"/>
                </a:lnTo>
                <a:close/>
                <a:moveTo>
                  <a:pt x="149949" y="19054"/>
                </a:moveTo>
                <a:lnTo>
                  <a:pt x="149949" y="24990"/>
                </a:lnTo>
                <a:lnTo>
                  <a:pt x="144015" y="24990"/>
                </a:lnTo>
                <a:lnTo>
                  <a:pt x="144015" y="19054"/>
                </a:lnTo>
                <a:close/>
                <a:moveTo>
                  <a:pt x="156196" y="19054"/>
                </a:moveTo>
                <a:lnTo>
                  <a:pt x="156196" y="24990"/>
                </a:lnTo>
                <a:lnTo>
                  <a:pt x="150262" y="24990"/>
                </a:lnTo>
                <a:lnTo>
                  <a:pt x="150262" y="19054"/>
                </a:lnTo>
                <a:close/>
                <a:moveTo>
                  <a:pt x="162445" y="19054"/>
                </a:moveTo>
                <a:lnTo>
                  <a:pt x="162445" y="24990"/>
                </a:lnTo>
                <a:lnTo>
                  <a:pt x="156509" y="24990"/>
                </a:lnTo>
                <a:lnTo>
                  <a:pt x="156509" y="19054"/>
                </a:lnTo>
                <a:close/>
                <a:moveTo>
                  <a:pt x="168692" y="19054"/>
                </a:moveTo>
                <a:lnTo>
                  <a:pt x="168692" y="24990"/>
                </a:lnTo>
                <a:lnTo>
                  <a:pt x="162756" y="24990"/>
                </a:lnTo>
                <a:lnTo>
                  <a:pt x="162756" y="19054"/>
                </a:lnTo>
                <a:close/>
                <a:moveTo>
                  <a:pt x="174939" y="19054"/>
                </a:moveTo>
                <a:lnTo>
                  <a:pt x="174939" y="24990"/>
                </a:lnTo>
                <a:lnTo>
                  <a:pt x="169005" y="24990"/>
                </a:lnTo>
                <a:lnTo>
                  <a:pt x="169005" y="19054"/>
                </a:lnTo>
                <a:close/>
                <a:moveTo>
                  <a:pt x="181186" y="19054"/>
                </a:moveTo>
                <a:lnTo>
                  <a:pt x="181186" y="24990"/>
                </a:lnTo>
                <a:lnTo>
                  <a:pt x="175252" y="24990"/>
                </a:lnTo>
                <a:lnTo>
                  <a:pt x="175252" y="19054"/>
                </a:lnTo>
                <a:close/>
                <a:moveTo>
                  <a:pt x="187435" y="19054"/>
                </a:moveTo>
                <a:lnTo>
                  <a:pt x="187435" y="24990"/>
                </a:lnTo>
                <a:lnTo>
                  <a:pt x="181499" y="24990"/>
                </a:lnTo>
                <a:lnTo>
                  <a:pt x="181499" y="19054"/>
                </a:lnTo>
                <a:close/>
                <a:moveTo>
                  <a:pt x="193684" y="19054"/>
                </a:moveTo>
                <a:lnTo>
                  <a:pt x="193684" y="24990"/>
                </a:lnTo>
                <a:lnTo>
                  <a:pt x="187749" y="24990"/>
                </a:lnTo>
                <a:lnTo>
                  <a:pt x="187749" y="19054"/>
                </a:lnTo>
                <a:close/>
                <a:moveTo>
                  <a:pt x="199931" y="19054"/>
                </a:moveTo>
                <a:lnTo>
                  <a:pt x="199931" y="24990"/>
                </a:lnTo>
                <a:lnTo>
                  <a:pt x="193996" y="24990"/>
                </a:lnTo>
                <a:lnTo>
                  <a:pt x="193996" y="19054"/>
                </a:lnTo>
                <a:close/>
                <a:moveTo>
                  <a:pt x="206180" y="19054"/>
                </a:moveTo>
                <a:lnTo>
                  <a:pt x="206180" y="24990"/>
                </a:lnTo>
                <a:lnTo>
                  <a:pt x="200244" y="24990"/>
                </a:lnTo>
                <a:lnTo>
                  <a:pt x="200244" y="19054"/>
                </a:lnTo>
                <a:close/>
                <a:moveTo>
                  <a:pt x="212427" y="19054"/>
                </a:moveTo>
                <a:lnTo>
                  <a:pt x="212427" y="24990"/>
                </a:lnTo>
                <a:lnTo>
                  <a:pt x="206491" y="24990"/>
                </a:lnTo>
                <a:lnTo>
                  <a:pt x="206491" y="19054"/>
                </a:lnTo>
                <a:close/>
                <a:moveTo>
                  <a:pt x="218674" y="19054"/>
                </a:moveTo>
                <a:lnTo>
                  <a:pt x="218674" y="24990"/>
                </a:lnTo>
                <a:lnTo>
                  <a:pt x="212739" y="24990"/>
                </a:lnTo>
                <a:lnTo>
                  <a:pt x="212739" y="19054"/>
                </a:lnTo>
                <a:close/>
                <a:moveTo>
                  <a:pt x="224921" y="19054"/>
                </a:moveTo>
                <a:lnTo>
                  <a:pt x="224921" y="24990"/>
                </a:lnTo>
                <a:lnTo>
                  <a:pt x="218987" y="24990"/>
                </a:lnTo>
                <a:lnTo>
                  <a:pt x="218987" y="19054"/>
                </a:lnTo>
                <a:close/>
                <a:moveTo>
                  <a:pt x="231170" y="19054"/>
                </a:moveTo>
                <a:lnTo>
                  <a:pt x="231170" y="24990"/>
                </a:lnTo>
                <a:lnTo>
                  <a:pt x="225234" y="24990"/>
                </a:lnTo>
                <a:lnTo>
                  <a:pt x="225234" y="19054"/>
                </a:lnTo>
                <a:close/>
                <a:moveTo>
                  <a:pt x="237417" y="19054"/>
                </a:moveTo>
                <a:lnTo>
                  <a:pt x="237417" y="24990"/>
                </a:lnTo>
                <a:lnTo>
                  <a:pt x="231481" y="24990"/>
                </a:lnTo>
                <a:lnTo>
                  <a:pt x="231481" y="19054"/>
                </a:lnTo>
                <a:close/>
                <a:moveTo>
                  <a:pt x="243664" y="19054"/>
                </a:moveTo>
                <a:lnTo>
                  <a:pt x="243664" y="24990"/>
                </a:lnTo>
                <a:lnTo>
                  <a:pt x="237729" y="24990"/>
                </a:lnTo>
                <a:lnTo>
                  <a:pt x="237729" y="19054"/>
                </a:lnTo>
                <a:close/>
                <a:moveTo>
                  <a:pt x="249911" y="19054"/>
                </a:moveTo>
                <a:lnTo>
                  <a:pt x="249911" y="24990"/>
                </a:lnTo>
                <a:lnTo>
                  <a:pt x="243977" y="24990"/>
                </a:lnTo>
                <a:lnTo>
                  <a:pt x="243977" y="19054"/>
                </a:lnTo>
                <a:close/>
                <a:moveTo>
                  <a:pt x="256161" y="19054"/>
                </a:moveTo>
                <a:lnTo>
                  <a:pt x="256161" y="24990"/>
                </a:lnTo>
                <a:lnTo>
                  <a:pt x="250225" y="24990"/>
                </a:lnTo>
                <a:lnTo>
                  <a:pt x="250225" y="19054"/>
                </a:lnTo>
                <a:close/>
                <a:moveTo>
                  <a:pt x="262409" y="19054"/>
                </a:moveTo>
                <a:lnTo>
                  <a:pt x="262409" y="24990"/>
                </a:lnTo>
                <a:lnTo>
                  <a:pt x="256474" y="24990"/>
                </a:lnTo>
                <a:lnTo>
                  <a:pt x="256474" y="19054"/>
                </a:lnTo>
                <a:close/>
                <a:moveTo>
                  <a:pt x="268656" y="19054"/>
                </a:moveTo>
                <a:lnTo>
                  <a:pt x="268656" y="24990"/>
                </a:lnTo>
                <a:lnTo>
                  <a:pt x="262721" y="24990"/>
                </a:lnTo>
                <a:lnTo>
                  <a:pt x="262721" y="19054"/>
                </a:lnTo>
                <a:close/>
                <a:moveTo>
                  <a:pt x="274904" y="19054"/>
                </a:moveTo>
                <a:lnTo>
                  <a:pt x="274904" y="24990"/>
                </a:lnTo>
                <a:lnTo>
                  <a:pt x="268968" y="24990"/>
                </a:lnTo>
                <a:lnTo>
                  <a:pt x="268968" y="19054"/>
                </a:lnTo>
                <a:close/>
                <a:moveTo>
                  <a:pt x="6251" y="25301"/>
                </a:moveTo>
                <a:lnTo>
                  <a:pt x="6251" y="31237"/>
                </a:lnTo>
                <a:lnTo>
                  <a:pt x="315" y="31237"/>
                </a:lnTo>
                <a:lnTo>
                  <a:pt x="315" y="25301"/>
                </a:lnTo>
                <a:close/>
                <a:moveTo>
                  <a:pt x="12498" y="25301"/>
                </a:moveTo>
                <a:lnTo>
                  <a:pt x="12498" y="31237"/>
                </a:lnTo>
                <a:lnTo>
                  <a:pt x="6562" y="31237"/>
                </a:lnTo>
                <a:lnTo>
                  <a:pt x="6562" y="25301"/>
                </a:lnTo>
                <a:close/>
                <a:moveTo>
                  <a:pt x="18745" y="25301"/>
                </a:moveTo>
                <a:lnTo>
                  <a:pt x="18745" y="31237"/>
                </a:lnTo>
                <a:lnTo>
                  <a:pt x="12810" y="31237"/>
                </a:lnTo>
                <a:lnTo>
                  <a:pt x="12810" y="25301"/>
                </a:lnTo>
                <a:close/>
                <a:moveTo>
                  <a:pt x="24992" y="25301"/>
                </a:moveTo>
                <a:lnTo>
                  <a:pt x="24992" y="31237"/>
                </a:lnTo>
                <a:lnTo>
                  <a:pt x="19058" y="31237"/>
                </a:lnTo>
                <a:lnTo>
                  <a:pt x="19058" y="25301"/>
                </a:lnTo>
                <a:close/>
                <a:moveTo>
                  <a:pt x="31241" y="25301"/>
                </a:moveTo>
                <a:lnTo>
                  <a:pt x="31241" y="31237"/>
                </a:lnTo>
                <a:lnTo>
                  <a:pt x="25305" y="31237"/>
                </a:lnTo>
                <a:lnTo>
                  <a:pt x="25305" y="25301"/>
                </a:lnTo>
                <a:close/>
                <a:moveTo>
                  <a:pt x="37489" y="25301"/>
                </a:moveTo>
                <a:lnTo>
                  <a:pt x="37489" y="31237"/>
                </a:lnTo>
                <a:lnTo>
                  <a:pt x="31553" y="31237"/>
                </a:lnTo>
                <a:lnTo>
                  <a:pt x="31553" y="25301"/>
                </a:lnTo>
                <a:close/>
                <a:moveTo>
                  <a:pt x="43737" y="25301"/>
                </a:moveTo>
                <a:lnTo>
                  <a:pt x="43737" y="31237"/>
                </a:lnTo>
                <a:lnTo>
                  <a:pt x="37802" y="31237"/>
                </a:lnTo>
                <a:lnTo>
                  <a:pt x="37802" y="25301"/>
                </a:lnTo>
                <a:close/>
                <a:moveTo>
                  <a:pt x="49985" y="25301"/>
                </a:moveTo>
                <a:lnTo>
                  <a:pt x="49985" y="31237"/>
                </a:lnTo>
                <a:lnTo>
                  <a:pt x="44049" y="31237"/>
                </a:lnTo>
                <a:lnTo>
                  <a:pt x="44049" y="25301"/>
                </a:lnTo>
                <a:close/>
                <a:moveTo>
                  <a:pt x="56232" y="25301"/>
                </a:moveTo>
                <a:lnTo>
                  <a:pt x="56232" y="31237"/>
                </a:lnTo>
                <a:lnTo>
                  <a:pt x="50296" y="31237"/>
                </a:lnTo>
                <a:lnTo>
                  <a:pt x="50296" y="25301"/>
                </a:lnTo>
                <a:close/>
                <a:moveTo>
                  <a:pt x="62480" y="25301"/>
                </a:moveTo>
                <a:lnTo>
                  <a:pt x="62480" y="31237"/>
                </a:lnTo>
                <a:lnTo>
                  <a:pt x="56545" y="31237"/>
                </a:lnTo>
                <a:lnTo>
                  <a:pt x="56545" y="25301"/>
                </a:lnTo>
                <a:close/>
                <a:moveTo>
                  <a:pt x="68727" y="25301"/>
                </a:moveTo>
                <a:lnTo>
                  <a:pt x="68727" y="31237"/>
                </a:lnTo>
                <a:lnTo>
                  <a:pt x="62792" y="31237"/>
                </a:lnTo>
                <a:lnTo>
                  <a:pt x="62792" y="25301"/>
                </a:lnTo>
                <a:close/>
                <a:moveTo>
                  <a:pt x="74975" y="25301"/>
                </a:moveTo>
                <a:lnTo>
                  <a:pt x="74975" y="31237"/>
                </a:lnTo>
                <a:lnTo>
                  <a:pt x="69039" y="31237"/>
                </a:lnTo>
                <a:lnTo>
                  <a:pt x="69039" y="25301"/>
                </a:lnTo>
                <a:close/>
                <a:moveTo>
                  <a:pt x="81223" y="25301"/>
                </a:moveTo>
                <a:lnTo>
                  <a:pt x="81223" y="31237"/>
                </a:lnTo>
                <a:lnTo>
                  <a:pt x="75286" y="31237"/>
                </a:lnTo>
                <a:lnTo>
                  <a:pt x="75286" y="25301"/>
                </a:lnTo>
                <a:close/>
                <a:moveTo>
                  <a:pt x="87470" y="25301"/>
                </a:moveTo>
                <a:lnTo>
                  <a:pt x="87470" y="31237"/>
                </a:lnTo>
                <a:lnTo>
                  <a:pt x="81535" y="31237"/>
                </a:lnTo>
                <a:lnTo>
                  <a:pt x="81535" y="25301"/>
                </a:lnTo>
                <a:close/>
                <a:moveTo>
                  <a:pt x="93720" y="25301"/>
                </a:moveTo>
                <a:lnTo>
                  <a:pt x="93720" y="31237"/>
                </a:lnTo>
                <a:lnTo>
                  <a:pt x="87784" y="31237"/>
                </a:lnTo>
                <a:lnTo>
                  <a:pt x="87784" y="25301"/>
                </a:lnTo>
                <a:close/>
                <a:moveTo>
                  <a:pt x="99967" y="25301"/>
                </a:moveTo>
                <a:lnTo>
                  <a:pt x="99967" y="31237"/>
                </a:lnTo>
                <a:lnTo>
                  <a:pt x="94031" y="31237"/>
                </a:lnTo>
                <a:lnTo>
                  <a:pt x="94031" y="25301"/>
                </a:lnTo>
                <a:close/>
                <a:moveTo>
                  <a:pt x="106214" y="25301"/>
                </a:moveTo>
                <a:lnTo>
                  <a:pt x="106214" y="31237"/>
                </a:lnTo>
                <a:lnTo>
                  <a:pt x="100280" y="31237"/>
                </a:lnTo>
                <a:lnTo>
                  <a:pt x="100280" y="25301"/>
                </a:lnTo>
                <a:close/>
                <a:moveTo>
                  <a:pt x="112461" y="25301"/>
                </a:moveTo>
                <a:lnTo>
                  <a:pt x="112461" y="31237"/>
                </a:lnTo>
                <a:lnTo>
                  <a:pt x="106527" y="31237"/>
                </a:lnTo>
                <a:lnTo>
                  <a:pt x="106527" y="25301"/>
                </a:lnTo>
                <a:close/>
                <a:moveTo>
                  <a:pt x="118710" y="25301"/>
                </a:moveTo>
                <a:lnTo>
                  <a:pt x="118710" y="31237"/>
                </a:lnTo>
                <a:lnTo>
                  <a:pt x="112774" y="31237"/>
                </a:lnTo>
                <a:lnTo>
                  <a:pt x="112774" y="25301"/>
                </a:lnTo>
                <a:close/>
                <a:moveTo>
                  <a:pt x="124957" y="25301"/>
                </a:moveTo>
                <a:lnTo>
                  <a:pt x="124957" y="31237"/>
                </a:lnTo>
                <a:lnTo>
                  <a:pt x="119021" y="31237"/>
                </a:lnTo>
                <a:lnTo>
                  <a:pt x="119021" y="25301"/>
                </a:lnTo>
                <a:close/>
                <a:moveTo>
                  <a:pt x="131204" y="25301"/>
                </a:moveTo>
                <a:lnTo>
                  <a:pt x="131204" y="31237"/>
                </a:lnTo>
                <a:lnTo>
                  <a:pt x="125270" y="31237"/>
                </a:lnTo>
                <a:lnTo>
                  <a:pt x="125270" y="25301"/>
                </a:lnTo>
                <a:close/>
                <a:moveTo>
                  <a:pt x="137451" y="25301"/>
                </a:moveTo>
                <a:lnTo>
                  <a:pt x="137451" y="31237"/>
                </a:lnTo>
                <a:lnTo>
                  <a:pt x="131517" y="31237"/>
                </a:lnTo>
                <a:lnTo>
                  <a:pt x="131517" y="25301"/>
                </a:lnTo>
                <a:close/>
                <a:moveTo>
                  <a:pt x="143702" y="25301"/>
                </a:moveTo>
                <a:lnTo>
                  <a:pt x="143702" y="31237"/>
                </a:lnTo>
                <a:lnTo>
                  <a:pt x="137766" y="31237"/>
                </a:lnTo>
                <a:lnTo>
                  <a:pt x="137766" y="25301"/>
                </a:lnTo>
                <a:close/>
                <a:moveTo>
                  <a:pt x="149949" y="25301"/>
                </a:moveTo>
                <a:lnTo>
                  <a:pt x="149949" y="31237"/>
                </a:lnTo>
                <a:lnTo>
                  <a:pt x="144015" y="31237"/>
                </a:lnTo>
                <a:lnTo>
                  <a:pt x="144015" y="25301"/>
                </a:lnTo>
                <a:close/>
                <a:moveTo>
                  <a:pt x="156196" y="25301"/>
                </a:moveTo>
                <a:lnTo>
                  <a:pt x="156196" y="31237"/>
                </a:lnTo>
                <a:lnTo>
                  <a:pt x="150262" y="31237"/>
                </a:lnTo>
                <a:lnTo>
                  <a:pt x="150262" y="25301"/>
                </a:lnTo>
                <a:close/>
                <a:moveTo>
                  <a:pt x="162445" y="25301"/>
                </a:moveTo>
                <a:lnTo>
                  <a:pt x="162445" y="31237"/>
                </a:lnTo>
                <a:lnTo>
                  <a:pt x="156509" y="31237"/>
                </a:lnTo>
                <a:lnTo>
                  <a:pt x="156509" y="25301"/>
                </a:lnTo>
                <a:close/>
                <a:moveTo>
                  <a:pt x="168692" y="25301"/>
                </a:moveTo>
                <a:lnTo>
                  <a:pt x="168692" y="31237"/>
                </a:lnTo>
                <a:lnTo>
                  <a:pt x="162756" y="31237"/>
                </a:lnTo>
                <a:lnTo>
                  <a:pt x="162756" y="25301"/>
                </a:lnTo>
                <a:close/>
                <a:moveTo>
                  <a:pt x="174939" y="25301"/>
                </a:moveTo>
                <a:lnTo>
                  <a:pt x="174939" y="31237"/>
                </a:lnTo>
                <a:lnTo>
                  <a:pt x="169005" y="31237"/>
                </a:lnTo>
                <a:lnTo>
                  <a:pt x="169005" y="25301"/>
                </a:lnTo>
                <a:close/>
                <a:moveTo>
                  <a:pt x="181186" y="25301"/>
                </a:moveTo>
                <a:lnTo>
                  <a:pt x="181186" y="31237"/>
                </a:lnTo>
                <a:lnTo>
                  <a:pt x="175252" y="31237"/>
                </a:lnTo>
                <a:lnTo>
                  <a:pt x="175252" y="25301"/>
                </a:lnTo>
                <a:close/>
                <a:moveTo>
                  <a:pt x="187435" y="25301"/>
                </a:moveTo>
                <a:lnTo>
                  <a:pt x="187435" y="31237"/>
                </a:lnTo>
                <a:lnTo>
                  <a:pt x="181499" y="31237"/>
                </a:lnTo>
                <a:lnTo>
                  <a:pt x="181499" y="25301"/>
                </a:lnTo>
                <a:close/>
                <a:moveTo>
                  <a:pt x="193684" y="25301"/>
                </a:moveTo>
                <a:lnTo>
                  <a:pt x="193684" y="31237"/>
                </a:lnTo>
                <a:lnTo>
                  <a:pt x="187749" y="31237"/>
                </a:lnTo>
                <a:lnTo>
                  <a:pt x="187749" y="25301"/>
                </a:lnTo>
                <a:close/>
                <a:moveTo>
                  <a:pt x="199931" y="25301"/>
                </a:moveTo>
                <a:lnTo>
                  <a:pt x="199931" y="31237"/>
                </a:lnTo>
                <a:lnTo>
                  <a:pt x="193996" y="31237"/>
                </a:lnTo>
                <a:lnTo>
                  <a:pt x="193996" y="25301"/>
                </a:lnTo>
                <a:close/>
                <a:moveTo>
                  <a:pt x="206180" y="25301"/>
                </a:moveTo>
                <a:lnTo>
                  <a:pt x="206180" y="31237"/>
                </a:lnTo>
                <a:lnTo>
                  <a:pt x="200244" y="31237"/>
                </a:lnTo>
                <a:lnTo>
                  <a:pt x="200244" y="25301"/>
                </a:lnTo>
                <a:close/>
                <a:moveTo>
                  <a:pt x="212427" y="25301"/>
                </a:moveTo>
                <a:lnTo>
                  <a:pt x="212427" y="31237"/>
                </a:lnTo>
                <a:lnTo>
                  <a:pt x="206491" y="31237"/>
                </a:lnTo>
                <a:lnTo>
                  <a:pt x="206491" y="25301"/>
                </a:lnTo>
                <a:close/>
                <a:moveTo>
                  <a:pt x="218674" y="25301"/>
                </a:moveTo>
                <a:lnTo>
                  <a:pt x="218674" y="31237"/>
                </a:lnTo>
                <a:lnTo>
                  <a:pt x="212739" y="31237"/>
                </a:lnTo>
                <a:lnTo>
                  <a:pt x="212739" y="25301"/>
                </a:lnTo>
                <a:close/>
                <a:moveTo>
                  <a:pt x="224921" y="25301"/>
                </a:moveTo>
                <a:lnTo>
                  <a:pt x="224921" y="31237"/>
                </a:lnTo>
                <a:lnTo>
                  <a:pt x="218987" y="31237"/>
                </a:lnTo>
                <a:lnTo>
                  <a:pt x="218987" y="25301"/>
                </a:lnTo>
                <a:close/>
                <a:moveTo>
                  <a:pt x="231170" y="25301"/>
                </a:moveTo>
                <a:lnTo>
                  <a:pt x="231170" y="31237"/>
                </a:lnTo>
                <a:lnTo>
                  <a:pt x="225234" y="31237"/>
                </a:lnTo>
                <a:lnTo>
                  <a:pt x="225234" y="25301"/>
                </a:lnTo>
                <a:close/>
                <a:moveTo>
                  <a:pt x="237417" y="25301"/>
                </a:moveTo>
                <a:lnTo>
                  <a:pt x="237417" y="31237"/>
                </a:lnTo>
                <a:lnTo>
                  <a:pt x="231481" y="31237"/>
                </a:lnTo>
                <a:lnTo>
                  <a:pt x="231481" y="25301"/>
                </a:lnTo>
                <a:close/>
                <a:moveTo>
                  <a:pt x="243664" y="25301"/>
                </a:moveTo>
                <a:lnTo>
                  <a:pt x="243664" y="31237"/>
                </a:lnTo>
                <a:lnTo>
                  <a:pt x="237729" y="31237"/>
                </a:lnTo>
                <a:lnTo>
                  <a:pt x="237729" y="25301"/>
                </a:lnTo>
                <a:close/>
                <a:moveTo>
                  <a:pt x="249911" y="25301"/>
                </a:moveTo>
                <a:lnTo>
                  <a:pt x="249911" y="31237"/>
                </a:lnTo>
                <a:lnTo>
                  <a:pt x="243977" y="31237"/>
                </a:lnTo>
                <a:lnTo>
                  <a:pt x="243977" y="25301"/>
                </a:lnTo>
                <a:close/>
                <a:moveTo>
                  <a:pt x="256161" y="25301"/>
                </a:moveTo>
                <a:lnTo>
                  <a:pt x="256161" y="31237"/>
                </a:lnTo>
                <a:lnTo>
                  <a:pt x="250225" y="31237"/>
                </a:lnTo>
                <a:lnTo>
                  <a:pt x="250225" y="25301"/>
                </a:lnTo>
                <a:close/>
                <a:moveTo>
                  <a:pt x="262409" y="25301"/>
                </a:moveTo>
                <a:lnTo>
                  <a:pt x="262409" y="31237"/>
                </a:lnTo>
                <a:lnTo>
                  <a:pt x="256474" y="31237"/>
                </a:lnTo>
                <a:lnTo>
                  <a:pt x="256474" y="25301"/>
                </a:lnTo>
                <a:close/>
                <a:moveTo>
                  <a:pt x="268656" y="25301"/>
                </a:moveTo>
                <a:lnTo>
                  <a:pt x="268656" y="31237"/>
                </a:lnTo>
                <a:lnTo>
                  <a:pt x="262721" y="31237"/>
                </a:lnTo>
                <a:lnTo>
                  <a:pt x="262721" y="25301"/>
                </a:lnTo>
                <a:close/>
                <a:moveTo>
                  <a:pt x="274904" y="25301"/>
                </a:moveTo>
                <a:lnTo>
                  <a:pt x="274904" y="31237"/>
                </a:lnTo>
                <a:lnTo>
                  <a:pt x="268968" y="31237"/>
                </a:lnTo>
                <a:lnTo>
                  <a:pt x="268968" y="25301"/>
                </a:lnTo>
                <a:close/>
                <a:moveTo>
                  <a:pt x="6251" y="31548"/>
                </a:moveTo>
                <a:lnTo>
                  <a:pt x="6251" y="31550"/>
                </a:lnTo>
                <a:lnTo>
                  <a:pt x="6251" y="37484"/>
                </a:lnTo>
                <a:lnTo>
                  <a:pt x="315" y="37484"/>
                </a:lnTo>
                <a:lnTo>
                  <a:pt x="315" y="31548"/>
                </a:lnTo>
                <a:close/>
                <a:moveTo>
                  <a:pt x="12498" y="31548"/>
                </a:moveTo>
                <a:lnTo>
                  <a:pt x="12498" y="31550"/>
                </a:lnTo>
                <a:lnTo>
                  <a:pt x="12498" y="37484"/>
                </a:lnTo>
                <a:lnTo>
                  <a:pt x="6562" y="37484"/>
                </a:lnTo>
                <a:lnTo>
                  <a:pt x="6562" y="31548"/>
                </a:lnTo>
                <a:close/>
                <a:moveTo>
                  <a:pt x="18745" y="31548"/>
                </a:moveTo>
                <a:lnTo>
                  <a:pt x="18745" y="31550"/>
                </a:lnTo>
                <a:lnTo>
                  <a:pt x="18745" y="37484"/>
                </a:lnTo>
                <a:lnTo>
                  <a:pt x="12810" y="37484"/>
                </a:lnTo>
                <a:lnTo>
                  <a:pt x="12810" y="31548"/>
                </a:lnTo>
                <a:close/>
                <a:moveTo>
                  <a:pt x="24992" y="31548"/>
                </a:moveTo>
                <a:lnTo>
                  <a:pt x="24992" y="31550"/>
                </a:lnTo>
                <a:lnTo>
                  <a:pt x="24992" y="37484"/>
                </a:lnTo>
                <a:lnTo>
                  <a:pt x="19058" y="37484"/>
                </a:lnTo>
                <a:lnTo>
                  <a:pt x="19058" y="31548"/>
                </a:lnTo>
                <a:close/>
                <a:moveTo>
                  <a:pt x="31242" y="31548"/>
                </a:moveTo>
                <a:lnTo>
                  <a:pt x="31242" y="31550"/>
                </a:lnTo>
                <a:lnTo>
                  <a:pt x="31242" y="37484"/>
                </a:lnTo>
                <a:lnTo>
                  <a:pt x="25305" y="37484"/>
                </a:lnTo>
                <a:lnTo>
                  <a:pt x="25305" y="31548"/>
                </a:lnTo>
                <a:close/>
                <a:moveTo>
                  <a:pt x="162445" y="31548"/>
                </a:moveTo>
                <a:lnTo>
                  <a:pt x="162445" y="31550"/>
                </a:lnTo>
                <a:lnTo>
                  <a:pt x="162445" y="37484"/>
                </a:lnTo>
                <a:lnTo>
                  <a:pt x="156509" y="37484"/>
                </a:lnTo>
                <a:lnTo>
                  <a:pt x="156509" y="31548"/>
                </a:lnTo>
                <a:close/>
                <a:moveTo>
                  <a:pt x="168692" y="31548"/>
                </a:moveTo>
                <a:lnTo>
                  <a:pt x="168692" y="31550"/>
                </a:lnTo>
                <a:lnTo>
                  <a:pt x="168692" y="37484"/>
                </a:lnTo>
                <a:lnTo>
                  <a:pt x="162756" y="37484"/>
                </a:lnTo>
                <a:lnTo>
                  <a:pt x="162756" y="31548"/>
                </a:lnTo>
                <a:close/>
                <a:moveTo>
                  <a:pt x="174939" y="31548"/>
                </a:moveTo>
                <a:lnTo>
                  <a:pt x="174939" y="31550"/>
                </a:lnTo>
                <a:lnTo>
                  <a:pt x="174939" y="37484"/>
                </a:lnTo>
                <a:lnTo>
                  <a:pt x="169005" y="37484"/>
                </a:lnTo>
                <a:lnTo>
                  <a:pt x="169005" y="31548"/>
                </a:lnTo>
                <a:close/>
                <a:moveTo>
                  <a:pt x="181186" y="31548"/>
                </a:moveTo>
                <a:lnTo>
                  <a:pt x="181186" y="31550"/>
                </a:lnTo>
                <a:lnTo>
                  <a:pt x="181186" y="37484"/>
                </a:lnTo>
                <a:lnTo>
                  <a:pt x="175252" y="37484"/>
                </a:lnTo>
                <a:lnTo>
                  <a:pt x="175252" y="31548"/>
                </a:lnTo>
                <a:close/>
                <a:moveTo>
                  <a:pt x="187435" y="31548"/>
                </a:moveTo>
                <a:lnTo>
                  <a:pt x="187435" y="31550"/>
                </a:lnTo>
                <a:lnTo>
                  <a:pt x="187435" y="37484"/>
                </a:lnTo>
                <a:lnTo>
                  <a:pt x="181499" y="37484"/>
                </a:lnTo>
                <a:lnTo>
                  <a:pt x="181499" y="31548"/>
                </a:lnTo>
                <a:close/>
                <a:moveTo>
                  <a:pt x="37489" y="31552"/>
                </a:moveTo>
                <a:lnTo>
                  <a:pt x="37489" y="37486"/>
                </a:lnTo>
                <a:lnTo>
                  <a:pt x="31553" y="37486"/>
                </a:lnTo>
                <a:lnTo>
                  <a:pt x="31553" y="31552"/>
                </a:lnTo>
                <a:close/>
                <a:moveTo>
                  <a:pt x="43737" y="31552"/>
                </a:moveTo>
                <a:lnTo>
                  <a:pt x="43737" y="37486"/>
                </a:lnTo>
                <a:lnTo>
                  <a:pt x="37802" y="37486"/>
                </a:lnTo>
                <a:lnTo>
                  <a:pt x="37802" y="31552"/>
                </a:lnTo>
                <a:close/>
                <a:moveTo>
                  <a:pt x="49985" y="31552"/>
                </a:moveTo>
                <a:lnTo>
                  <a:pt x="49985" y="37486"/>
                </a:lnTo>
                <a:lnTo>
                  <a:pt x="44049" y="37486"/>
                </a:lnTo>
                <a:lnTo>
                  <a:pt x="44049" y="31552"/>
                </a:lnTo>
                <a:close/>
                <a:moveTo>
                  <a:pt x="56232" y="31552"/>
                </a:moveTo>
                <a:lnTo>
                  <a:pt x="56232" y="37486"/>
                </a:lnTo>
                <a:lnTo>
                  <a:pt x="50296" y="37486"/>
                </a:lnTo>
                <a:lnTo>
                  <a:pt x="50296" y="31552"/>
                </a:lnTo>
                <a:close/>
                <a:moveTo>
                  <a:pt x="62480" y="31552"/>
                </a:moveTo>
                <a:lnTo>
                  <a:pt x="62480" y="37486"/>
                </a:lnTo>
                <a:lnTo>
                  <a:pt x="56545" y="37486"/>
                </a:lnTo>
                <a:lnTo>
                  <a:pt x="56545" y="31552"/>
                </a:lnTo>
                <a:close/>
                <a:moveTo>
                  <a:pt x="68727" y="31552"/>
                </a:moveTo>
                <a:lnTo>
                  <a:pt x="68727" y="37486"/>
                </a:lnTo>
                <a:lnTo>
                  <a:pt x="62792" y="37486"/>
                </a:lnTo>
                <a:lnTo>
                  <a:pt x="62792" y="31552"/>
                </a:lnTo>
                <a:close/>
                <a:moveTo>
                  <a:pt x="74975" y="31552"/>
                </a:moveTo>
                <a:lnTo>
                  <a:pt x="74975" y="37486"/>
                </a:lnTo>
                <a:lnTo>
                  <a:pt x="69039" y="37486"/>
                </a:lnTo>
                <a:lnTo>
                  <a:pt x="69039" y="31552"/>
                </a:lnTo>
                <a:close/>
                <a:moveTo>
                  <a:pt x="81223" y="31552"/>
                </a:moveTo>
                <a:lnTo>
                  <a:pt x="81223" y="37486"/>
                </a:lnTo>
                <a:lnTo>
                  <a:pt x="75286" y="37486"/>
                </a:lnTo>
                <a:lnTo>
                  <a:pt x="75286" y="31552"/>
                </a:lnTo>
                <a:close/>
                <a:moveTo>
                  <a:pt x="87470" y="31552"/>
                </a:moveTo>
                <a:lnTo>
                  <a:pt x="87470" y="37486"/>
                </a:lnTo>
                <a:lnTo>
                  <a:pt x="81535" y="37486"/>
                </a:lnTo>
                <a:lnTo>
                  <a:pt x="81535" y="31552"/>
                </a:lnTo>
                <a:close/>
                <a:moveTo>
                  <a:pt x="93720" y="31552"/>
                </a:moveTo>
                <a:lnTo>
                  <a:pt x="93720" y="37486"/>
                </a:lnTo>
                <a:lnTo>
                  <a:pt x="87784" y="37486"/>
                </a:lnTo>
                <a:lnTo>
                  <a:pt x="87784" y="31552"/>
                </a:lnTo>
                <a:close/>
                <a:moveTo>
                  <a:pt x="99967" y="31552"/>
                </a:moveTo>
                <a:lnTo>
                  <a:pt x="99967" y="37486"/>
                </a:lnTo>
                <a:lnTo>
                  <a:pt x="94031" y="37486"/>
                </a:lnTo>
                <a:lnTo>
                  <a:pt x="94031" y="31552"/>
                </a:lnTo>
                <a:close/>
                <a:moveTo>
                  <a:pt x="106214" y="31552"/>
                </a:moveTo>
                <a:lnTo>
                  <a:pt x="106214" y="37486"/>
                </a:lnTo>
                <a:lnTo>
                  <a:pt x="100280" y="37486"/>
                </a:lnTo>
                <a:lnTo>
                  <a:pt x="100280" y="31552"/>
                </a:lnTo>
                <a:close/>
                <a:moveTo>
                  <a:pt x="112461" y="31552"/>
                </a:moveTo>
                <a:lnTo>
                  <a:pt x="112461" y="37486"/>
                </a:lnTo>
                <a:lnTo>
                  <a:pt x="106527" y="37486"/>
                </a:lnTo>
                <a:lnTo>
                  <a:pt x="106527" y="31552"/>
                </a:lnTo>
                <a:close/>
                <a:moveTo>
                  <a:pt x="118710" y="31552"/>
                </a:moveTo>
                <a:lnTo>
                  <a:pt x="118710" y="37486"/>
                </a:lnTo>
                <a:lnTo>
                  <a:pt x="112774" y="37486"/>
                </a:lnTo>
                <a:lnTo>
                  <a:pt x="112774" y="31552"/>
                </a:lnTo>
                <a:close/>
                <a:moveTo>
                  <a:pt x="124957" y="31552"/>
                </a:moveTo>
                <a:lnTo>
                  <a:pt x="124957" y="37486"/>
                </a:lnTo>
                <a:lnTo>
                  <a:pt x="119021" y="37486"/>
                </a:lnTo>
                <a:lnTo>
                  <a:pt x="119021" y="31552"/>
                </a:lnTo>
                <a:close/>
                <a:moveTo>
                  <a:pt x="131204" y="31552"/>
                </a:moveTo>
                <a:lnTo>
                  <a:pt x="131204" y="37486"/>
                </a:lnTo>
                <a:lnTo>
                  <a:pt x="125270" y="37486"/>
                </a:lnTo>
                <a:lnTo>
                  <a:pt x="125270" y="31552"/>
                </a:lnTo>
                <a:close/>
                <a:moveTo>
                  <a:pt x="137451" y="31552"/>
                </a:moveTo>
                <a:lnTo>
                  <a:pt x="137451" y="37486"/>
                </a:lnTo>
                <a:lnTo>
                  <a:pt x="131517" y="37486"/>
                </a:lnTo>
                <a:lnTo>
                  <a:pt x="131517" y="31552"/>
                </a:lnTo>
                <a:close/>
                <a:moveTo>
                  <a:pt x="143702" y="31552"/>
                </a:moveTo>
                <a:lnTo>
                  <a:pt x="143702" y="37486"/>
                </a:lnTo>
                <a:lnTo>
                  <a:pt x="137766" y="37486"/>
                </a:lnTo>
                <a:lnTo>
                  <a:pt x="137766" y="31552"/>
                </a:lnTo>
                <a:close/>
                <a:moveTo>
                  <a:pt x="149949" y="31552"/>
                </a:moveTo>
                <a:lnTo>
                  <a:pt x="149949" y="37486"/>
                </a:lnTo>
                <a:lnTo>
                  <a:pt x="144015" y="37486"/>
                </a:lnTo>
                <a:lnTo>
                  <a:pt x="144015" y="31552"/>
                </a:lnTo>
                <a:close/>
                <a:moveTo>
                  <a:pt x="156196" y="31552"/>
                </a:moveTo>
                <a:lnTo>
                  <a:pt x="156196" y="37486"/>
                </a:lnTo>
                <a:lnTo>
                  <a:pt x="150262" y="37486"/>
                </a:lnTo>
                <a:lnTo>
                  <a:pt x="150262" y="31552"/>
                </a:lnTo>
                <a:close/>
                <a:moveTo>
                  <a:pt x="193684" y="31552"/>
                </a:moveTo>
                <a:lnTo>
                  <a:pt x="193684" y="37486"/>
                </a:lnTo>
                <a:lnTo>
                  <a:pt x="187749" y="37486"/>
                </a:lnTo>
                <a:lnTo>
                  <a:pt x="187749" y="31552"/>
                </a:lnTo>
                <a:close/>
                <a:moveTo>
                  <a:pt x="199931" y="31552"/>
                </a:moveTo>
                <a:lnTo>
                  <a:pt x="199931" y="37486"/>
                </a:lnTo>
                <a:lnTo>
                  <a:pt x="193996" y="37486"/>
                </a:lnTo>
                <a:lnTo>
                  <a:pt x="193996" y="31552"/>
                </a:lnTo>
                <a:close/>
                <a:moveTo>
                  <a:pt x="206180" y="31552"/>
                </a:moveTo>
                <a:lnTo>
                  <a:pt x="206180" y="37486"/>
                </a:lnTo>
                <a:lnTo>
                  <a:pt x="200244" y="37486"/>
                </a:lnTo>
                <a:lnTo>
                  <a:pt x="200244" y="31552"/>
                </a:lnTo>
                <a:close/>
                <a:moveTo>
                  <a:pt x="212427" y="31552"/>
                </a:moveTo>
                <a:lnTo>
                  <a:pt x="212427" y="37486"/>
                </a:lnTo>
                <a:lnTo>
                  <a:pt x="206491" y="37486"/>
                </a:lnTo>
                <a:lnTo>
                  <a:pt x="206491" y="31552"/>
                </a:lnTo>
                <a:close/>
                <a:moveTo>
                  <a:pt x="218674" y="31552"/>
                </a:moveTo>
                <a:lnTo>
                  <a:pt x="218674" y="37486"/>
                </a:lnTo>
                <a:lnTo>
                  <a:pt x="212739" y="37486"/>
                </a:lnTo>
                <a:lnTo>
                  <a:pt x="212739" y="31552"/>
                </a:lnTo>
                <a:close/>
                <a:moveTo>
                  <a:pt x="224921" y="31552"/>
                </a:moveTo>
                <a:lnTo>
                  <a:pt x="224921" y="37486"/>
                </a:lnTo>
                <a:lnTo>
                  <a:pt x="218987" y="37486"/>
                </a:lnTo>
                <a:lnTo>
                  <a:pt x="218987" y="31552"/>
                </a:lnTo>
                <a:close/>
                <a:moveTo>
                  <a:pt x="231170" y="31552"/>
                </a:moveTo>
                <a:lnTo>
                  <a:pt x="231170" y="37486"/>
                </a:lnTo>
                <a:lnTo>
                  <a:pt x="225234" y="37486"/>
                </a:lnTo>
                <a:lnTo>
                  <a:pt x="225234" y="31552"/>
                </a:lnTo>
                <a:close/>
                <a:moveTo>
                  <a:pt x="237417" y="31552"/>
                </a:moveTo>
                <a:lnTo>
                  <a:pt x="237417" y="37486"/>
                </a:lnTo>
                <a:lnTo>
                  <a:pt x="231481" y="37486"/>
                </a:lnTo>
                <a:lnTo>
                  <a:pt x="231481" y="31552"/>
                </a:lnTo>
                <a:close/>
                <a:moveTo>
                  <a:pt x="243664" y="31552"/>
                </a:moveTo>
                <a:lnTo>
                  <a:pt x="243664" y="37486"/>
                </a:lnTo>
                <a:lnTo>
                  <a:pt x="237729" y="37486"/>
                </a:lnTo>
                <a:lnTo>
                  <a:pt x="237729" y="31552"/>
                </a:lnTo>
                <a:close/>
                <a:moveTo>
                  <a:pt x="249911" y="31552"/>
                </a:moveTo>
                <a:lnTo>
                  <a:pt x="249911" y="37486"/>
                </a:lnTo>
                <a:lnTo>
                  <a:pt x="243977" y="37486"/>
                </a:lnTo>
                <a:lnTo>
                  <a:pt x="243977" y="31552"/>
                </a:lnTo>
                <a:close/>
                <a:moveTo>
                  <a:pt x="256161" y="31552"/>
                </a:moveTo>
                <a:lnTo>
                  <a:pt x="256161" y="37486"/>
                </a:lnTo>
                <a:lnTo>
                  <a:pt x="250225" y="37486"/>
                </a:lnTo>
                <a:lnTo>
                  <a:pt x="250225" y="31552"/>
                </a:lnTo>
                <a:close/>
                <a:moveTo>
                  <a:pt x="262409" y="31552"/>
                </a:moveTo>
                <a:lnTo>
                  <a:pt x="262409" y="37486"/>
                </a:lnTo>
                <a:lnTo>
                  <a:pt x="256474" y="37486"/>
                </a:lnTo>
                <a:lnTo>
                  <a:pt x="256474" y="31552"/>
                </a:lnTo>
                <a:close/>
                <a:moveTo>
                  <a:pt x="268656" y="31552"/>
                </a:moveTo>
                <a:lnTo>
                  <a:pt x="268656" y="37486"/>
                </a:lnTo>
                <a:lnTo>
                  <a:pt x="262721" y="37486"/>
                </a:lnTo>
                <a:lnTo>
                  <a:pt x="262721" y="31552"/>
                </a:lnTo>
                <a:close/>
                <a:moveTo>
                  <a:pt x="274904" y="31552"/>
                </a:moveTo>
                <a:lnTo>
                  <a:pt x="274904" y="37486"/>
                </a:lnTo>
                <a:lnTo>
                  <a:pt x="268968" y="37486"/>
                </a:lnTo>
                <a:lnTo>
                  <a:pt x="268968" y="31552"/>
                </a:lnTo>
                <a:close/>
                <a:moveTo>
                  <a:pt x="6251" y="37799"/>
                </a:moveTo>
                <a:lnTo>
                  <a:pt x="6251" y="43735"/>
                </a:lnTo>
                <a:lnTo>
                  <a:pt x="315" y="43735"/>
                </a:lnTo>
                <a:lnTo>
                  <a:pt x="315" y="37799"/>
                </a:lnTo>
                <a:close/>
                <a:moveTo>
                  <a:pt x="12498" y="37799"/>
                </a:moveTo>
                <a:lnTo>
                  <a:pt x="12498" y="43735"/>
                </a:lnTo>
                <a:lnTo>
                  <a:pt x="6562" y="43735"/>
                </a:lnTo>
                <a:lnTo>
                  <a:pt x="6562" y="37799"/>
                </a:lnTo>
                <a:close/>
                <a:moveTo>
                  <a:pt x="18745" y="37799"/>
                </a:moveTo>
                <a:lnTo>
                  <a:pt x="18745" y="43735"/>
                </a:lnTo>
                <a:lnTo>
                  <a:pt x="12810" y="43735"/>
                </a:lnTo>
                <a:lnTo>
                  <a:pt x="12810" y="37799"/>
                </a:lnTo>
                <a:close/>
                <a:moveTo>
                  <a:pt x="24992" y="37799"/>
                </a:moveTo>
                <a:lnTo>
                  <a:pt x="24992" y="43735"/>
                </a:lnTo>
                <a:lnTo>
                  <a:pt x="19058" y="43735"/>
                </a:lnTo>
                <a:lnTo>
                  <a:pt x="19058" y="37799"/>
                </a:lnTo>
                <a:close/>
                <a:moveTo>
                  <a:pt x="31242" y="37799"/>
                </a:moveTo>
                <a:lnTo>
                  <a:pt x="31242" y="43735"/>
                </a:lnTo>
                <a:lnTo>
                  <a:pt x="25305" y="43735"/>
                </a:lnTo>
                <a:lnTo>
                  <a:pt x="25305" y="37799"/>
                </a:lnTo>
                <a:close/>
                <a:moveTo>
                  <a:pt x="37489" y="37799"/>
                </a:moveTo>
                <a:lnTo>
                  <a:pt x="37489" y="43735"/>
                </a:lnTo>
                <a:lnTo>
                  <a:pt x="31553" y="43735"/>
                </a:lnTo>
                <a:lnTo>
                  <a:pt x="31553" y="37799"/>
                </a:lnTo>
                <a:close/>
                <a:moveTo>
                  <a:pt x="43737" y="37799"/>
                </a:moveTo>
                <a:lnTo>
                  <a:pt x="43737" y="43735"/>
                </a:lnTo>
                <a:lnTo>
                  <a:pt x="37802" y="43735"/>
                </a:lnTo>
                <a:lnTo>
                  <a:pt x="37802" y="37799"/>
                </a:lnTo>
                <a:close/>
                <a:moveTo>
                  <a:pt x="49985" y="37799"/>
                </a:moveTo>
                <a:lnTo>
                  <a:pt x="49985" y="43735"/>
                </a:lnTo>
                <a:lnTo>
                  <a:pt x="44049" y="43735"/>
                </a:lnTo>
                <a:lnTo>
                  <a:pt x="44049" y="37799"/>
                </a:lnTo>
                <a:close/>
                <a:moveTo>
                  <a:pt x="56232" y="37799"/>
                </a:moveTo>
                <a:lnTo>
                  <a:pt x="56232" y="43735"/>
                </a:lnTo>
                <a:lnTo>
                  <a:pt x="50296" y="43735"/>
                </a:lnTo>
                <a:lnTo>
                  <a:pt x="50296" y="37799"/>
                </a:lnTo>
                <a:close/>
                <a:moveTo>
                  <a:pt x="62480" y="37799"/>
                </a:moveTo>
                <a:lnTo>
                  <a:pt x="62480" y="43735"/>
                </a:lnTo>
                <a:lnTo>
                  <a:pt x="56545" y="43735"/>
                </a:lnTo>
                <a:lnTo>
                  <a:pt x="56545" y="37799"/>
                </a:lnTo>
                <a:close/>
                <a:moveTo>
                  <a:pt x="68727" y="37799"/>
                </a:moveTo>
                <a:lnTo>
                  <a:pt x="68727" y="43735"/>
                </a:lnTo>
                <a:lnTo>
                  <a:pt x="62792" y="43735"/>
                </a:lnTo>
                <a:lnTo>
                  <a:pt x="62792" y="37799"/>
                </a:lnTo>
                <a:close/>
                <a:moveTo>
                  <a:pt x="74975" y="37799"/>
                </a:moveTo>
                <a:lnTo>
                  <a:pt x="74975" y="43735"/>
                </a:lnTo>
                <a:lnTo>
                  <a:pt x="69039" y="43735"/>
                </a:lnTo>
                <a:lnTo>
                  <a:pt x="69039" y="37799"/>
                </a:lnTo>
                <a:close/>
                <a:moveTo>
                  <a:pt x="81223" y="37799"/>
                </a:moveTo>
                <a:lnTo>
                  <a:pt x="81223" y="43735"/>
                </a:lnTo>
                <a:lnTo>
                  <a:pt x="75286" y="43735"/>
                </a:lnTo>
                <a:lnTo>
                  <a:pt x="75286" y="37799"/>
                </a:lnTo>
                <a:close/>
                <a:moveTo>
                  <a:pt x="87470" y="37799"/>
                </a:moveTo>
                <a:lnTo>
                  <a:pt x="87470" y="43735"/>
                </a:lnTo>
                <a:lnTo>
                  <a:pt x="81535" y="43735"/>
                </a:lnTo>
                <a:lnTo>
                  <a:pt x="81535" y="37799"/>
                </a:lnTo>
                <a:close/>
                <a:moveTo>
                  <a:pt x="93720" y="37799"/>
                </a:moveTo>
                <a:lnTo>
                  <a:pt x="93720" y="43735"/>
                </a:lnTo>
                <a:lnTo>
                  <a:pt x="87784" y="43735"/>
                </a:lnTo>
                <a:lnTo>
                  <a:pt x="87784" y="37799"/>
                </a:lnTo>
                <a:close/>
                <a:moveTo>
                  <a:pt x="99967" y="37799"/>
                </a:moveTo>
                <a:lnTo>
                  <a:pt x="99967" y="43735"/>
                </a:lnTo>
                <a:lnTo>
                  <a:pt x="94031" y="43735"/>
                </a:lnTo>
                <a:lnTo>
                  <a:pt x="94031" y="37799"/>
                </a:lnTo>
                <a:close/>
                <a:moveTo>
                  <a:pt x="106214" y="37799"/>
                </a:moveTo>
                <a:lnTo>
                  <a:pt x="106214" y="43735"/>
                </a:lnTo>
                <a:lnTo>
                  <a:pt x="100280" y="43735"/>
                </a:lnTo>
                <a:lnTo>
                  <a:pt x="100280" y="37799"/>
                </a:lnTo>
                <a:close/>
                <a:moveTo>
                  <a:pt x="112461" y="37799"/>
                </a:moveTo>
                <a:lnTo>
                  <a:pt x="112461" y="43735"/>
                </a:lnTo>
                <a:lnTo>
                  <a:pt x="106527" y="43735"/>
                </a:lnTo>
                <a:lnTo>
                  <a:pt x="106527" y="37799"/>
                </a:lnTo>
                <a:close/>
                <a:moveTo>
                  <a:pt x="118710" y="37799"/>
                </a:moveTo>
                <a:lnTo>
                  <a:pt x="118710" y="43735"/>
                </a:lnTo>
                <a:lnTo>
                  <a:pt x="112774" y="43735"/>
                </a:lnTo>
                <a:lnTo>
                  <a:pt x="112774" y="37799"/>
                </a:lnTo>
                <a:close/>
                <a:moveTo>
                  <a:pt x="124957" y="37799"/>
                </a:moveTo>
                <a:lnTo>
                  <a:pt x="124957" y="43735"/>
                </a:lnTo>
                <a:lnTo>
                  <a:pt x="119021" y="43735"/>
                </a:lnTo>
                <a:lnTo>
                  <a:pt x="119021" y="37799"/>
                </a:lnTo>
                <a:close/>
                <a:moveTo>
                  <a:pt x="131204" y="37799"/>
                </a:moveTo>
                <a:lnTo>
                  <a:pt x="131204" y="43735"/>
                </a:lnTo>
                <a:lnTo>
                  <a:pt x="125270" y="43735"/>
                </a:lnTo>
                <a:lnTo>
                  <a:pt x="125270" y="37799"/>
                </a:lnTo>
                <a:close/>
                <a:moveTo>
                  <a:pt x="137451" y="37799"/>
                </a:moveTo>
                <a:lnTo>
                  <a:pt x="137451" y="43735"/>
                </a:lnTo>
                <a:lnTo>
                  <a:pt x="131517" y="43735"/>
                </a:lnTo>
                <a:lnTo>
                  <a:pt x="131517" y="37799"/>
                </a:lnTo>
                <a:close/>
                <a:moveTo>
                  <a:pt x="143702" y="37799"/>
                </a:moveTo>
                <a:lnTo>
                  <a:pt x="143702" y="43735"/>
                </a:lnTo>
                <a:lnTo>
                  <a:pt x="137766" y="43735"/>
                </a:lnTo>
                <a:lnTo>
                  <a:pt x="137766" y="37799"/>
                </a:lnTo>
                <a:close/>
                <a:moveTo>
                  <a:pt x="149949" y="37799"/>
                </a:moveTo>
                <a:lnTo>
                  <a:pt x="149949" y="43735"/>
                </a:lnTo>
                <a:lnTo>
                  <a:pt x="144015" y="43735"/>
                </a:lnTo>
                <a:lnTo>
                  <a:pt x="144015" y="37799"/>
                </a:lnTo>
                <a:close/>
                <a:moveTo>
                  <a:pt x="156196" y="37799"/>
                </a:moveTo>
                <a:lnTo>
                  <a:pt x="156196" y="43735"/>
                </a:lnTo>
                <a:lnTo>
                  <a:pt x="150262" y="43735"/>
                </a:lnTo>
                <a:lnTo>
                  <a:pt x="150262" y="37799"/>
                </a:lnTo>
                <a:close/>
                <a:moveTo>
                  <a:pt x="162445" y="37799"/>
                </a:moveTo>
                <a:lnTo>
                  <a:pt x="162445" y="43735"/>
                </a:lnTo>
                <a:lnTo>
                  <a:pt x="156509" y="43735"/>
                </a:lnTo>
                <a:lnTo>
                  <a:pt x="156509" y="37799"/>
                </a:lnTo>
                <a:close/>
                <a:moveTo>
                  <a:pt x="168692" y="37799"/>
                </a:moveTo>
                <a:lnTo>
                  <a:pt x="168692" y="43735"/>
                </a:lnTo>
                <a:lnTo>
                  <a:pt x="162756" y="43735"/>
                </a:lnTo>
                <a:lnTo>
                  <a:pt x="162756" y="37799"/>
                </a:lnTo>
                <a:close/>
                <a:moveTo>
                  <a:pt x="174939" y="37799"/>
                </a:moveTo>
                <a:lnTo>
                  <a:pt x="174939" y="43735"/>
                </a:lnTo>
                <a:lnTo>
                  <a:pt x="169005" y="43735"/>
                </a:lnTo>
                <a:lnTo>
                  <a:pt x="169005" y="37799"/>
                </a:lnTo>
                <a:close/>
                <a:moveTo>
                  <a:pt x="181186" y="37799"/>
                </a:moveTo>
                <a:lnTo>
                  <a:pt x="181186" y="43735"/>
                </a:lnTo>
                <a:lnTo>
                  <a:pt x="175252" y="43735"/>
                </a:lnTo>
                <a:lnTo>
                  <a:pt x="175252" y="37799"/>
                </a:lnTo>
                <a:close/>
                <a:moveTo>
                  <a:pt x="187435" y="37799"/>
                </a:moveTo>
                <a:lnTo>
                  <a:pt x="187435" y="43735"/>
                </a:lnTo>
                <a:lnTo>
                  <a:pt x="181499" y="43735"/>
                </a:lnTo>
                <a:lnTo>
                  <a:pt x="181499" y="37799"/>
                </a:lnTo>
                <a:close/>
                <a:moveTo>
                  <a:pt x="193684" y="37799"/>
                </a:moveTo>
                <a:lnTo>
                  <a:pt x="193684" y="43735"/>
                </a:lnTo>
                <a:lnTo>
                  <a:pt x="187749" y="43735"/>
                </a:lnTo>
                <a:lnTo>
                  <a:pt x="187749" y="37799"/>
                </a:lnTo>
                <a:close/>
                <a:moveTo>
                  <a:pt x="199931" y="37799"/>
                </a:moveTo>
                <a:lnTo>
                  <a:pt x="199931" y="43735"/>
                </a:lnTo>
                <a:lnTo>
                  <a:pt x="193996" y="43735"/>
                </a:lnTo>
                <a:lnTo>
                  <a:pt x="193996" y="37799"/>
                </a:lnTo>
                <a:close/>
                <a:moveTo>
                  <a:pt x="206180" y="37799"/>
                </a:moveTo>
                <a:lnTo>
                  <a:pt x="206180" y="43735"/>
                </a:lnTo>
                <a:lnTo>
                  <a:pt x="200244" y="43735"/>
                </a:lnTo>
                <a:lnTo>
                  <a:pt x="200244" y="37799"/>
                </a:lnTo>
                <a:close/>
                <a:moveTo>
                  <a:pt x="212427" y="37799"/>
                </a:moveTo>
                <a:lnTo>
                  <a:pt x="212427" y="43735"/>
                </a:lnTo>
                <a:lnTo>
                  <a:pt x="206491" y="43735"/>
                </a:lnTo>
                <a:lnTo>
                  <a:pt x="206491" y="37799"/>
                </a:lnTo>
                <a:close/>
                <a:moveTo>
                  <a:pt x="218674" y="37799"/>
                </a:moveTo>
                <a:lnTo>
                  <a:pt x="218674" y="43735"/>
                </a:lnTo>
                <a:lnTo>
                  <a:pt x="212739" y="43735"/>
                </a:lnTo>
                <a:lnTo>
                  <a:pt x="212739" y="37799"/>
                </a:lnTo>
                <a:close/>
                <a:moveTo>
                  <a:pt x="224921" y="37799"/>
                </a:moveTo>
                <a:lnTo>
                  <a:pt x="224921" y="43735"/>
                </a:lnTo>
                <a:lnTo>
                  <a:pt x="218987" y="43735"/>
                </a:lnTo>
                <a:lnTo>
                  <a:pt x="218987" y="37799"/>
                </a:lnTo>
                <a:close/>
                <a:moveTo>
                  <a:pt x="231170" y="37799"/>
                </a:moveTo>
                <a:lnTo>
                  <a:pt x="231170" y="43735"/>
                </a:lnTo>
                <a:lnTo>
                  <a:pt x="225234" y="43735"/>
                </a:lnTo>
                <a:lnTo>
                  <a:pt x="225234" y="37799"/>
                </a:lnTo>
                <a:close/>
                <a:moveTo>
                  <a:pt x="237417" y="37799"/>
                </a:moveTo>
                <a:lnTo>
                  <a:pt x="237417" y="43735"/>
                </a:lnTo>
                <a:lnTo>
                  <a:pt x="231481" y="43735"/>
                </a:lnTo>
                <a:lnTo>
                  <a:pt x="231481" y="37799"/>
                </a:lnTo>
                <a:close/>
                <a:moveTo>
                  <a:pt x="243664" y="37799"/>
                </a:moveTo>
                <a:lnTo>
                  <a:pt x="243664" y="43735"/>
                </a:lnTo>
                <a:lnTo>
                  <a:pt x="237729" y="43735"/>
                </a:lnTo>
                <a:lnTo>
                  <a:pt x="237729" y="37799"/>
                </a:lnTo>
                <a:close/>
                <a:moveTo>
                  <a:pt x="249911" y="37799"/>
                </a:moveTo>
                <a:lnTo>
                  <a:pt x="249911" y="43735"/>
                </a:lnTo>
                <a:lnTo>
                  <a:pt x="243977" y="43735"/>
                </a:lnTo>
                <a:lnTo>
                  <a:pt x="243977" y="37799"/>
                </a:lnTo>
                <a:close/>
                <a:moveTo>
                  <a:pt x="256161" y="37799"/>
                </a:moveTo>
                <a:lnTo>
                  <a:pt x="256161" y="43735"/>
                </a:lnTo>
                <a:lnTo>
                  <a:pt x="250225" y="43735"/>
                </a:lnTo>
                <a:lnTo>
                  <a:pt x="250225" y="37799"/>
                </a:lnTo>
                <a:close/>
                <a:moveTo>
                  <a:pt x="262409" y="37799"/>
                </a:moveTo>
                <a:lnTo>
                  <a:pt x="262409" y="43735"/>
                </a:lnTo>
                <a:lnTo>
                  <a:pt x="256474" y="43735"/>
                </a:lnTo>
                <a:lnTo>
                  <a:pt x="256474" y="37799"/>
                </a:lnTo>
                <a:close/>
                <a:moveTo>
                  <a:pt x="268656" y="37799"/>
                </a:moveTo>
                <a:lnTo>
                  <a:pt x="268656" y="43735"/>
                </a:lnTo>
                <a:lnTo>
                  <a:pt x="262721" y="43735"/>
                </a:lnTo>
                <a:lnTo>
                  <a:pt x="262721" y="37799"/>
                </a:lnTo>
                <a:close/>
                <a:moveTo>
                  <a:pt x="274904" y="37799"/>
                </a:moveTo>
                <a:lnTo>
                  <a:pt x="274904" y="43735"/>
                </a:lnTo>
                <a:lnTo>
                  <a:pt x="268968" y="43735"/>
                </a:lnTo>
                <a:lnTo>
                  <a:pt x="268968" y="37799"/>
                </a:lnTo>
                <a:close/>
                <a:moveTo>
                  <a:pt x="6251" y="44046"/>
                </a:moveTo>
                <a:lnTo>
                  <a:pt x="6251" y="49982"/>
                </a:lnTo>
                <a:lnTo>
                  <a:pt x="315" y="49982"/>
                </a:lnTo>
                <a:lnTo>
                  <a:pt x="315" y="44046"/>
                </a:lnTo>
                <a:close/>
                <a:moveTo>
                  <a:pt x="12498" y="44046"/>
                </a:moveTo>
                <a:lnTo>
                  <a:pt x="12498" y="49982"/>
                </a:lnTo>
                <a:lnTo>
                  <a:pt x="6562" y="49982"/>
                </a:lnTo>
                <a:lnTo>
                  <a:pt x="6562" y="44046"/>
                </a:lnTo>
                <a:close/>
                <a:moveTo>
                  <a:pt x="18745" y="44046"/>
                </a:moveTo>
                <a:lnTo>
                  <a:pt x="18745" y="49982"/>
                </a:lnTo>
                <a:lnTo>
                  <a:pt x="12810" y="49982"/>
                </a:lnTo>
                <a:lnTo>
                  <a:pt x="12810" y="44046"/>
                </a:lnTo>
                <a:close/>
                <a:moveTo>
                  <a:pt x="24992" y="44046"/>
                </a:moveTo>
                <a:lnTo>
                  <a:pt x="24992" y="49982"/>
                </a:lnTo>
                <a:lnTo>
                  <a:pt x="19058" y="49982"/>
                </a:lnTo>
                <a:lnTo>
                  <a:pt x="19058" y="44046"/>
                </a:lnTo>
                <a:close/>
                <a:moveTo>
                  <a:pt x="31242" y="44046"/>
                </a:moveTo>
                <a:lnTo>
                  <a:pt x="31242" y="49982"/>
                </a:lnTo>
                <a:lnTo>
                  <a:pt x="25305" y="49982"/>
                </a:lnTo>
                <a:lnTo>
                  <a:pt x="25305" y="44046"/>
                </a:lnTo>
                <a:close/>
                <a:moveTo>
                  <a:pt x="37489" y="44046"/>
                </a:moveTo>
                <a:lnTo>
                  <a:pt x="37489" y="49982"/>
                </a:lnTo>
                <a:lnTo>
                  <a:pt x="31553" y="49982"/>
                </a:lnTo>
                <a:lnTo>
                  <a:pt x="31553" y="44046"/>
                </a:lnTo>
                <a:close/>
                <a:moveTo>
                  <a:pt x="43737" y="44046"/>
                </a:moveTo>
                <a:lnTo>
                  <a:pt x="43737" y="49982"/>
                </a:lnTo>
                <a:lnTo>
                  <a:pt x="37802" y="49982"/>
                </a:lnTo>
                <a:lnTo>
                  <a:pt x="37802" y="44046"/>
                </a:lnTo>
                <a:close/>
                <a:moveTo>
                  <a:pt x="49985" y="44046"/>
                </a:moveTo>
                <a:lnTo>
                  <a:pt x="49985" y="49982"/>
                </a:lnTo>
                <a:lnTo>
                  <a:pt x="44049" y="49982"/>
                </a:lnTo>
                <a:lnTo>
                  <a:pt x="44049" y="44046"/>
                </a:lnTo>
                <a:close/>
                <a:moveTo>
                  <a:pt x="56232" y="44046"/>
                </a:moveTo>
                <a:lnTo>
                  <a:pt x="56232" y="49982"/>
                </a:lnTo>
                <a:lnTo>
                  <a:pt x="50296" y="49982"/>
                </a:lnTo>
                <a:lnTo>
                  <a:pt x="50296" y="44046"/>
                </a:lnTo>
                <a:close/>
                <a:moveTo>
                  <a:pt x="62480" y="44046"/>
                </a:moveTo>
                <a:lnTo>
                  <a:pt x="62480" y="49982"/>
                </a:lnTo>
                <a:lnTo>
                  <a:pt x="56545" y="49982"/>
                </a:lnTo>
                <a:lnTo>
                  <a:pt x="56545" y="44046"/>
                </a:lnTo>
                <a:close/>
                <a:moveTo>
                  <a:pt x="68727" y="44046"/>
                </a:moveTo>
                <a:lnTo>
                  <a:pt x="68727" y="49982"/>
                </a:lnTo>
                <a:lnTo>
                  <a:pt x="62792" y="49982"/>
                </a:lnTo>
                <a:lnTo>
                  <a:pt x="62792" y="44046"/>
                </a:lnTo>
                <a:close/>
                <a:moveTo>
                  <a:pt x="74975" y="44046"/>
                </a:moveTo>
                <a:lnTo>
                  <a:pt x="74975" y="49982"/>
                </a:lnTo>
                <a:lnTo>
                  <a:pt x="69039" y="49982"/>
                </a:lnTo>
                <a:lnTo>
                  <a:pt x="69039" y="44046"/>
                </a:lnTo>
                <a:close/>
                <a:moveTo>
                  <a:pt x="81223" y="44046"/>
                </a:moveTo>
                <a:lnTo>
                  <a:pt x="81223" y="49982"/>
                </a:lnTo>
                <a:lnTo>
                  <a:pt x="75286" y="49982"/>
                </a:lnTo>
                <a:lnTo>
                  <a:pt x="75286" y="44046"/>
                </a:lnTo>
                <a:close/>
                <a:moveTo>
                  <a:pt x="87470" y="44046"/>
                </a:moveTo>
                <a:lnTo>
                  <a:pt x="87470" y="49982"/>
                </a:lnTo>
                <a:lnTo>
                  <a:pt x="81535" y="49982"/>
                </a:lnTo>
                <a:lnTo>
                  <a:pt x="81535" y="44046"/>
                </a:lnTo>
                <a:close/>
                <a:moveTo>
                  <a:pt x="93720" y="44046"/>
                </a:moveTo>
                <a:lnTo>
                  <a:pt x="93720" y="49982"/>
                </a:lnTo>
                <a:lnTo>
                  <a:pt x="87784" y="49982"/>
                </a:lnTo>
                <a:lnTo>
                  <a:pt x="87784" y="44046"/>
                </a:lnTo>
                <a:close/>
                <a:moveTo>
                  <a:pt x="99967" y="44046"/>
                </a:moveTo>
                <a:lnTo>
                  <a:pt x="99967" y="49982"/>
                </a:lnTo>
                <a:lnTo>
                  <a:pt x="94031" y="49982"/>
                </a:lnTo>
                <a:lnTo>
                  <a:pt x="94031" y="44046"/>
                </a:lnTo>
                <a:close/>
                <a:moveTo>
                  <a:pt x="106214" y="44046"/>
                </a:moveTo>
                <a:lnTo>
                  <a:pt x="106214" y="49982"/>
                </a:lnTo>
                <a:lnTo>
                  <a:pt x="100278" y="49982"/>
                </a:lnTo>
                <a:lnTo>
                  <a:pt x="100278" y="44046"/>
                </a:lnTo>
                <a:close/>
                <a:moveTo>
                  <a:pt x="112461" y="44046"/>
                </a:moveTo>
                <a:lnTo>
                  <a:pt x="112461" y="49982"/>
                </a:lnTo>
                <a:lnTo>
                  <a:pt x="106527" y="49982"/>
                </a:lnTo>
                <a:lnTo>
                  <a:pt x="106527" y="44046"/>
                </a:lnTo>
                <a:close/>
                <a:moveTo>
                  <a:pt x="118710" y="44046"/>
                </a:moveTo>
                <a:lnTo>
                  <a:pt x="118710" y="49982"/>
                </a:lnTo>
                <a:lnTo>
                  <a:pt x="112774" y="49982"/>
                </a:lnTo>
                <a:lnTo>
                  <a:pt x="112774" y="44046"/>
                </a:lnTo>
                <a:close/>
                <a:moveTo>
                  <a:pt x="124957" y="44046"/>
                </a:moveTo>
                <a:lnTo>
                  <a:pt x="124957" y="49982"/>
                </a:lnTo>
                <a:lnTo>
                  <a:pt x="119021" y="49982"/>
                </a:lnTo>
                <a:lnTo>
                  <a:pt x="119021" y="44046"/>
                </a:lnTo>
                <a:close/>
                <a:moveTo>
                  <a:pt x="131204" y="44046"/>
                </a:moveTo>
                <a:lnTo>
                  <a:pt x="131204" y="49982"/>
                </a:lnTo>
                <a:lnTo>
                  <a:pt x="125270" y="49982"/>
                </a:lnTo>
                <a:lnTo>
                  <a:pt x="125270" y="44046"/>
                </a:lnTo>
                <a:close/>
                <a:moveTo>
                  <a:pt x="137451" y="44046"/>
                </a:moveTo>
                <a:lnTo>
                  <a:pt x="137451" y="49982"/>
                </a:lnTo>
                <a:lnTo>
                  <a:pt x="131517" y="49982"/>
                </a:lnTo>
                <a:lnTo>
                  <a:pt x="131517" y="44046"/>
                </a:lnTo>
                <a:close/>
                <a:moveTo>
                  <a:pt x="143702" y="44046"/>
                </a:moveTo>
                <a:lnTo>
                  <a:pt x="143702" y="49982"/>
                </a:lnTo>
                <a:lnTo>
                  <a:pt x="137766" y="49982"/>
                </a:lnTo>
                <a:lnTo>
                  <a:pt x="137766" y="44046"/>
                </a:lnTo>
                <a:close/>
                <a:moveTo>
                  <a:pt x="149949" y="44046"/>
                </a:moveTo>
                <a:lnTo>
                  <a:pt x="149949" y="49982"/>
                </a:lnTo>
                <a:lnTo>
                  <a:pt x="144015" y="49982"/>
                </a:lnTo>
                <a:lnTo>
                  <a:pt x="144015" y="44046"/>
                </a:lnTo>
                <a:close/>
                <a:moveTo>
                  <a:pt x="156196" y="44046"/>
                </a:moveTo>
                <a:lnTo>
                  <a:pt x="156196" y="49982"/>
                </a:lnTo>
                <a:lnTo>
                  <a:pt x="150262" y="49982"/>
                </a:lnTo>
                <a:lnTo>
                  <a:pt x="150262" y="44046"/>
                </a:lnTo>
                <a:close/>
                <a:moveTo>
                  <a:pt x="162445" y="44046"/>
                </a:moveTo>
                <a:lnTo>
                  <a:pt x="162445" y="49982"/>
                </a:lnTo>
                <a:lnTo>
                  <a:pt x="156509" y="49982"/>
                </a:lnTo>
                <a:lnTo>
                  <a:pt x="156509" y="44046"/>
                </a:lnTo>
                <a:close/>
                <a:moveTo>
                  <a:pt x="168692" y="44046"/>
                </a:moveTo>
                <a:lnTo>
                  <a:pt x="168692" y="49982"/>
                </a:lnTo>
                <a:lnTo>
                  <a:pt x="162756" y="49982"/>
                </a:lnTo>
                <a:lnTo>
                  <a:pt x="162756" y="44046"/>
                </a:lnTo>
                <a:close/>
                <a:moveTo>
                  <a:pt x="174939" y="44046"/>
                </a:moveTo>
                <a:lnTo>
                  <a:pt x="174939" y="49982"/>
                </a:lnTo>
                <a:lnTo>
                  <a:pt x="169005" y="49982"/>
                </a:lnTo>
                <a:lnTo>
                  <a:pt x="169005" y="44046"/>
                </a:lnTo>
                <a:close/>
                <a:moveTo>
                  <a:pt x="181186" y="44046"/>
                </a:moveTo>
                <a:lnTo>
                  <a:pt x="181186" y="49982"/>
                </a:lnTo>
                <a:lnTo>
                  <a:pt x="175252" y="49982"/>
                </a:lnTo>
                <a:lnTo>
                  <a:pt x="175252" y="44046"/>
                </a:lnTo>
                <a:close/>
                <a:moveTo>
                  <a:pt x="187435" y="44046"/>
                </a:moveTo>
                <a:lnTo>
                  <a:pt x="187435" y="49982"/>
                </a:lnTo>
                <a:lnTo>
                  <a:pt x="181499" y="49982"/>
                </a:lnTo>
                <a:lnTo>
                  <a:pt x="181499" y="44046"/>
                </a:lnTo>
                <a:close/>
                <a:moveTo>
                  <a:pt x="193684" y="44046"/>
                </a:moveTo>
                <a:lnTo>
                  <a:pt x="193684" y="49982"/>
                </a:lnTo>
                <a:lnTo>
                  <a:pt x="187749" y="49982"/>
                </a:lnTo>
                <a:lnTo>
                  <a:pt x="187749" y="44046"/>
                </a:lnTo>
                <a:close/>
                <a:moveTo>
                  <a:pt x="199931" y="44046"/>
                </a:moveTo>
                <a:lnTo>
                  <a:pt x="199931" y="49982"/>
                </a:lnTo>
                <a:lnTo>
                  <a:pt x="193996" y="49982"/>
                </a:lnTo>
                <a:lnTo>
                  <a:pt x="193996" y="44046"/>
                </a:lnTo>
                <a:close/>
                <a:moveTo>
                  <a:pt x="206180" y="44046"/>
                </a:moveTo>
                <a:lnTo>
                  <a:pt x="206180" y="49982"/>
                </a:lnTo>
                <a:lnTo>
                  <a:pt x="200244" y="49982"/>
                </a:lnTo>
                <a:lnTo>
                  <a:pt x="200244" y="44046"/>
                </a:lnTo>
                <a:close/>
                <a:moveTo>
                  <a:pt x="212427" y="44046"/>
                </a:moveTo>
                <a:lnTo>
                  <a:pt x="212427" y="49982"/>
                </a:lnTo>
                <a:lnTo>
                  <a:pt x="206491" y="49982"/>
                </a:lnTo>
                <a:lnTo>
                  <a:pt x="206491" y="44046"/>
                </a:lnTo>
                <a:close/>
                <a:moveTo>
                  <a:pt x="218674" y="44046"/>
                </a:moveTo>
                <a:lnTo>
                  <a:pt x="218674" y="49982"/>
                </a:lnTo>
                <a:lnTo>
                  <a:pt x="212739" y="49982"/>
                </a:lnTo>
                <a:lnTo>
                  <a:pt x="212739" y="44046"/>
                </a:lnTo>
                <a:close/>
                <a:moveTo>
                  <a:pt x="224921" y="44046"/>
                </a:moveTo>
                <a:lnTo>
                  <a:pt x="224921" y="49982"/>
                </a:lnTo>
                <a:lnTo>
                  <a:pt x="218987" y="49982"/>
                </a:lnTo>
                <a:lnTo>
                  <a:pt x="218987" y="44046"/>
                </a:lnTo>
                <a:close/>
                <a:moveTo>
                  <a:pt x="231170" y="44046"/>
                </a:moveTo>
                <a:lnTo>
                  <a:pt x="231170" y="49982"/>
                </a:lnTo>
                <a:lnTo>
                  <a:pt x="225234" y="49982"/>
                </a:lnTo>
                <a:lnTo>
                  <a:pt x="225234" y="44046"/>
                </a:lnTo>
                <a:close/>
                <a:moveTo>
                  <a:pt x="237417" y="44046"/>
                </a:moveTo>
                <a:lnTo>
                  <a:pt x="237417" y="49982"/>
                </a:lnTo>
                <a:lnTo>
                  <a:pt x="231481" y="49982"/>
                </a:lnTo>
                <a:lnTo>
                  <a:pt x="231481" y="44046"/>
                </a:lnTo>
                <a:close/>
                <a:moveTo>
                  <a:pt x="243664" y="44046"/>
                </a:moveTo>
                <a:lnTo>
                  <a:pt x="243664" y="49982"/>
                </a:lnTo>
                <a:lnTo>
                  <a:pt x="237729" y="49982"/>
                </a:lnTo>
                <a:lnTo>
                  <a:pt x="237729" y="44046"/>
                </a:lnTo>
                <a:close/>
                <a:moveTo>
                  <a:pt x="249911" y="44046"/>
                </a:moveTo>
                <a:lnTo>
                  <a:pt x="249911" y="49982"/>
                </a:lnTo>
                <a:lnTo>
                  <a:pt x="243977" y="49982"/>
                </a:lnTo>
                <a:lnTo>
                  <a:pt x="243977" y="44046"/>
                </a:lnTo>
                <a:close/>
                <a:moveTo>
                  <a:pt x="256161" y="44046"/>
                </a:moveTo>
                <a:lnTo>
                  <a:pt x="256161" y="49982"/>
                </a:lnTo>
                <a:lnTo>
                  <a:pt x="250225" y="49982"/>
                </a:lnTo>
                <a:lnTo>
                  <a:pt x="250225" y="44046"/>
                </a:lnTo>
                <a:close/>
                <a:moveTo>
                  <a:pt x="262409" y="44046"/>
                </a:moveTo>
                <a:lnTo>
                  <a:pt x="262409" y="49982"/>
                </a:lnTo>
                <a:lnTo>
                  <a:pt x="256474" y="49982"/>
                </a:lnTo>
                <a:lnTo>
                  <a:pt x="256474" y="44046"/>
                </a:lnTo>
                <a:close/>
                <a:moveTo>
                  <a:pt x="268656" y="44046"/>
                </a:moveTo>
                <a:lnTo>
                  <a:pt x="268656" y="49982"/>
                </a:lnTo>
                <a:lnTo>
                  <a:pt x="262721" y="49982"/>
                </a:lnTo>
                <a:lnTo>
                  <a:pt x="262721" y="44046"/>
                </a:lnTo>
                <a:close/>
                <a:moveTo>
                  <a:pt x="274904" y="44046"/>
                </a:moveTo>
                <a:lnTo>
                  <a:pt x="274904" y="49982"/>
                </a:lnTo>
                <a:lnTo>
                  <a:pt x="268968" y="49982"/>
                </a:lnTo>
                <a:lnTo>
                  <a:pt x="268968" y="44046"/>
                </a:lnTo>
                <a:close/>
                <a:moveTo>
                  <a:pt x="6251" y="50295"/>
                </a:moveTo>
                <a:lnTo>
                  <a:pt x="6251" y="56229"/>
                </a:lnTo>
                <a:lnTo>
                  <a:pt x="315" y="56229"/>
                </a:lnTo>
                <a:lnTo>
                  <a:pt x="315" y="50295"/>
                </a:lnTo>
                <a:close/>
                <a:moveTo>
                  <a:pt x="12498" y="50295"/>
                </a:moveTo>
                <a:lnTo>
                  <a:pt x="12498" y="56229"/>
                </a:lnTo>
                <a:lnTo>
                  <a:pt x="6562" y="56229"/>
                </a:lnTo>
                <a:lnTo>
                  <a:pt x="6562" y="50295"/>
                </a:lnTo>
                <a:close/>
                <a:moveTo>
                  <a:pt x="18745" y="50295"/>
                </a:moveTo>
                <a:lnTo>
                  <a:pt x="18745" y="56229"/>
                </a:lnTo>
                <a:lnTo>
                  <a:pt x="12810" y="56229"/>
                </a:lnTo>
                <a:lnTo>
                  <a:pt x="12810" y="50295"/>
                </a:lnTo>
                <a:close/>
                <a:moveTo>
                  <a:pt x="24992" y="50295"/>
                </a:moveTo>
                <a:lnTo>
                  <a:pt x="24992" y="56229"/>
                </a:lnTo>
                <a:lnTo>
                  <a:pt x="19058" y="56229"/>
                </a:lnTo>
                <a:lnTo>
                  <a:pt x="19058" y="50295"/>
                </a:lnTo>
                <a:close/>
                <a:moveTo>
                  <a:pt x="31242" y="50295"/>
                </a:moveTo>
                <a:lnTo>
                  <a:pt x="31242" y="56229"/>
                </a:lnTo>
                <a:lnTo>
                  <a:pt x="25305" y="56229"/>
                </a:lnTo>
                <a:lnTo>
                  <a:pt x="25305" y="50295"/>
                </a:lnTo>
                <a:close/>
                <a:moveTo>
                  <a:pt x="37489" y="50295"/>
                </a:moveTo>
                <a:lnTo>
                  <a:pt x="37489" y="56229"/>
                </a:lnTo>
                <a:lnTo>
                  <a:pt x="31553" y="56229"/>
                </a:lnTo>
                <a:lnTo>
                  <a:pt x="31553" y="50295"/>
                </a:lnTo>
                <a:close/>
                <a:moveTo>
                  <a:pt x="43737" y="50295"/>
                </a:moveTo>
                <a:lnTo>
                  <a:pt x="43737" y="56229"/>
                </a:lnTo>
                <a:lnTo>
                  <a:pt x="37802" y="56229"/>
                </a:lnTo>
                <a:lnTo>
                  <a:pt x="37802" y="50295"/>
                </a:lnTo>
                <a:close/>
                <a:moveTo>
                  <a:pt x="49985" y="50295"/>
                </a:moveTo>
                <a:lnTo>
                  <a:pt x="49985" y="56229"/>
                </a:lnTo>
                <a:lnTo>
                  <a:pt x="44049" y="56229"/>
                </a:lnTo>
                <a:lnTo>
                  <a:pt x="44049" y="50295"/>
                </a:lnTo>
                <a:close/>
                <a:moveTo>
                  <a:pt x="56232" y="50295"/>
                </a:moveTo>
                <a:lnTo>
                  <a:pt x="56232" y="56229"/>
                </a:lnTo>
                <a:lnTo>
                  <a:pt x="50296" y="56229"/>
                </a:lnTo>
                <a:lnTo>
                  <a:pt x="50296" y="50295"/>
                </a:lnTo>
                <a:close/>
                <a:moveTo>
                  <a:pt x="62480" y="50295"/>
                </a:moveTo>
                <a:lnTo>
                  <a:pt x="62480" y="56229"/>
                </a:lnTo>
                <a:lnTo>
                  <a:pt x="56545" y="56229"/>
                </a:lnTo>
                <a:lnTo>
                  <a:pt x="56545" y="50295"/>
                </a:lnTo>
                <a:close/>
                <a:moveTo>
                  <a:pt x="68727" y="50295"/>
                </a:moveTo>
                <a:lnTo>
                  <a:pt x="68727" y="56229"/>
                </a:lnTo>
                <a:lnTo>
                  <a:pt x="62792" y="56229"/>
                </a:lnTo>
                <a:lnTo>
                  <a:pt x="62792" y="50295"/>
                </a:lnTo>
                <a:close/>
                <a:moveTo>
                  <a:pt x="74975" y="50295"/>
                </a:moveTo>
                <a:lnTo>
                  <a:pt x="74975" y="56229"/>
                </a:lnTo>
                <a:lnTo>
                  <a:pt x="69039" y="56229"/>
                </a:lnTo>
                <a:lnTo>
                  <a:pt x="69039" y="50295"/>
                </a:lnTo>
                <a:close/>
                <a:moveTo>
                  <a:pt x="81223" y="50295"/>
                </a:moveTo>
                <a:lnTo>
                  <a:pt x="81223" y="56229"/>
                </a:lnTo>
                <a:lnTo>
                  <a:pt x="75286" y="56229"/>
                </a:lnTo>
                <a:lnTo>
                  <a:pt x="75286" y="50295"/>
                </a:lnTo>
                <a:close/>
                <a:moveTo>
                  <a:pt x="87470" y="50295"/>
                </a:moveTo>
                <a:lnTo>
                  <a:pt x="87470" y="56229"/>
                </a:lnTo>
                <a:lnTo>
                  <a:pt x="81535" y="56229"/>
                </a:lnTo>
                <a:lnTo>
                  <a:pt x="81535" y="50295"/>
                </a:lnTo>
                <a:close/>
                <a:moveTo>
                  <a:pt x="93720" y="50295"/>
                </a:moveTo>
                <a:lnTo>
                  <a:pt x="93720" y="56229"/>
                </a:lnTo>
                <a:lnTo>
                  <a:pt x="87784" y="56229"/>
                </a:lnTo>
                <a:lnTo>
                  <a:pt x="87784" y="50295"/>
                </a:lnTo>
                <a:close/>
                <a:moveTo>
                  <a:pt x="99967" y="50295"/>
                </a:moveTo>
                <a:lnTo>
                  <a:pt x="99967" y="56229"/>
                </a:lnTo>
                <a:lnTo>
                  <a:pt x="94031" y="56229"/>
                </a:lnTo>
                <a:lnTo>
                  <a:pt x="94031" y="50295"/>
                </a:lnTo>
                <a:close/>
                <a:moveTo>
                  <a:pt x="106214" y="50295"/>
                </a:moveTo>
                <a:lnTo>
                  <a:pt x="106214" y="56229"/>
                </a:lnTo>
                <a:lnTo>
                  <a:pt x="100278" y="56229"/>
                </a:lnTo>
                <a:lnTo>
                  <a:pt x="100278" y="50295"/>
                </a:lnTo>
                <a:close/>
                <a:moveTo>
                  <a:pt x="112461" y="50295"/>
                </a:moveTo>
                <a:lnTo>
                  <a:pt x="112461" y="56229"/>
                </a:lnTo>
                <a:lnTo>
                  <a:pt x="106527" y="56229"/>
                </a:lnTo>
                <a:lnTo>
                  <a:pt x="106527" y="50295"/>
                </a:lnTo>
                <a:close/>
                <a:moveTo>
                  <a:pt x="118710" y="50295"/>
                </a:moveTo>
                <a:lnTo>
                  <a:pt x="118710" y="56229"/>
                </a:lnTo>
                <a:lnTo>
                  <a:pt x="112774" y="56229"/>
                </a:lnTo>
                <a:lnTo>
                  <a:pt x="112774" y="50295"/>
                </a:lnTo>
                <a:close/>
                <a:moveTo>
                  <a:pt x="124957" y="50295"/>
                </a:moveTo>
                <a:lnTo>
                  <a:pt x="124957" y="56229"/>
                </a:lnTo>
                <a:lnTo>
                  <a:pt x="119021" y="56229"/>
                </a:lnTo>
                <a:lnTo>
                  <a:pt x="119021" y="50295"/>
                </a:lnTo>
                <a:close/>
                <a:moveTo>
                  <a:pt x="131204" y="50295"/>
                </a:moveTo>
                <a:lnTo>
                  <a:pt x="131204" y="56229"/>
                </a:lnTo>
                <a:lnTo>
                  <a:pt x="125270" y="56229"/>
                </a:lnTo>
                <a:lnTo>
                  <a:pt x="125270" y="50295"/>
                </a:lnTo>
                <a:close/>
                <a:moveTo>
                  <a:pt x="137451" y="50295"/>
                </a:moveTo>
                <a:lnTo>
                  <a:pt x="137451" y="56229"/>
                </a:lnTo>
                <a:lnTo>
                  <a:pt x="131517" y="56229"/>
                </a:lnTo>
                <a:lnTo>
                  <a:pt x="131517" y="50295"/>
                </a:lnTo>
                <a:close/>
                <a:moveTo>
                  <a:pt x="143702" y="50295"/>
                </a:moveTo>
                <a:lnTo>
                  <a:pt x="143702" y="56229"/>
                </a:lnTo>
                <a:lnTo>
                  <a:pt x="137766" y="56229"/>
                </a:lnTo>
                <a:lnTo>
                  <a:pt x="137766" y="50295"/>
                </a:lnTo>
                <a:close/>
                <a:moveTo>
                  <a:pt x="149949" y="50295"/>
                </a:moveTo>
                <a:lnTo>
                  <a:pt x="149949" y="56229"/>
                </a:lnTo>
                <a:lnTo>
                  <a:pt x="144015" y="56229"/>
                </a:lnTo>
                <a:lnTo>
                  <a:pt x="144015" y="50295"/>
                </a:lnTo>
                <a:close/>
                <a:moveTo>
                  <a:pt x="156196" y="50295"/>
                </a:moveTo>
                <a:lnTo>
                  <a:pt x="156196" y="56229"/>
                </a:lnTo>
                <a:lnTo>
                  <a:pt x="150262" y="56229"/>
                </a:lnTo>
                <a:lnTo>
                  <a:pt x="150262" y="50295"/>
                </a:lnTo>
                <a:close/>
                <a:moveTo>
                  <a:pt x="162445" y="50295"/>
                </a:moveTo>
                <a:lnTo>
                  <a:pt x="162445" y="56229"/>
                </a:lnTo>
                <a:lnTo>
                  <a:pt x="156509" y="56229"/>
                </a:lnTo>
                <a:lnTo>
                  <a:pt x="156509" y="50295"/>
                </a:lnTo>
                <a:close/>
                <a:moveTo>
                  <a:pt x="168692" y="50295"/>
                </a:moveTo>
                <a:lnTo>
                  <a:pt x="168692" y="56229"/>
                </a:lnTo>
                <a:lnTo>
                  <a:pt x="162756" y="56229"/>
                </a:lnTo>
                <a:lnTo>
                  <a:pt x="162756" y="50295"/>
                </a:lnTo>
                <a:close/>
                <a:moveTo>
                  <a:pt x="174939" y="50295"/>
                </a:moveTo>
                <a:lnTo>
                  <a:pt x="174939" y="56229"/>
                </a:lnTo>
                <a:lnTo>
                  <a:pt x="169005" y="56229"/>
                </a:lnTo>
                <a:lnTo>
                  <a:pt x="169005" y="50295"/>
                </a:lnTo>
                <a:close/>
                <a:moveTo>
                  <a:pt x="181186" y="50295"/>
                </a:moveTo>
                <a:lnTo>
                  <a:pt x="181186" y="56229"/>
                </a:lnTo>
                <a:lnTo>
                  <a:pt x="175252" y="56229"/>
                </a:lnTo>
                <a:lnTo>
                  <a:pt x="175252" y="50295"/>
                </a:lnTo>
                <a:close/>
                <a:moveTo>
                  <a:pt x="187435" y="50295"/>
                </a:moveTo>
                <a:lnTo>
                  <a:pt x="187435" y="56229"/>
                </a:lnTo>
                <a:lnTo>
                  <a:pt x="181499" y="56229"/>
                </a:lnTo>
                <a:lnTo>
                  <a:pt x="181499" y="50295"/>
                </a:lnTo>
                <a:close/>
                <a:moveTo>
                  <a:pt x="193684" y="50295"/>
                </a:moveTo>
                <a:lnTo>
                  <a:pt x="193684" y="56229"/>
                </a:lnTo>
                <a:lnTo>
                  <a:pt x="187749" y="56229"/>
                </a:lnTo>
                <a:lnTo>
                  <a:pt x="187749" y="50295"/>
                </a:lnTo>
                <a:close/>
                <a:moveTo>
                  <a:pt x="199931" y="50295"/>
                </a:moveTo>
                <a:lnTo>
                  <a:pt x="199931" y="56229"/>
                </a:lnTo>
                <a:lnTo>
                  <a:pt x="193996" y="56229"/>
                </a:lnTo>
                <a:lnTo>
                  <a:pt x="193996" y="50295"/>
                </a:lnTo>
                <a:close/>
                <a:moveTo>
                  <a:pt x="206180" y="50295"/>
                </a:moveTo>
                <a:lnTo>
                  <a:pt x="206180" y="56229"/>
                </a:lnTo>
                <a:lnTo>
                  <a:pt x="200244" y="56229"/>
                </a:lnTo>
                <a:lnTo>
                  <a:pt x="200244" y="50295"/>
                </a:lnTo>
                <a:close/>
                <a:moveTo>
                  <a:pt x="212427" y="50295"/>
                </a:moveTo>
                <a:lnTo>
                  <a:pt x="212427" y="56229"/>
                </a:lnTo>
                <a:lnTo>
                  <a:pt x="206491" y="56229"/>
                </a:lnTo>
                <a:lnTo>
                  <a:pt x="206491" y="50295"/>
                </a:lnTo>
                <a:close/>
                <a:moveTo>
                  <a:pt x="218674" y="50295"/>
                </a:moveTo>
                <a:lnTo>
                  <a:pt x="218674" y="56229"/>
                </a:lnTo>
                <a:lnTo>
                  <a:pt x="212739" y="56229"/>
                </a:lnTo>
                <a:lnTo>
                  <a:pt x="212739" y="50295"/>
                </a:lnTo>
                <a:close/>
                <a:moveTo>
                  <a:pt x="224921" y="50295"/>
                </a:moveTo>
                <a:lnTo>
                  <a:pt x="224921" y="56229"/>
                </a:lnTo>
                <a:lnTo>
                  <a:pt x="218987" y="56229"/>
                </a:lnTo>
                <a:lnTo>
                  <a:pt x="218987" y="50295"/>
                </a:lnTo>
                <a:close/>
                <a:moveTo>
                  <a:pt x="231170" y="50295"/>
                </a:moveTo>
                <a:lnTo>
                  <a:pt x="231170" y="56229"/>
                </a:lnTo>
                <a:lnTo>
                  <a:pt x="225234" y="56229"/>
                </a:lnTo>
                <a:lnTo>
                  <a:pt x="225234" y="50295"/>
                </a:lnTo>
                <a:close/>
                <a:moveTo>
                  <a:pt x="237417" y="50295"/>
                </a:moveTo>
                <a:lnTo>
                  <a:pt x="237417" y="56229"/>
                </a:lnTo>
                <a:lnTo>
                  <a:pt x="231481" y="56229"/>
                </a:lnTo>
                <a:lnTo>
                  <a:pt x="231481" y="50295"/>
                </a:lnTo>
                <a:close/>
                <a:moveTo>
                  <a:pt x="243664" y="50295"/>
                </a:moveTo>
                <a:lnTo>
                  <a:pt x="243664" y="56229"/>
                </a:lnTo>
                <a:lnTo>
                  <a:pt x="237729" y="56229"/>
                </a:lnTo>
                <a:lnTo>
                  <a:pt x="237729" y="50295"/>
                </a:lnTo>
                <a:close/>
                <a:moveTo>
                  <a:pt x="249911" y="50295"/>
                </a:moveTo>
                <a:lnTo>
                  <a:pt x="249911" y="56229"/>
                </a:lnTo>
                <a:lnTo>
                  <a:pt x="243977" y="56229"/>
                </a:lnTo>
                <a:lnTo>
                  <a:pt x="243977" y="50295"/>
                </a:lnTo>
                <a:close/>
                <a:moveTo>
                  <a:pt x="256161" y="50295"/>
                </a:moveTo>
                <a:lnTo>
                  <a:pt x="256161" y="56229"/>
                </a:lnTo>
                <a:lnTo>
                  <a:pt x="250225" y="56229"/>
                </a:lnTo>
                <a:lnTo>
                  <a:pt x="250225" y="50295"/>
                </a:lnTo>
                <a:close/>
                <a:moveTo>
                  <a:pt x="262409" y="50295"/>
                </a:moveTo>
                <a:lnTo>
                  <a:pt x="262409" y="56229"/>
                </a:lnTo>
                <a:lnTo>
                  <a:pt x="256474" y="56229"/>
                </a:lnTo>
                <a:lnTo>
                  <a:pt x="256474" y="50295"/>
                </a:lnTo>
                <a:close/>
                <a:moveTo>
                  <a:pt x="268656" y="50295"/>
                </a:moveTo>
                <a:lnTo>
                  <a:pt x="268656" y="56229"/>
                </a:lnTo>
                <a:lnTo>
                  <a:pt x="262721" y="56229"/>
                </a:lnTo>
                <a:lnTo>
                  <a:pt x="262721" y="50295"/>
                </a:lnTo>
                <a:close/>
                <a:moveTo>
                  <a:pt x="274904" y="50295"/>
                </a:moveTo>
                <a:lnTo>
                  <a:pt x="274904" y="56229"/>
                </a:lnTo>
                <a:lnTo>
                  <a:pt x="268968" y="56229"/>
                </a:lnTo>
                <a:lnTo>
                  <a:pt x="268968" y="50295"/>
                </a:lnTo>
                <a:close/>
                <a:moveTo>
                  <a:pt x="6251" y="56542"/>
                </a:moveTo>
                <a:lnTo>
                  <a:pt x="6251" y="62476"/>
                </a:lnTo>
                <a:lnTo>
                  <a:pt x="315" y="62476"/>
                </a:lnTo>
                <a:lnTo>
                  <a:pt x="315" y="56542"/>
                </a:lnTo>
                <a:close/>
                <a:moveTo>
                  <a:pt x="12498" y="56542"/>
                </a:moveTo>
                <a:lnTo>
                  <a:pt x="12498" y="62476"/>
                </a:lnTo>
                <a:lnTo>
                  <a:pt x="6562" y="62476"/>
                </a:lnTo>
                <a:lnTo>
                  <a:pt x="6562" y="56542"/>
                </a:lnTo>
                <a:close/>
                <a:moveTo>
                  <a:pt x="18745" y="56542"/>
                </a:moveTo>
                <a:lnTo>
                  <a:pt x="18745" y="62476"/>
                </a:lnTo>
                <a:lnTo>
                  <a:pt x="12810" y="62476"/>
                </a:lnTo>
                <a:lnTo>
                  <a:pt x="12810" y="56542"/>
                </a:lnTo>
                <a:close/>
                <a:moveTo>
                  <a:pt x="24992" y="56542"/>
                </a:moveTo>
                <a:lnTo>
                  <a:pt x="24992" y="62476"/>
                </a:lnTo>
                <a:lnTo>
                  <a:pt x="19058" y="62476"/>
                </a:lnTo>
                <a:lnTo>
                  <a:pt x="19058" y="56542"/>
                </a:lnTo>
                <a:close/>
                <a:moveTo>
                  <a:pt x="31242" y="56542"/>
                </a:moveTo>
                <a:lnTo>
                  <a:pt x="31242" y="62476"/>
                </a:lnTo>
                <a:lnTo>
                  <a:pt x="25305" y="62476"/>
                </a:lnTo>
                <a:lnTo>
                  <a:pt x="25305" y="56542"/>
                </a:lnTo>
                <a:close/>
                <a:moveTo>
                  <a:pt x="37489" y="56542"/>
                </a:moveTo>
                <a:lnTo>
                  <a:pt x="37489" y="62476"/>
                </a:lnTo>
                <a:lnTo>
                  <a:pt x="31553" y="62476"/>
                </a:lnTo>
                <a:lnTo>
                  <a:pt x="31553" y="56542"/>
                </a:lnTo>
                <a:close/>
                <a:moveTo>
                  <a:pt x="43737" y="56542"/>
                </a:moveTo>
                <a:lnTo>
                  <a:pt x="43737" y="62476"/>
                </a:lnTo>
                <a:lnTo>
                  <a:pt x="37802" y="62476"/>
                </a:lnTo>
                <a:lnTo>
                  <a:pt x="37802" y="56542"/>
                </a:lnTo>
                <a:close/>
                <a:moveTo>
                  <a:pt x="49985" y="56542"/>
                </a:moveTo>
                <a:lnTo>
                  <a:pt x="49985" y="62476"/>
                </a:lnTo>
                <a:lnTo>
                  <a:pt x="44049" y="62476"/>
                </a:lnTo>
                <a:lnTo>
                  <a:pt x="44049" y="56542"/>
                </a:lnTo>
                <a:close/>
                <a:moveTo>
                  <a:pt x="56232" y="56542"/>
                </a:moveTo>
                <a:lnTo>
                  <a:pt x="56232" y="62476"/>
                </a:lnTo>
                <a:lnTo>
                  <a:pt x="50296" y="62476"/>
                </a:lnTo>
                <a:lnTo>
                  <a:pt x="50296" y="56542"/>
                </a:lnTo>
                <a:close/>
                <a:moveTo>
                  <a:pt x="62480" y="56542"/>
                </a:moveTo>
                <a:lnTo>
                  <a:pt x="62480" y="62476"/>
                </a:lnTo>
                <a:lnTo>
                  <a:pt x="56545" y="62476"/>
                </a:lnTo>
                <a:lnTo>
                  <a:pt x="56545" y="56542"/>
                </a:lnTo>
                <a:close/>
                <a:moveTo>
                  <a:pt x="68727" y="56542"/>
                </a:moveTo>
                <a:lnTo>
                  <a:pt x="68727" y="62476"/>
                </a:lnTo>
                <a:lnTo>
                  <a:pt x="62792" y="62476"/>
                </a:lnTo>
                <a:lnTo>
                  <a:pt x="62792" y="56542"/>
                </a:lnTo>
                <a:close/>
                <a:moveTo>
                  <a:pt x="74975" y="56542"/>
                </a:moveTo>
                <a:lnTo>
                  <a:pt x="74975" y="62476"/>
                </a:lnTo>
                <a:lnTo>
                  <a:pt x="69039" y="62476"/>
                </a:lnTo>
                <a:lnTo>
                  <a:pt x="69039" y="56542"/>
                </a:lnTo>
                <a:close/>
                <a:moveTo>
                  <a:pt x="81223" y="56542"/>
                </a:moveTo>
                <a:lnTo>
                  <a:pt x="81223" y="62476"/>
                </a:lnTo>
                <a:lnTo>
                  <a:pt x="75286" y="62476"/>
                </a:lnTo>
                <a:lnTo>
                  <a:pt x="75286" y="56542"/>
                </a:lnTo>
                <a:close/>
                <a:moveTo>
                  <a:pt x="87470" y="56542"/>
                </a:moveTo>
                <a:lnTo>
                  <a:pt x="87470" y="62476"/>
                </a:lnTo>
                <a:lnTo>
                  <a:pt x="81535" y="62476"/>
                </a:lnTo>
                <a:lnTo>
                  <a:pt x="81535" y="56542"/>
                </a:lnTo>
                <a:close/>
                <a:moveTo>
                  <a:pt x="93718" y="56542"/>
                </a:moveTo>
                <a:lnTo>
                  <a:pt x="93718" y="62476"/>
                </a:lnTo>
                <a:lnTo>
                  <a:pt x="87784" y="62476"/>
                </a:lnTo>
                <a:lnTo>
                  <a:pt x="87784" y="56542"/>
                </a:lnTo>
                <a:close/>
                <a:moveTo>
                  <a:pt x="99967" y="56542"/>
                </a:moveTo>
                <a:lnTo>
                  <a:pt x="99967" y="62476"/>
                </a:lnTo>
                <a:lnTo>
                  <a:pt x="94031" y="62476"/>
                </a:lnTo>
                <a:lnTo>
                  <a:pt x="94031" y="56542"/>
                </a:lnTo>
                <a:close/>
                <a:moveTo>
                  <a:pt x="106214" y="56542"/>
                </a:moveTo>
                <a:lnTo>
                  <a:pt x="106214" y="62476"/>
                </a:lnTo>
                <a:lnTo>
                  <a:pt x="100278" y="62476"/>
                </a:lnTo>
                <a:lnTo>
                  <a:pt x="100278" y="56542"/>
                </a:lnTo>
                <a:close/>
                <a:moveTo>
                  <a:pt x="112461" y="56542"/>
                </a:moveTo>
                <a:lnTo>
                  <a:pt x="112461" y="62476"/>
                </a:lnTo>
                <a:lnTo>
                  <a:pt x="106527" y="62476"/>
                </a:lnTo>
                <a:lnTo>
                  <a:pt x="106527" y="56542"/>
                </a:lnTo>
                <a:close/>
                <a:moveTo>
                  <a:pt x="118710" y="56542"/>
                </a:moveTo>
                <a:lnTo>
                  <a:pt x="118710" y="62476"/>
                </a:lnTo>
                <a:lnTo>
                  <a:pt x="112774" y="62476"/>
                </a:lnTo>
                <a:lnTo>
                  <a:pt x="112774" y="56542"/>
                </a:lnTo>
                <a:close/>
                <a:moveTo>
                  <a:pt x="124957" y="56542"/>
                </a:moveTo>
                <a:lnTo>
                  <a:pt x="124957" y="62476"/>
                </a:lnTo>
                <a:lnTo>
                  <a:pt x="119021" y="62476"/>
                </a:lnTo>
                <a:lnTo>
                  <a:pt x="119021" y="56542"/>
                </a:lnTo>
                <a:close/>
                <a:moveTo>
                  <a:pt x="131204" y="56542"/>
                </a:moveTo>
                <a:lnTo>
                  <a:pt x="131204" y="62476"/>
                </a:lnTo>
                <a:lnTo>
                  <a:pt x="125270" y="62476"/>
                </a:lnTo>
                <a:lnTo>
                  <a:pt x="125270" y="56542"/>
                </a:lnTo>
                <a:close/>
                <a:moveTo>
                  <a:pt x="137451" y="56542"/>
                </a:moveTo>
                <a:lnTo>
                  <a:pt x="137451" y="62476"/>
                </a:lnTo>
                <a:lnTo>
                  <a:pt x="131517" y="62476"/>
                </a:lnTo>
                <a:lnTo>
                  <a:pt x="131517" y="56542"/>
                </a:lnTo>
                <a:close/>
                <a:moveTo>
                  <a:pt x="143702" y="56542"/>
                </a:moveTo>
                <a:lnTo>
                  <a:pt x="143702" y="62476"/>
                </a:lnTo>
                <a:lnTo>
                  <a:pt x="137766" y="62476"/>
                </a:lnTo>
                <a:lnTo>
                  <a:pt x="137766" y="56542"/>
                </a:lnTo>
                <a:close/>
                <a:moveTo>
                  <a:pt x="149949" y="56542"/>
                </a:moveTo>
                <a:lnTo>
                  <a:pt x="149949" y="62476"/>
                </a:lnTo>
                <a:lnTo>
                  <a:pt x="144015" y="62476"/>
                </a:lnTo>
                <a:lnTo>
                  <a:pt x="144015" y="56542"/>
                </a:lnTo>
                <a:close/>
                <a:moveTo>
                  <a:pt x="156196" y="56542"/>
                </a:moveTo>
                <a:lnTo>
                  <a:pt x="156196" y="62476"/>
                </a:lnTo>
                <a:lnTo>
                  <a:pt x="150262" y="62476"/>
                </a:lnTo>
                <a:lnTo>
                  <a:pt x="150262" y="56542"/>
                </a:lnTo>
                <a:close/>
                <a:moveTo>
                  <a:pt x="162445" y="56542"/>
                </a:moveTo>
                <a:lnTo>
                  <a:pt x="162445" y="62476"/>
                </a:lnTo>
                <a:lnTo>
                  <a:pt x="156509" y="62476"/>
                </a:lnTo>
                <a:lnTo>
                  <a:pt x="156509" y="56542"/>
                </a:lnTo>
                <a:close/>
                <a:moveTo>
                  <a:pt x="168692" y="56542"/>
                </a:moveTo>
                <a:lnTo>
                  <a:pt x="168692" y="62476"/>
                </a:lnTo>
                <a:lnTo>
                  <a:pt x="162756" y="62476"/>
                </a:lnTo>
                <a:lnTo>
                  <a:pt x="162756" y="56542"/>
                </a:lnTo>
                <a:close/>
                <a:moveTo>
                  <a:pt x="174939" y="56542"/>
                </a:moveTo>
                <a:lnTo>
                  <a:pt x="174939" y="62476"/>
                </a:lnTo>
                <a:lnTo>
                  <a:pt x="169005" y="62476"/>
                </a:lnTo>
                <a:lnTo>
                  <a:pt x="169005" y="56542"/>
                </a:lnTo>
                <a:close/>
                <a:moveTo>
                  <a:pt x="181186" y="56542"/>
                </a:moveTo>
                <a:lnTo>
                  <a:pt x="181186" y="62476"/>
                </a:lnTo>
                <a:lnTo>
                  <a:pt x="175252" y="62476"/>
                </a:lnTo>
                <a:lnTo>
                  <a:pt x="175252" y="56542"/>
                </a:lnTo>
                <a:close/>
                <a:moveTo>
                  <a:pt x="187435" y="56542"/>
                </a:moveTo>
                <a:lnTo>
                  <a:pt x="187435" y="62476"/>
                </a:lnTo>
                <a:lnTo>
                  <a:pt x="181499" y="62476"/>
                </a:lnTo>
                <a:lnTo>
                  <a:pt x="181499" y="56542"/>
                </a:lnTo>
                <a:close/>
                <a:moveTo>
                  <a:pt x="193684" y="56542"/>
                </a:moveTo>
                <a:lnTo>
                  <a:pt x="193684" y="62476"/>
                </a:lnTo>
                <a:lnTo>
                  <a:pt x="187749" y="62476"/>
                </a:lnTo>
                <a:lnTo>
                  <a:pt x="187749" y="56542"/>
                </a:lnTo>
                <a:close/>
                <a:moveTo>
                  <a:pt x="199931" y="56542"/>
                </a:moveTo>
                <a:lnTo>
                  <a:pt x="199931" y="62476"/>
                </a:lnTo>
                <a:lnTo>
                  <a:pt x="193996" y="62476"/>
                </a:lnTo>
                <a:lnTo>
                  <a:pt x="193996" y="56542"/>
                </a:lnTo>
                <a:close/>
                <a:moveTo>
                  <a:pt x="206180" y="56542"/>
                </a:moveTo>
                <a:lnTo>
                  <a:pt x="206180" y="62476"/>
                </a:lnTo>
                <a:lnTo>
                  <a:pt x="200244" y="62476"/>
                </a:lnTo>
                <a:lnTo>
                  <a:pt x="200244" y="56542"/>
                </a:lnTo>
                <a:close/>
                <a:moveTo>
                  <a:pt x="212427" y="56542"/>
                </a:moveTo>
                <a:lnTo>
                  <a:pt x="212427" y="62476"/>
                </a:lnTo>
                <a:lnTo>
                  <a:pt x="206491" y="62476"/>
                </a:lnTo>
                <a:lnTo>
                  <a:pt x="206491" y="56542"/>
                </a:lnTo>
                <a:close/>
                <a:moveTo>
                  <a:pt x="218674" y="56542"/>
                </a:moveTo>
                <a:lnTo>
                  <a:pt x="218674" y="62476"/>
                </a:lnTo>
                <a:lnTo>
                  <a:pt x="212739" y="62476"/>
                </a:lnTo>
                <a:lnTo>
                  <a:pt x="212739" y="56542"/>
                </a:lnTo>
                <a:close/>
                <a:moveTo>
                  <a:pt x="224921" y="56542"/>
                </a:moveTo>
                <a:lnTo>
                  <a:pt x="224921" y="62476"/>
                </a:lnTo>
                <a:lnTo>
                  <a:pt x="218987" y="62476"/>
                </a:lnTo>
                <a:lnTo>
                  <a:pt x="218987" y="56542"/>
                </a:lnTo>
                <a:close/>
                <a:moveTo>
                  <a:pt x="231170" y="56542"/>
                </a:moveTo>
                <a:lnTo>
                  <a:pt x="231170" y="62476"/>
                </a:lnTo>
                <a:lnTo>
                  <a:pt x="225234" y="62476"/>
                </a:lnTo>
                <a:lnTo>
                  <a:pt x="225234" y="56542"/>
                </a:lnTo>
                <a:close/>
                <a:moveTo>
                  <a:pt x="237417" y="56542"/>
                </a:moveTo>
                <a:lnTo>
                  <a:pt x="237417" y="62476"/>
                </a:lnTo>
                <a:lnTo>
                  <a:pt x="231481" y="62476"/>
                </a:lnTo>
                <a:lnTo>
                  <a:pt x="231481" y="56542"/>
                </a:lnTo>
                <a:close/>
                <a:moveTo>
                  <a:pt x="243664" y="56542"/>
                </a:moveTo>
                <a:lnTo>
                  <a:pt x="243664" y="62476"/>
                </a:lnTo>
                <a:lnTo>
                  <a:pt x="237729" y="62476"/>
                </a:lnTo>
                <a:lnTo>
                  <a:pt x="237729" y="56542"/>
                </a:lnTo>
                <a:close/>
                <a:moveTo>
                  <a:pt x="249911" y="56542"/>
                </a:moveTo>
                <a:lnTo>
                  <a:pt x="249911" y="62476"/>
                </a:lnTo>
                <a:lnTo>
                  <a:pt x="243977" y="62476"/>
                </a:lnTo>
                <a:lnTo>
                  <a:pt x="243977" y="56542"/>
                </a:lnTo>
                <a:close/>
                <a:moveTo>
                  <a:pt x="256161" y="56542"/>
                </a:moveTo>
                <a:lnTo>
                  <a:pt x="256161" y="62476"/>
                </a:lnTo>
                <a:lnTo>
                  <a:pt x="250225" y="62476"/>
                </a:lnTo>
                <a:lnTo>
                  <a:pt x="250225" y="56542"/>
                </a:lnTo>
                <a:close/>
                <a:moveTo>
                  <a:pt x="262409" y="56542"/>
                </a:moveTo>
                <a:lnTo>
                  <a:pt x="262409" y="62476"/>
                </a:lnTo>
                <a:lnTo>
                  <a:pt x="256474" y="62476"/>
                </a:lnTo>
                <a:lnTo>
                  <a:pt x="256474" y="56542"/>
                </a:lnTo>
                <a:close/>
                <a:moveTo>
                  <a:pt x="268656" y="56542"/>
                </a:moveTo>
                <a:lnTo>
                  <a:pt x="268656" y="62476"/>
                </a:lnTo>
                <a:lnTo>
                  <a:pt x="262721" y="62476"/>
                </a:lnTo>
                <a:lnTo>
                  <a:pt x="262721" y="56542"/>
                </a:lnTo>
                <a:close/>
                <a:moveTo>
                  <a:pt x="274904" y="56542"/>
                </a:moveTo>
                <a:lnTo>
                  <a:pt x="274904" y="62476"/>
                </a:lnTo>
                <a:lnTo>
                  <a:pt x="268968" y="62476"/>
                </a:lnTo>
                <a:lnTo>
                  <a:pt x="268968" y="56542"/>
                </a:lnTo>
                <a:close/>
                <a:moveTo>
                  <a:pt x="6251" y="62789"/>
                </a:moveTo>
                <a:lnTo>
                  <a:pt x="6251" y="68725"/>
                </a:lnTo>
                <a:lnTo>
                  <a:pt x="315" y="68725"/>
                </a:lnTo>
                <a:lnTo>
                  <a:pt x="315" y="62789"/>
                </a:lnTo>
                <a:close/>
                <a:moveTo>
                  <a:pt x="12498" y="62789"/>
                </a:moveTo>
                <a:lnTo>
                  <a:pt x="12498" y="68725"/>
                </a:lnTo>
                <a:lnTo>
                  <a:pt x="6562" y="68725"/>
                </a:lnTo>
                <a:lnTo>
                  <a:pt x="6562" y="62789"/>
                </a:lnTo>
                <a:close/>
                <a:moveTo>
                  <a:pt x="18745" y="62789"/>
                </a:moveTo>
                <a:lnTo>
                  <a:pt x="18745" y="68725"/>
                </a:lnTo>
                <a:lnTo>
                  <a:pt x="12810" y="68725"/>
                </a:lnTo>
                <a:lnTo>
                  <a:pt x="12810" y="62789"/>
                </a:lnTo>
                <a:close/>
                <a:moveTo>
                  <a:pt x="24992" y="62789"/>
                </a:moveTo>
                <a:lnTo>
                  <a:pt x="24992" y="68725"/>
                </a:lnTo>
                <a:lnTo>
                  <a:pt x="19058" y="68725"/>
                </a:lnTo>
                <a:lnTo>
                  <a:pt x="19058" y="62789"/>
                </a:lnTo>
                <a:close/>
                <a:moveTo>
                  <a:pt x="31242" y="62789"/>
                </a:moveTo>
                <a:lnTo>
                  <a:pt x="31242" y="68725"/>
                </a:lnTo>
                <a:lnTo>
                  <a:pt x="25305" y="68725"/>
                </a:lnTo>
                <a:lnTo>
                  <a:pt x="25305" y="62789"/>
                </a:lnTo>
                <a:close/>
                <a:moveTo>
                  <a:pt x="37489" y="62789"/>
                </a:moveTo>
                <a:lnTo>
                  <a:pt x="37489" y="68725"/>
                </a:lnTo>
                <a:lnTo>
                  <a:pt x="31553" y="68725"/>
                </a:lnTo>
                <a:lnTo>
                  <a:pt x="31553" y="62789"/>
                </a:lnTo>
                <a:close/>
                <a:moveTo>
                  <a:pt x="43737" y="62789"/>
                </a:moveTo>
                <a:lnTo>
                  <a:pt x="43737" y="68725"/>
                </a:lnTo>
                <a:lnTo>
                  <a:pt x="37802" y="68725"/>
                </a:lnTo>
                <a:lnTo>
                  <a:pt x="37802" y="62789"/>
                </a:lnTo>
                <a:close/>
                <a:moveTo>
                  <a:pt x="49985" y="62789"/>
                </a:moveTo>
                <a:lnTo>
                  <a:pt x="49985" y="68725"/>
                </a:lnTo>
                <a:lnTo>
                  <a:pt x="44049" y="68725"/>
                </a:lnTo>
                <a:lnTo>
                  <a:pt x="44049" y="62789"/>
                </a:lnTo>
                <a:close/>
                <a:moveTo>
                  <a:pt x="56232" y="62789"/>
                </a:moveTo>
                <a:lnTo>
                  <a:pt x="56232" y="68725"/>
                </a:lnTo>
                <a:lnTo>
                  <a:pt x="50296" y="68725"/>
                </a:lnTo>
                <a:lnTo>
                  <a:pt x="50296" y="62789"/>
                </a:lnTo>
                <a:close/>
                <a:moveTo>
                  <a:pt x="62480" y="62789"/>
                </a:moveTo>
                <a:lnTo>
                  <a:pt x="62480" y="68725"/>
                </a:lnTo>
                <a:lnTo>
                  <a:pt x="56545" y="68725"/>
                </a:lnTo>
                <a:lnTo>
                  <a:pt x="56545" y="62789"/>
                </a:lnTo>
                <a:close/>
                <a:moveTo>
                  <a:pt x="68727" y="62789"/>
                </a:moveTo>
                <a:lnTo>
                  <a:pt x="68727" y="68725"/>
                </a:lnTo>
                <a:lnTo>
                  <a:pt x="62792" y="68725"/>
                </a:lnTo>
                <a:lnTo>
                  <a:pt x="62792" y="62789"/>
                </a:lnTo>
                <a:close/>
                <a:moveTo>
                  <a:pt x="74975" y="62789"/>
                </a:moveTo>
                <a:lnTo>
                  <a:pt x="74975" y="68725"/>
                </a:lnTo>
                <a:lnTo>
                  <a:pt x="69039" y="68725"/>
                </a:lnTo>
                <a:lnTo>
                  <a:pt x="69039" y="62789"/>
                </a:lnTo>
                <a:close/>
                <a:moveTo>
                  <a:pt x="81223" y="62789"/>
                </a:moveTo>
                <a:lnTo>
                  <a:pt x="81223" y="68725"/>
                </a:lnTo>
                <a:lnTo>
                  <a:pt x="75286" y="68725"/>
                </a:lnTo>
                <a:lnTo>
                  <a:pt x="75286" y="62789"/>
                </a:lnTo>
                <a:close/>
                <a:moveTo>
                  <a:pt x="87470" y="62789"/>
                </a:moveTo>
                <a:lnTo>
                  <a:pt x="87470" y="68725"/>
                </a:lnTo>
                <a:lnTo>
                  <a:pt x="81535" y="68725"/>
                </a:lnTo>
                <a:lnTo>
                  <a:pt x="81535" y="62789"/>
                </a:lnTo>
                <a:close/>
                <a:moveTo>
                  <a:pt x="93718" y="62789"/>
                </a:moveTo>
                <a:lnTo>
                  <a:pt x="93718" y="68725"/>
                </a:lnTo>
                <a:lnTo>
                  <a:pt x="87784" y="68725"/>
                </a:lnTo>
                <a:lnTo>
                  <a:pt x="87784" y="62789"/>
                </a:lnTo>
                <a:close/>
                <a:moveTo>
                  <a:pt x="99967" y="62789"/>
                </a:moveTo>
                <a:lnTo>
                  <a:pt x="99967" y="68725"/>
                </a:lnTo>
                <a:lnTo>
                  <a:pt x="94031" y="68725"/>
                </a:lnTo>
                <a:lnTo>
                  <a:pt x="94031" y="62789"/>
                </a:lnTo>
                <a:close/>
                <a:moveTo>
                  <a:pt x="106214" y="62789"/>
                </a:moveTo>
                <a:lnTo>
                  <a:pt x="106214" y="68725"/>
                </a:lnTo>
                <a:lnTo>
                  <a:pt x="100278" y="68725"/>
                </a:lnTo>
                <a:lnTo>
                  <a:pt x="100278" y="62789"/>
                </a:lnTo>
                <a:close/>
                <a:moveTo>
                  <a:pt x="112461" y="62789"/>
                </a:moveTo>
                <a:lnTo>
                  <a:pt x="112461" y="68725"/>
                </a:lnTo>
                <a:lnTo>
                  <a:pt x="106527" y="68725"/>
                </a:lnTo>
                <a:lnTo>
                  <a:pt x="106527" y="62789"/>
                </a:lnTo>
                <a:close/>
                <a:moveTo>
                  <a:pt x="118710" y="62789"/>
                </a:moveTo>
                <a:lnTo>
                  <a:pt x="118710" y="68725"/>
                </a:lnTo>
                <a:lnTo>
                  <a:pt x="112774" y="68725"/>
                </a:lnTo>
                <a:lnTo>
                  <a:pt x="112774" y="62789"/>
                </a:lnTo>
                <a:close/>
                <a:moveTo>
                  <a:pt x="124957" y="62789"/>
                </a:moveTo>
                <a:lnTo>
                  <a:pt x="124957" y="68725"/>
                </a:lnTo>
                <a:lnTo>
                  <a:pt x="119021" y="68725"/>
                </a:lnTo>
                <a:lnTo>
                  <a:pt x="119021" y="62789"/>
                </a:lnTo>
                <a:close/>
                <a:moveTo>
                  <a:pt x="131204" y="62789"/>
                </a:moveTo>
                <a:lnTo>
                  <a:pt x="131204" y="68725"/>
                </a:lnTo>
                <a:lnTo>
                  <a:pt x="125270" y="68725"/>
                </a:lnTo>
                <a:lnTo>
                  <a:pt x="125270" y="62789"/>
                </a:lnTo>
                <a:close/>
                <a:moveTo>
                  <a:pt x="137451" y="62789"/>
                </a:moveTo>
                <a:lnTo>
                  <a:pt x="137451" y="68725"/>
                </a:lnTo>
                <a:lnTo>
                  <a:pt x="131517" y="68725"/>
                </a:lnTo>
                <a:lnTo>
                  <a:pt x="131517" y="62789"/>
                </a:lnTo>
                <a:close/>
                <a:moveTo>
                  <a:pt x="143702" y="62789"/>
                </a:moveTo>
                <a:lnTo>
                  <a:pt x="143702" y="68725"/>
                </a:lnTo>
                <a:lnTo>
                  <a:pt x="137766" y="68725"/>
                </a:lnTo>
                <a:lnTo>
                  <a:pt x="137766" y="62789"/>
                </a:lnTo>
                <a:close/>
                <a:moveTo>
                  <a:pt x="149949" y="62789"/>
                </a:moveTo>
                <a:lnTo>
                  <a:pt x="149949" y="68725"/>
                </a:lnTo>
                <a:lnTo>
                  <a:pt x="144015" y="68725"/>
                </a:lnTo>
                <a:lnTo>
                  <a:pt x="144015" y="62789"/>
                </a:lnTo>
                <a:close/>
                <a:moveTo>
                  <a:pt x="156196" y="62789"/>
                </a:moveTo>
                <a:lnTo>
                  <a:pt x="156196" y="68725"/>
                </a:lnTo>
                <a:lnTo>
                  <a:pt x="150262" y="68725"/>
                </a:lnTo>
                <a:lnTo>
                  <a:pt x="150262" y="62789"/>
                </a:lnTo>
                <a:close/>
                <a:moveTo>
                  <a:pt x="162445" y="62789"/>
                </a:moveTo>
                <a:lnTo>
                  <a:pt x="162445" y="68725"/>
                </a:lnTo>
                <a:lnTo>
                  <a:pt x="156509" y="68725"/>
                </a:lnTo>
                <a:lnTo>
                  <a:pt x="156509" y="62789"/>
                </a:lnTo>
                <a:close/>
                <a:moveTo>
                  <a:pt x="168692" y="62789"/>
                </a:moveTo>
                <a:lnTo>
                  <a:pt x="168692" y="68725"/>
                </a:lnTo>
                <a:lnTo>
                  <a:pt x="162756" y="68725"/>
                </a:lnTo>
                <a:lnTo>
                  <a:pt x="162756" y="62789"/>
                </a:lnTo>
                <a:close/>
                <a:moveTo>
                  <a:pt x="174939" y="62789"/>
                </a:moveTo>
                <a:lnTo>
                  <a:pt x="174939" y="68725"/>
                </a:lnTo>
                <a:lnTo>
                  <a:pt x="169005" y="68725"/>
                </a:lnTo>
                <a:lnTo>
                  <a:pt x="169005" y="62789"/>
                </a:lnTo>
                <a:close/>
                <a:moveTo>
                  <a:pt x="181186" y="62789"/>
                </a:moveTo>
                <a:lnTo>
                  <a:pt x="181186" y="68725"/>
                </a:lnTo>
                <a:lnTo>
                  <a:pt x="175252" y="68725"/>
                </a:lnTo>
                <a:lnTo>
                  <a:pt x="175252" y="62789"/>
                </a:lnTo>
                <a:close/>
                <a:moveTo>
                  <a:pt x="187435" y="62789"/>
                </a:moveTo>
                <a:lnTo>
                  <a:pt x="187435" y="68725"/>
                </a:lnTo>
                <a:lnTo>
                  <a:pt x="181499" y="68725"/>
                </a:lnTo>
                <a:lnTo>
                  <a:pt x="181499" y="62789"/>
                </a:lnTo>
                <a:close/>
                <a:moveTo>
                  <a:pt x="193684" y="62789"/>
                </a:moveTo>
                <a:lnTo>
                  <a:pt x="193684" y="68725"/>
                </a:lnTo>
                <a:lnTo>
                  <a:pt x="187749" y="68725"/>
                </a:lnTo>
                <a:lnTo>
                  <a:pt x="187749" y="62789"/>
                </a:lnTo>
                <a:close/>
                <a:moveTo>
                  <a:pt x="199931" y="62789"/>
                </a:moveTo>
                <a:lnTo>
                  <a:pt x="199931" y="68725"/>
                </a:lnTo>
                <a:lnTo>
                  <a:pt x="193996" y="68725"/>
                </a:lnTo>
                <a:lnTo>
                  <a:pt x="193996" y="62789"/>
                </a:lnTo>
                <a:close/>
                <a:moveTo>
                  <a:pt x="206180" y="62789"/>
                </a:moveTo>
                <a:lnTo>
                  <a:pt x="206180" y="68725"/>
                </a:lnTo>
                <a:lnTo>
                  <a:pt x="200244" y="68725"/>
                </a:lnTo>
                <a:lnTo>
                  <a:pt x="200244" y="62789"/>
                </a:lnTo>
                <a:close/>
                <a:moveTo>
                  <a:pt x="212427" y="62789"/>
                </a:moveTo>
                <a:lnTo>
                  <a:pt x="212427" y="68725"/>
                </a:lnTo>
                <a:lnTo>
                  <a:pt x="206491" y="68725"/>
                </a:lnTo>
                <a:lnTo>
                  <a:pt x="206491" y="62789"/>
                </a:lnTo>
                <a:close/>
                <a:moveTo>
                  <a:pt x="218674" y="62789"/>
                </a:moveTo>
                <a:lnTo>
                  <a:pt x="218674" y="68725"/>
                </a:lnTo>
                <a:lnTo>
                  <a:pt x="212739" y="68725"/>
                </a:lnTo>
                <a:lnTo>
                  <a:pt x="212739" y="62789"/>
                </a:lnTo>
                <a:close/>
                <a:moveTo>
                  <a:pt x="224921" y="62789"/>
                </a:moveTo>
                <a:lnTo>
                  <a:pt x="224921" y="68725"/>
                </a:lnTo>
                <a:lnTo>
                  <a:pt x="218987" y="68725"/>
                </a:lnTo>
                <a:lnTo>
                  <a:pt x="218987" y="62789"/>
                </a:lnTo>
                <a:close/>
                <a:moveTo>
                  <a:pt x="231170" y="62789"/>
                </a:moveTo>
                <a:lnTo>
                  <a:pt x="231170" y="68725"/>
                </a:lnTo>
                <a:lnTo>
                  <a:pt x="225234" y="68725"/>
                </a:lnTo>
                <a:lnTo>
                  <a:pt x="225234" y="62789"/>
                </a:lnTo>
                <a:close/>
                <a:moveTo>
                  <a:pt x="237417" y="62789"/>
                </a:moveTo>
                <a:lnTo>
                  <a:pt x="237417" y="68725"/>
                </a:lnTo>
                <a:lnTo>
                  <a:pt x="231481" y="68725"/>
                </a:lnTo>
                <a:lnTo>
                  <a:pt x="231481" y="62789"/>
                </a:lnTo>
                <a:close/>
                <a:moveTo>
                  <a:pt x="243664" y="62789"/>
                </a:moveTo>
                <a:lnTo>
                  <a:pt x="243664" y="68725"/>
                </a:lnTo>
                <a:lnTo>
                  <a:pt x="237729" y="68725"/>
                </a:lnTo>
                <a:lnTo>
                  <a:pt x="237729" y="62789"/>
                </a:lnTo>
                <a:close/>
                <a:moveTo>
                  <a:pt x="249911" y="62789"/>
                </a:moveTo>
                <a:lnTo>
                  <a:pt x="249911" y="68725"/>
                </a:lnTo>
                <a:lnTo>
                  <a:pt x="243977" y="68725"/>
                </a:lnTo>
                <a:lnTo>
                  <a:pt x="243977" y="62789"/>
                </a:lnTo>
                <a:close/>
                <a:moveTo>
                  <a:pt x="256161" y="62789"/>
                </a:moveTo>
                <a:lnTo>
                  <a:pt x="256161" y="68725"/>
                </a:lnTo>
                <a:lnTo>
                  <a:pt x="250225" y="68725"/>
                </a:lnTo>
                <a:lnTo>
                  <a:pt x="250225" y="62789"/>
                </a:lnTo>
                <a:close/>
                <a:moveTo>
                  <a:pt x="262409" y="62789"/>
                </a:moveTo>
                <a:lnTo>
                  <a:pt x="262409" y="68725"/>
                </a:lnTo>
                <a:lnTo>
                  <a:pt x="256474" y="68725"/>
                </a:lnTo>
                <a:lnTo>
                  <a:pt x="256474" y="62789"/>
                </a:lnTo>
                <a:close/>
                <a:moveTo>
                  <a:pt x="268656" y="62789"/>
                </a:moveTo>
                <a:lnTo>
                  <a:pt x="268656" y="68725"/>
                </a:lnTo>
                <a:lnTo>
                  <a:pt x="262721" y="68725"/>
                </a:lnTo>
                <a:lnTo>
                  <a:pt x="262721" y="62789"/>
                </a:lnTo>
                <a:close/>
                <a:moveTo>
                  <a:pt x="274904" y="62789"/>
                </a:moveTo>
                <a:lnTo>
                  <a:pt x="274904" y="68725"/>
                </a:lnTo>
                <a:lnTo>
                  <a:pt x="268968" y="68725"/>
                </a:lnTo>
                <a:lnTo>
                  <a:pt x="268968" y="62789"/>
                </a:lnTo>
                <a:close/>
                <a:moveTo>
                  <a:pt x="6251" y="69036"/>
                </a:moveTo>
                <a:lnTo>
                  <a:pt x="6251" y="74972"/>
                </a:lnTo>
                <a:lnTo>
                  <a:pt x="315" y="74972"/>
                </a:lnTo>
                <a:lnTo>
                  <a:pt x="315" y="69036"/>
                </a:lnTo>
                <a:close/>
                <a:moveTo>
                  <a:pt x="12498" y="69036"/>
                </a:moveTo>
                <a:lnTo>
                  <a:pt x="12498" y="74972"/>
                </a:lnTo>
                <a:lnTo>
                  <a:pt x="6562" y="74972"/>
                </a:lnTo>
                <a:lnTo>
                  <a:pt x="6562" y="69036"/>
                </a:lnTo>
                <a:close/>
                <a:moveTo>
                  <a:pt x="18745" y="69036"/>
                </a:moveTo>
                <a:lnTo>
                  <a:pt x="18745" y="74972"/>
                </a:lnTo>
                <a:lnTo>
                  <a:pt x="12810" y="74972"/>
                </a:lnTo>
                <a:lnTo>
                  <a:pt x="12810" y="69036"/>
                </a:lnTo>
                <a:close/>
                <a:moveTo>
                  <a:pt x="24992" y="69036"/>
                </a:moveTo>
                <a:lnTo>
                  <a:pt x="24992" y="74972"/>
                </a:lnTo>
                <a:lnTo>
                  <a:pt x="19058" y="74972"/>
                </a:lnTo>
                <a:lnTo>
                  <a:pt x="19058" y="69036"/>
                </a:lnTo>
                <a:close/>
                <a:moveTo>
                  <a:pt x="31242" y="69036"/>
                </a:moveTo>
                <a:lnTo>
                  <a:pt x="31242" y="74972"/>
                </a:lnTo>
                <a:lnTo>
                  <a:pt x="25305" y="74972"/>
                </a:lnTo>
                <a:lnTo>
                  <a:pt x="25305" y="69036"/>
                </a:lnTo>
                <a:close/>
                <a:moveTo>
                  <a:pt x="37489" y="69036"/>
                </a:moveTo>
                <a:lnTo>
                  <a:pt x="37489" y="74972"/>
                </a:lnTo>
                <a:lnTo>
                  <a:pt x="31553" y="74972"/>
                </a:lnTo>
                <a:lnTo>
                  <a:pt x="31553" y="69036"/>
                </a:lnTo>
                <a:close/>
                <a:moveTo>
                  <a:pt x="43737" y="69036"/>
                </a:moveTo>
                <a:lnTo>
                  <a:pt x="43737" y="74972"/>
                </a:lnTo>
                <a:lnTo>
                  <a:pt x="37802" y="74972"/>
                </a:lnTo>
                <a:lnTo>
                  <a:pt x="37802" y="69036"/>
                </a:lnTo>
                <a:close/>
                <a:moveTo>
                  <a:pt x="49985" y="69036"/>
                </a:moveTo>
                <a:lnTo>
                  <a:pt x="49985" y="74972"/>
                </a:lnTo>
                <a:lnTo>
                  <a:pt x="44049" y="74972"/>
                </a:lnTo>
                <a:lnTo>
                  <a:pt x="44049" y="69036"/>
                </a:lnTo>
                <a:close/>
                <a:moveTo>
                  <a:pt x="56232" y="69036"/>
                </a:moveTo>
                <a:lnTo>
                  <a:pt x="56232" y="74972"/>
                </a:lnTo>
                <a:lnTo>
                  <a:pt x="50296" y="74972"/>
                </a:lnTo>
                <a:lnTo>
                  <a:pt x="50296" y="69036"/>
                </a:lnTo>
                <a:close/>
                <a:moveTo>
                  <a:pt x="62480" y="69036"/>
                </a:moveTo>
                <a:lnTo>
                  <a:pt x="62480" y="74972"/>
                </a:lnTo>
                <a:lnTo>
                  <a:pt x="56545" y="74972"/>
                </a:lnTo>
                <a:lnTo>
                  <a:pt x="56545" y="69036"/>
                </a:lnTo>
                <a:close/>
                <a:moveTo>
                  <a:pt x="68727" y="69036"/>
                </a:moveTo>
                <a:lnTo>
                  <a:pt x="68727" y="74972"/>
                </a:lnTo>
                <a:lnTo>
                  <a:pt x="62792" y="74972"/>
                </a:lnTo>
                <a:lnTo>
                  <a:pt x="62792" y="69036"/>
                </a:lnTo>
                <a:close/>
                <a:moveTo>
                  <a:pt x="74975" y="69036"/>
                </a:moveTo>
                <a:lnTo>
                  <a:pt x="74975" y="74972"/>
                </a:lnTo>
                <a:lnTo>
                  <a:pt x="69039" y="74972"/>
                </a:lnTo>
                <a:lnTo>
                  <a:pt x="69039" y="69036"/>
                </a:lnTo>
                <a:close/>
                <a:moveTo>
                  <a:pt x="81223" y="69036"/>
                </a:moveTo>
                <a:lnTo>
                  <a:pt x="81223" y="74972"/>
                </a:lnTo>
                <a:lnTo>
                  <a:pt x="75286" y="74972"/>
                </a:lnTo>
                <a:lnTo>
                  <a:pt x="75286" y="69036"/>
                </a:lnTo>
                <a:close/>
                <a:moveTo>
                  <a:pt x="87470" y="69036"/>
                </a:moveTo>
                <a:lnTo>
                  <a:pt x="87470" y="74972"/>
                </a:lnTo>
                <a:lnTo>
                  <a:pt x="81535" y="74972"/>
                </a:lnTo>
                <a:lnTo>
                  <a:pt x="81535" y="69036"/>
                </a:lnTo>
                <a:close/>
                <a:moveTo>
                  <a:pt x="93718" y="69036"/>
                </a:moveTo>
                <a:lnTo>
                  <a:pt x="93718" y="74972"/>
                </a:lnTo>
                <a:lnTo>
                  <a:pt x="87784" y="74972"/>
                </a:lnTo>
                <a:lnTo>
                  <a:pt x="87784" y="69036"/>
                </a:lnTo>
                <a:close/>
                <a:moveTo>
                  <a:pt x="99967" y="69036"/>
                </a:moveTo>
                <a:lnTo>
                  <a:pt x="99967" y="74972"/>
                </a:lnTo>
                <a:lnTo>
                  <a:pt x="94031" y="74972"/>
                </a:lnTo>
                <a:lnTo>
                  <a:pt x="94031" y="69036"/>
                </a:lnTo>
                <a:close/>
                <a:moveTo>
                  <a:pt x="106214" y="69036"/>
                </a:moveTo>
                <a:lnTo>
                  <a:pt x="106214" y="74972"/>
                </a:lnTo>
                <a:lnTo>
                  <a:pt x="100278" y="74972"/>
                </a:lnTo>
                <a:lnTo>
                  <a:pt x="100278" y="69036"/>
                </a:lnTo>
                <a:close/>
                <a:moveTo>
                  <a:pt x="112461" y="69036"/>
                </a:moveTo>
                <a:lnTo>
                  <a:pt x="112461" y="74972"/>
                </a:lnTo>
                <a:lnTo>
                  <a:pt x="106527" y="74972"/>
                </a:lnTo>
                <a:lnTo>
                  <a:pt x="106527" y="69036"/>
                </a:lnTo>
                <a:close/>
                <a:moveTo>
                  <a:pt x="118710" y="69036"/>
                </a:moveTo>
                <a:lnTo>
                  <a:pt x="118710" y="74972"/>
                </a:lnTo>
                <a:lnTo>
                  <a:pt x="112774" y="74972"/>
                </a:lnTo>
                <a:lnTo>
                  <a:pt x="112774" y="69036"/>
                </a:lnTo>
                <a:close/>
                <a:moveTo>
                  <a:pt x="124957" y="69036"/>
                </a:moveTo>
                <a:lnTo>
                  <a:pt x="124957" y="74972"/>
                </a:lnTo>
                <a:lnTo>
                  <a:pt x="119021" y="74972"/>
                </a:lnTo>
                <a:lnTo>
                  <a:pt x="119021" y="69036"/>
                </a:lnTo>
                <a:close/>
                <a:moveTo>
                  <a:pt x="131204" y="69036"/>
                </a:moveTo>
                <a:lnTo>
                  <a:pt x="131204" y="74972"/>
                </a:lnTo>
                <a:lnTo>
                  <a:pt x="125270" y="74972"/>
                </a:lnTo>
                <a:lnTo>
                  <a:pt x="125270" y="69036"/>
                </a:lnTo>
                <a:close/>
                <a:moveTo>
                  <a:pt x="137451" y="69036"/>
                </a:moveTo>
                <a:lnTo>
                  <a:pt x="137451" y="74972"/>
                </a:lnTo>
                <a:lnTo>
                  <a:pt x="131517" y="74972"/>
                </a:lnTo>
                <a:lnTo>
                  <a:pt x="131517" y="69036"/>
                </a:lnTo>
                <a:close/>
                <a:moveTo>
                  <a:pt x="143702" y="69036"/>
                </a:moveTo>
                <a:lnTo>
                  <a:pt x="143702" y="74972"/>
                </a:lnTo>
                <a:lnTo>
                  <a:pt x="137766" y="74972"/>
                </a:lnTo>
                <a:lnTo>
                  <a:pt x="137766" y="69036"/>
                </a:lnTo>
                <a:close/>
                <a:moveTo>
                  <a:pt x="149949" y="69036"/>
                </a:moveTo>
                <a:lnTo>
                  <a:pt x="149949" y="74972"/>
                </a:lnTo>
                <a:lnTo>
                  <a:pt x="144015" y="74972"/>
                </a:lnTo>
                <a:lnTo>
                  <a:pt x="144015" y="69036"/>
                </a:lnTo>
                <a:close/>
                <a:moveTo>
                  <a:pt x="156196" y="69036"/>
                </a:moveTo>
                <a:lnTo>
                  <a:pt x="156196" y="74972"/>
                </a:lnTo>
                <a:lnTo>
                  <a:pt x="150262" y="74972"/>
                </a:lnTo>
                <a:lnTo>
                  <a:pt x="150262" y="69036"/>
                </a:lnTo>
                <a:close/>
                <a:moveTo>
                  <a:pt x="162445" y="69036"/>
                </a:moveTo>
                <a:lnTo>
                  <a:pt x="162445" y="74972"/>
                </a:lnTo>
                <a:lnTo>
                  <a:pt x="156509" y="74972"/>
                </a:lnTo>
                <a:lnTo>
                  <a:pt x="156509" y="69036"/>
                </a:lnTo>
                <a:close/>
                <a:moveTo>
                  <a:pt x="168692" y="69036"/>
                </a:moveTo>
                <a:lnTo>
                  <a:pt x="168692" y="74972"/>
                </a:lnTo>
                <a:lnTo>
                  <a:pt x="162756" y="74972"/>
                </a:lnTo>
                <a:lnTo>
                  <a:pt x="162756" y="69036"/>
                </a:lnTo>
                <a:close/>
                <a:moveTo>
                  <a:pt x="174939" y="69036"/>
                </a:moveTo>
                <a:lnTo>
                  <a:pt x="174939" y="74972"/>
                </a:lnTo>
                <a:lnTo>
                  <a:pt x="169005" y="74972"/>
                </a:lnTo>
                <a:lnTo>
                  <a:pt x="169005" y="69036"/>
                </a:lnTo>
                <a:close/>
                <a:moveTo>
                  <a:pt x="181186" y="69036"/>
                </a:moveTo>
                <a:lnTo>
                  <a:pt x="181186" y="74972"/>
                </a:lnTo>
                <a:lnTo>
                  <a:pt x="175252" y="74972"/>
                </a:lnTo>
                <a:lnTo>
                  <a:pt x="175252" y="69036"/>
                </a:lnTo>
                <a:close/>
                <a:moveTo>
                  <a:pt x="187435" y="69036"/>
                </a:moveTo>
                <a:lnTo>
                  <a:pt x="187435" y="74972"/>
                </a:lnTo>
                <a:lnTo>
                  <a:pt x="181499" y="74972"/>
                </a:lnTo>
                <a:lnTo>
                  <a:pt x="181499" y="69036"/>
                </a:lnTo>
                <a:close/>
                <a:moveTo>
                  <a:pt x="193684" y="69036"/>
                </a:moveTo>
                <a:lnTo>
                  <a:pt x="193684" y="74972"/>
                </a:lnTo>
                <a:lnTo>
                  <a:pt x="187749" y="74972"/>
                </a:lnTo>
                <a:lnTo>
                  <a:pt x="187749" y="69036"/>
                </a:lnTo>
                <a:close/>
                <a:moveTo>
                  <a:pt x="199931" y="69036"/>
                </a:moveTo>
                <a:lnTo>
                  <a:pt x="199931" y="74972"/>
                </a:lnTo>
                <a:lnTo>
                  <a:pt x="193996" y="74972"/>
                </a:lnTo>
                <a:lnTo>
                  <a:pt x="193996" y="69036"/>
                </a:lnTo>
                <a:close/>
                <a:moveTo>
                  <a:pt x="206180" y="69036"/>
                </a:moveTo>
                <a:lnTo>
                  <a:pt x="206180" y="74972"/>
                </a:lnTo>
                <a:lnTo>
                  <a:pt x="200244" y="74972"/>
                </a:lnTo>
                <a:lnTo>
                  <a:pt x="200244" y="69036"/>
                </a:lnTo>
                <a:close/>
                <a:moveTo>
                  <a:pt x="212427" y="69036"/>
                </a:moveTo>
                <a:lnTo>
                  <a:pt x="212427" y="74972"/>
                </a:lnTo>
                <a:lnTo>
                  <a:pt x="206491" y="74972"/>
                </a:lnTo>
                <a:lnTo>
                  <a:pt x="206491" y="69036"/>
                </a:lnTo>
                <a:close/>
                <a:moveTo>
                  <a:pt x="218674" y="69036"/>
                </a:moveTo>
                <a:lnTo>
                  <a:pt x="218674" y="74972"/>
                </a:lnTo>
                <a:lnTo>
                  <a:pt x="212739" y="74972"/>
                </a:lnTo>
                <a:lnTo>
                  <a:pt x="212739" y="69036"/>
                </a:lnTo>
                <a:close/>
                <a:moveTo>
                  <a:pt x="224921" y="69036"/>
                </a:moveTo>
                <a:lnTo>
                  <a:pt x="224921" y="74972"/>
                </a:lnTo>
                <a:lnTo>
                  <a:pt x="218987" y="74972"/>
                </a:lnTo>
                <a:lnTo>
                  <a:pt x="218987" y="69036"/>
                </a:lnTo>
                <a:close/>
                <a:moveTo>
                  <a:pt x="231170" y="69036"/>
                </a:moveTo>
                <a:lnTo>
                  <a:pt x="231170" y="74972"/>
                </a:lnTo>
                <a:lnTo>
                  <a:pt x="225234" y="74972"/>
                </a:lnTo>
                <a:lnTo>
                  <a:pt x="225234" y="69036"/>
                </a:lnTo>
                <a:close/>
                <a:moveTo>
                  <a:pt x="237417" y="69036"/>
                </a:moveTo>
                <a:lnTo>
                  <a:pt x="237417" y="74972"/>
                </a:lnTo>
                <a:lnTo>
                  <a:pt x="231481" y="74972"/>
                </a:lnTo>
                <a:lnTo>
                  <a:pt x="231481" y="69036"/>
                </a:lnTo>
                <a:close/>
                <a:moveTo>
                  <a:pt x="243664" y="69036"/>
                </a:moveTo>
                <a:lnTo>
                  <a:pt x="243664" y="74972"/>
                </a:lnTo>
                <a:lnTo>
                  <a:pt x="237729" y="74972"/>
                </a:lnTo>
                <a:lnTo>
                  <a:pt x="237729" y="69036"/>
                </a:lnTo>
                <a:close/>
                <a:moveTo>
                  <a:pt x="249911" y="69036"/>
                </a:moveTo>
                <a:lnTo>
                  <a:pt x="249911" y="74972"/>
                </a:lnTo>
                <a:lnTo>
                  <a:pt x="243977" y="74972"/>
                </a:lnTo>
                <a:lnTo>
                  <a:pt x="243977" y="69036"/>
                </a:lnTo>
                <a:close/>
                <a:moveTo>
                  <a:pt x="256161" y="69036"/>
                </a:moveTo>
                <a:lnTo>
                  <a:pt x="256161" y="74972"/>
                </a:lnTo>
                <a:lnTo>
                  <a:pt x="250225" y="74972"/>
                </a:lnTo>
                <a:lnTo>
                  <a:pt x="250225" y="69036"/>
                </a:lnTo>
                <a:close/>
                <a:moveTo>
                  <a:pt x="262409" y="69036"/>
                </a:moveTo>
                <a:lnTo>
                  <a:pt x="262409" y="74972"/>
                </a:lnTo>
                <a:lnTo>
                  <a:pt x="256474" y="74972"/>
                </a:lnTo>
                <a:lnTo>
                  <a:pt x="256474" y="69036"/>
                </a:lnTo>
                <a:close/>
                <a:moveTo>
                  <a:pt x="268656" y="69036"/>
                </a:moveTo>
                <a:lnTo>
                  <a:pt x="268656" y="74972"/>
                </a:lnTo>
                <a:lnTo>
                  <a:pt x="262721" y="74972"/>
                </a:lnTo>
                <a:lnTo>
                  <a:pt x="262721" y="69036"/>
                </a:lnTo>
                <a:close/>
                <a:moveTo>
                  <a:pt x="274904" y="69036"/>
                </a:moveTo>
                <a:lnTo>
                  <a:pt x="274904" y="74972"/>
                </a:lnTo>
                <a:lnTo>
                  <a:pt x="268968" y="74972"/>
                </a:lnTo>
                <a:lnTo>
                  <a:pt x="268968" y="69036"/>
                </a:lnTo>
                <a:close/>
                <a:moveTo>
                  <a:pt x="6251" y="75285"/>
                </a:moveTo>
                <a:lnTo>
                  <a:pt x="6251" y="81219"/>
                </a:lnTo>
                <a:lnTo>
                  <a:pt x="315" y="81219"/>
                </a:lnTo>
                <a:lnTo>
                  <a:pt x="315" y="75285"/>
                </a:lnTo>
                <a:close/>
                <a:moveTo>
                  <a:pt x="12498" y="75285"/>
                </a:moveTo>
                <a:lnTo>
                  <a:pt x="12498" y="81219"/>
                </a:lnTo>
                <a:lnTo>
                  <a:pt x="6562" y="81219"/>
                </a:lnTo>
                <a:lnTo>
                  <a:pt x="6562" y="75285"/>
                </a:lnTo>
                <a:close/>
                <a:moveTo>
                  <a:pt x="18745" y="75285"/>
                </a:moveTo>
                <a:lnTo>
                  <a:pt x="18745" y="81219"/>
                </a:lnTo>
                <a:lnTo>
                  <a:pt x="12810" y="81219"/>
                </a:lnTo>
                <a:lnTo>
                  <a:pt x="12810" y="75285"/>
                </a:lnTo>
                <a:close/>
                <a:moveTo>
                  <a:pt x="24992" y="75285"/>
                </a:moveTo>
                <a:lnTo>
                  <a:pt x="24992" y="81219"/>
                </a:lnTo>
                <a:lnTo>
                  <a:pt x="19058" y="81219"/>
                </a:lnTo>
                <a:lnTo>
                  <a:pt x="19058" y="75285"/>
                </a:lnTo>
                <a:close/>
                <a:moveTo>
                  <a:pt x="31242" y="75285"/>
                </a:moveTo>
                <a:lnTo>
                  <a:pt x="31242" y="81219"/>
                </a:lnTo>
                <a:lnTo>
                  <a:pt x="25305" y="81219"/>
                </a:lnTo>
                <a:lnTo>
                  <a:pt x="25305" y="75285"/>
                </a:lnTo>
                <a:close/>
                <a:moveTo>
                  <a:pt x="37489" y="75285"/>
                </a:moveTo>
                <a:lnTo>
                  <a:pt x="37489" y="81219"/>
                </a:lnTo>
                <a:lnTo>
                  <a:pt x="31553" y="81219"/>
                </a:lnTo>
                <a:lnTo>
                  <a:pt x="31553" y="75285"/>
                </a:lnTo>
                <a:close/>
                <a:moveTo>
                  <a:pt x="43737" y="75285"/>
                </a:moveTo>
                <a:lnTo>
                  <a:pt x="43737" y="81219"/>
                </a:lnTo>
                <a:lnTo>
                  <a:pt x="37802" y="81219"/>
                </a:lnTo>
                <a:lnTo>
                  <a:pt x="37802" y="75285"/>
                </a:lnTo>
                <a:close/>
                <a:moveTo>
                  <a:pt x="49985" y="75285"/>
                </a:moveTo>
                <a:lnTo>
                  <a:pt x="49985" y="81219"/>
                </a:lnTo>
                <a:lnTo>
                  <a:pt x="44049" y="81219"/>
                </a:lnTo>
                <a:lnTo>
                  <a:pt x="44049" y="75285"/>
                </a:lnTo>
                <a:close/>
                <a:moveTo>
                  <a:pt x="56232" y="75285"/>
                </a:moveTo>
                <a:lnTo>
                  <a:pt x="56232" y="81219"/>
                </a:lnTo>
                <a:lnTo>
                  <a:pt x="50296" y="81219"/>
                </a:lnTo>
                <a:lnTo>
                  <a:pt x="50296" y="75285"/>
                </a:lnTo>
                <a:close/>
                <a:moveTo>
                  <a:pt x="62480" y="75285"/>
                </a:moveTo>
                <a:lnTo>
                  <a:pt x="62480" y="81219"/>
                </a:lnTo>
                <a:lnTo>
                  <a:pt x="56545" y="81219"/>
                </a:lnTo>
                <a:lnTo>
                  <a:pt x="56545" y="75285"/>
                </a:lnTo>
                <a:close/>
                <a:moveTo>
                  <a:pt x="68727" y="75285"/>
                </a:moveTo>
                <a:lnTo>
                  <a:pt x="68727" y="81219"/>
                </a:lnTo>
                <a:lnTo>
                  <a:pt x="62792" y="81219"/>
                </a:lnTo>
                <a:lnTo>
                  <a:pt x="62792" y="75285"/>
                </a:lnTo>
                <a:close/>
                <a:moveTo>
                  <a:pt x="74975" y="75285"/>
                </a:moveTo>
                <a:lnTo>
                  <a:pt x="74975" y="81219"/>
                </a:lnTo>
                <a:lnTo>
                  <a:pt x="69039" y="81219"/>
                </a:lnTo>
                <a:lnTo>
                  <a:pt x="69039" y="75285"/>
                </a:lnTo>
                <a:close/>
                <a:moveTo>
                  <a:pt x="81223" y="75285"/>
                </a:moveTo>
                <a:lnTo>
                  <a:pt x="81223" y="81219"/>
                </a:lnTo>
                <a:lnTo>
                  <a:pt x="75286" y="81219"/>
                </a:lnTo>
                <a:lnTo>
                  <a:pt x="75286" y="75285"/>
                </a:lnTo>
                <a:close/>
                <a:moveTo>
                  <a:pt x="87470" y="75285"/>
                </a:moveTo>
                <a:lnTo>
                  <a:pt x="87470" y="81219"/>
                </a:lnTo>
                <a:lnTo>
                  <a:pt x="81535" y="81219"/>
                </a:lnTo>
                <a:lnTo>
                  <a:pt x="81535" y="75285"/>
                </a:lnTo>
                <a:close/>
                <a:moveTo>
                  <a:pt x="93718" y="75285"/>
                </a:moveTo>
                <a:lnTo>
                  <a:pt x="93718" y="81219"/>
                </a:lnTo>
                <a:lnTo>
                  <a:pt x="87784" y="81219"/>
                </a:lnTo>
                <a:lnTo>
                  <a:pt x="87784" y="75285"/>
                </a:lnTo>
                <a:close/>
                <a:moveTo>
                  <a:pt x="99967" y="75285"/>
                </a:moveTo>
                <a:lnTo>
                  <a:pt x="99967" y="81219"/>
                </a:lnTo>
                <a:lnTo>
                  <a:pt x="94031" y="81219"/>
                </a:lnTo>
                <a:lnTo>
                  <a:pt x="94031" y="75285"/>
                </a:lnTo>
                <a:close/>
                <a:moveTo>
                  <a:pt x="106214" y="75285"/>
                </a:moveTo>
                <a:lnTo>
                  <a:pt x="106214" y="81219"/>
                </a:lnTo>
                <a:lnTo>
                  <a:pt x="100278" y="81219"/>
                </a:lnTo>
                <a:lnTo>
                  <a:pt x="100278" y="75285"/>
                </a:lnTo>
                <a:close/>
                <a:moveTo>
                  <a:pt x="112461" y="75285"/>
                </a:moveTo>
                <a:lnTo>
                  <a:pt x="112461" y="81219"/>
                </a:lnTo>
                <a:lnTo>
                  <a:pt x="106527" y="81219"/>
                </a:lnTo>
                <a:lnTo>
                  <a:pt x="106527" y="75285"/>
                </a:lnTo>
                <a:close/>
                <a:moveTo>
                  <a:pt x="118710" y="75285"/>
                </a:moveTo>
                <a:lnTo>
                  <a:pt x="118710" y="81219"/>
                </a:lnTo>
                <a:lnTo>
                  <a:pt x="112774" y="81219"/>
                </a:lnTo>
                <a:lnTo>
                  <a:pt x="112774" y="75285"/>
                </a:lnTo>
                <a:close/>
                <a:moveTo>
                  <a:pt x="124957" y="75285"/>
                </a:moveTo>
                <a:lnTo>
                  <a:pt x="124957" y="81219"/>
                </a:lnTo>
                <a:lnTo>
                  <a:pt x="119021" y="81219"/>
                </a:lnTo>
                <a:lnTo>
                  <a:pt x="119021" y="75285"/>
                </a:lnTo>
                <a:close/>
                <a:moveTo>
                  <a:pt x="131204" y="75285"/>
                </a:moveTo>
                <a:lnTo>
                  <a:pt x="131204" y="81219"/>
                </a:lnTo>
                <a:lnTo>
                  <a:pt x="125270" y="81219"/>
                </a:lnTo>
                <a:lnTo>
                  <a:pt x="125270" y="75285"/>
                </a:lnTo>
                <a:close/>
                <a:moveTo>
                  <a:pt x="137451" y="75285"/>
                </a:moveTo>
                <a:lnTo>
                  <a:pt x="137451" y="81219"/>
                </a:lnTo>
                <a:lnTo>
                  <a:pt x="131517" y="81219"/>
                </a:lnTo>
                <a:lnTo>
                  <a:pt x="131517" y="75285"/>
                </a:lnTo>
                <a:close/>
                <a:moveTo>
                  <a:pt x="143702" y="75285"/>
                </a:moveTo>
                <a:lnTo>
                  <a:pt x="143702" y="81219"/>
                </a:lnTo>
                <a:lnTo>
                  <a:pt x="137766" y="81219"/>
                </a:lnTo>
                <a:lnTo>
                  <a:pt x="137766" y="75285"/>
                </a:lnTo>
                <a:close/>
                <a:moveTo>
                  <a:pt x="149949" y="75285"/>
                </a:moveTo>
                <a:lnTo>
                  <a:pt x="149949" y="81219"/>
                </a:lnTo>
                <a:lnTo>
                  <a:pt x="144015" y="81219"/>
                </a:lnTo>
                <a:lnTo>
                  <a:pt x="144015" y="75285"/>
                </a:lnTo>
                <a:close/>
                <a:moveTo>
                  <a:pt x="156196" y="75285"/>
                </a:moveTo>
                <a:lnTo>
                  <a:pt x="156196" y="81219"/>
                </a:lnTo>
                <a:lnTo>
                  <a:pt x="150262" y="81219"/>
                </a:lnTo>
                <a:lnTo>
                  <a:pt x="150262" y="75285"/>
                </a:lnTo>
                <a:close/>
                <a:moveTo>
                  <a:pt x="162445" y="75285"/>
                </a:moveTo>
                <a:lnTo>
                  <a:pt x="162445" y="81219"/>
                </a:lnTo>
                <a:lnTo>
                  <a:pt x="156509" y="81219"/>
                </a:lnTo>
                <a:lnTo>
                  <a:pt x="156509" y="75285"/>
                </a:lnTo>
                <a:close/>
                <a:moveTo>
                  <a:pt x="168692" y="75285"/>
                </a:moveTo>
                <a:lnTo>
                  <a:pt x="168692" y="81219"/>
                </a:lnTo>
                <a:lnTo>
                  <a:pt x="162756" y="81219"/>
                </a:lnTo>
                <a:lnTo>
                  <a:pt x="162756" y="75285"/>
                </a:lnTo>
                <a:close/>
                <a:moveTo>
                  <a:pt x="174939" y="75285"/>
                </a:moveTo>
                <a:lnTo>
                  <a:pt x="174939" y="81219"/>
                </a:lnTo>
                <a:lnTo>
                  <a:pt x="169005" y="81219"/>
                </a:lnTo>
                <a:lnTo>
                  <a:pt x="169005" y="75285"/>
                </a:lnTo>
                <a:close/>
                <a:moveTo>
                  <a:pt x="181186" y="75285"/>
                </a:moveTo>
                <a:lnTo>
                  <a:pt x="181186" y="81219"/>
                </a:lnTo>
                <a:lnTo>
                  <a:pt x="175252" y="81219"/>
                </a:lnTo>
                <a:lnTo>
                  <a:pt x="175252" y="75285"/>
                </a:lnTo>
                <a:close/>
                <a:moveTo>
                  <a:pt x="187435" y="75285"/>
                </a:moveTo>
                <a:lnTo>
                  <a:pt x="187435" y="81219"/>
                </a:lnTo>
                <a:lnTo>
                  <a:pt x="181499" y="81219"/>
                </a:lnTo>
                <a:lnTo>
                  <a:pt x="181499" y="75285"/>
                </a:lnTo>
                <a:close/>
                <a:moveTo>
                  <a:pt x="193684" y="75285"/>
                </a:moveTo>
                <a:lnTo>
                  <a:pt x="193684" y="81219"/>
                </a:lnTo>
                <a:lnTo>
                  <a:pt x="187749" y="81219"/>
                </a:lnTo>
                <a:lnTo>
                  <a:pt x="187749" y="75285"/>
                </a:lnTo>
                <a:close/>
                <a:moveTo>
                  <a:pt x="199931" y="75285"/>
                </a:moveTo>
                <a:lnTo>
                  <a:pt x="199931" y="81219"/>
                </a:lnTo>
                <a:lnTo>
                  <a:pt x="193996" y="81219"/>
                </a:lnTo>
                <a:lnTo>
                  <a:pt x="193996" y="75285"/>
                </a:lnTo>
                <a:close/>
                <a:moveTo>
                  <a:pt x="206180" y="75285"/>
                </a:moveTo>
                <a:lnTo>
                  <a:pt x="206180" y="81219"/>
                </a:lnTo>
                <a:lnTo>
                  <a:pt x="200244" y="81219"/>
                </a:lnTo>
                <a:lnTo>
                  <a:pt x="200244" y="75285"/>
                </a:lnTo>
                <a:close/>
                <a:moveTo>
                  <a:pt x="212427" y="75285"/>
                </a:moveTo>
                <a:lnTo>
                  <a:pt x="212427" y="81219"/>
                </a:lnTo>
                <a:lnTo>
                  <a:pt x="206491" y="81219"/>
                </a:lnTo>
                <a:lnTo>
                  <a:pt x="206491" y="75285"/>
                </a:lnTo>
                <a:close/>
                <a:moveTo>
                  <a:pt x="218674" y="75285"/>
                </a:moveTo>
                <a:lnTo>
                  <a:pt x="218674" y="81219"/>
                </a:lnTo>
                <a:lnTo>
                  <a:pt x="212739" y="81219"/>
                </a:lnTo>
                <a:lnTo>
                  <a:pt x="212739" y="75285"/>
                </a:lnTo>
                <a:close/>
                <a:moveTo>
                  <a:pt x="224921" y="75285"/>
                </a:moveTo>
                <a:lnTo>
                  <a:pt x="224921" y="81219"/>
                </a:lnTo>
                <a:lnTo>
                  <a:pt x="218987" y="81219"/>
                </a:lnTo>
                <a:lnTo>
                  <a:pt x="218987" y="75285"/>
                </a:lnTo>
                <a:close/>
                <a:moveTo>
                  <a:pt x="231170" y="75285"/>
                </a:moveTo>
                <a:lnTo>
                  <a:pt x="231170" y="81219"/>
                </a:lnTo>
                <a:lnTo>
                  <a:pt x="225234" y="81219"/>
                </a:lnTo>
                <a:lnTo>
                  <a:pt x="225234" y="75285"/>
                </a:lnTo>
                <a:close/>
                <a:moveTo>
                  <a:pt x="237417" y="75285"/>
                </a:moveTo>
                <a:lnTo>
                  <a:pt x="237417" y="81219"/>
                </a:lnTo>
                <a:lnTo>
                  <a:pt x="231481" y="81219"/>
                </a:lnTo>
                <a:lnTo>
                  <a:pt x="231481" y="75285"/>
                </a:lnTo>
                <a:close/>
                <a:moveTo>
                  <a:pt x="243664" y="75285"/>
                </a:moveTo>
                <a:lnTo>
                  <a:pt x="243664" y="81219"/>
                </a:lnTo>
                <a:lnTo>
                  <a:pt x="237729" y="81219"/>
                </a:lnTo>
                <a:lnTo>
                  <a:pt x="237729" y="75285"/>
                </a:lnTo>
                <a:close/>
                <a:moveTo>
                  <a:pt x="249911" y="75285"/>
                </a:moveTo>
                <a:lnTo>
                  <a:pt x="249911" y="81219"/>
                </a:lnTo>
                <a:lnTo>
                  <a:pt x="243977" y="81219"/>
                </a:lnTo>
                <a:lnTo>
                  <a:pt x="243977" y="75285"/>
                </a:lnTo>
                <a:close/>
                <a:moveTo>
                  <a:pt x="256161" y="75285"/>
                </a:moveTo>
                <a:lnTo>
                  <a:pt x="256161" y="81219"/>
                </a:lnTo>
                <a:lnTo>
                  <a:pt x="250225" y="81219"/>
                </a:lnTo>
                <a:lnTo>
                  <a:pt x="250225" y="75285"/>
                </a:lnTo>
                <a:close/>
                <a:moveTo>
                  <a:pt x="262409" y="75285"/>
                </a:moveTo>
                <a:lnTo>
                  <a:pt x="262409" y="81219"/>
                </a:lnTo>
                <a:lnTo>
                  <a:pt x="256474" y="81219"/>
                </a:lnTo>
                <a:lnTo>
                  <a:pt x="256474" y="75285"/>
                </a:lnTo>
                <a:close/>
                <a:moveTo>
                  <a:pt x="268656" y="75285"/>
                </a:moveTo>
                <a:lnTo>
                  <a:pt x="268656" y="81219"/>
                </a:lnTo>
                <a:lnTo>
                  <a:pt x="262721" y="81219"/>
                </a:lnTo>
                <a:lnTo>
                  <a:pt x="262721" y="75285"/>
                </a:lnTo>
                <a:close/>
                <a:moveTo>
                  <a:pt x="274904" y="75285"/>
                </a:moveTo>
                <a:lnTo>
                  <a:pt x="274904" y="81219"/>
                </a:lnTo>
                <a:lnTo>
                  <a:pt x="268968" y="81219"/>
                </a:lnTo>
                <a:lnTo>
                  <a:pt x="268968" y="75285"/>
                </a:lnTo>
                <a:close/>
                <a:moveTo>
                  <a:pt x="6251" y="81532"/>
                </a:moveTo>
                <a:lnTo>
                  <a:pt x="6251" y="87466"/>
                </a:lnTo>
                <a:lnTo>
                  <a:pt x="315" y="87466"/>
                </a:lnTo>
                <a:lnTo>
                  <a:pt x="315" y="81532"/>
                </a:lnTo>
                <a:close/>
                <a:moveTo>
                  <a:pt x="12498" y="81532"/>
                </a:moveTo>
                <a:lnTo>
                  <a:pt x="12498" y="87466"/>
                </a:lnTo>
                <a:lnTo>
                  <a:pt x="6562" y="87466"/>
                </a:lnTo>
                <a:lnTo>
                  <a:pt x="6562" y="81532"/>
                </a:lnTo>
                <a:close/>
                <a:moveTo>
                  <a:pt x="18745" y="81532"/>
                </a:moveTo>
                <a:lnTo>
                  <a:pt x="18745" y="87466"/>
                </a:lnTo>
                <a:lnTo>
                  <a:pt x="12810" y="87466"/>
                </a:lnTo>
                <a:lnTo>
                  <a:pt x="12810" y="81532"/>
                </a:lnTo>
                <a:close/>
                <a:moveTo>
                  <a:pt x="24992" y="81532"/>
                </a:moveTo>
                <a:lnTo>
                  <a:pt x="24992" y="87466"/>
                </a:lnTo>
                <a:lnTo>
                  <a:pt x="19058" y="87466"/>
                </a:lnTo>
                <a:lnTo>
                  <a:pt x="19058" y="81532"/>
                </a:lnTo>
                <a:close/>
                <a:moveTo>
                  <a:pt x="31242" y="81532"/>
                </a:moveTo>
                <a:lnTo>
                  <a:pt x="31242" y="87466"/>
                </a:lnTo>
                <a:lnTo>
                  <a:pt x="25305" y="87466"/>
                </a:lnTo>
                <a:lnTo>
                  <a:pt x="25305" y="81532"/>
                </a:lnTo>
                <a:close/>
                <a:moveTo>
                  <a:pt x="37489" y="81532"/>
                </a:moveTo>
                <a:lnTo>
                  <a:pt x="37489" y="87466"/>
                </a:lnTo>
                <a:lnTo>
                  <a:pt x="31553" y="87466"/>
                </a:lnTo>
                <a:lnTo>
                  <a:pt x="31553" y="81532"/>
                </a:lnTo>
                <a:close/>
                <a:moveTo>
                  <a:pt x="43737" y="81532"/>
                </a:moveTo>
                <a:lnTo>
                  <a:pt x="43737" y="87466"/>
                </a:lnTo>
                <a:lnTo>
                  <a:pt x="37802" y="87466"/>
                </a:lnTo>
                <a:lnTo>
                  <a:pt x="37802" y="81532"/>
                </a:lnTo>
                <a:close/>
                <a:moveTo>
                  <a:pt x="49985" y="81532"/>
                </a:moveTo>
                <a:lnTo>
                  <a:pt x="49985" y="87466"/>
                </a:lnTo>
                <a:lnTo>
                  <a:pt x="44049" y="87466"/>
                </a:lnTo>
                <a:lnTo>
                  <a:pt x="44049" y="81532"/>
                </a:lnTo>
                <a:close/>
                <a:moveTo>
                  <a:pt x="56232" y="81532"/>
                </a:moveTo>
                <a:lnTo>
                  <a:pt x="56232" y="87466"/>
                </a:lnTo>
                <a:lnTo>
                  <a:pt x="50296" y="87466"/>
                </a:lnTo>
                <a:lnTo>
                  <a:pt x="50296" y="81532"/>
                </a:lnTo>
                <a:close/>
                <a:moveTo>
                  <a:pt x="62480" y="81532"/>
                </a:moveTo>
                <a:lnTo>
                  <a:pt x="62480" y="87466"/>
                </a:lnTo>
                <a:lnTo>
                  <a:pt x="56545" y="87466"/>
                </a:lnTo>
                <a:lnTo>
                  <a:pt x="56545" y="81532"/>
                </a:lnTo>
                <a:close/>
                <a:moveTo>
                  <a:pt x="68727" y="81532"/>
                </a:moveTo>
                <a:lnTo>
                  <a:pt x="68727" y="87466"/>
                </a:lnTo>
                <a:lnTo>
                  <a:pt x="62792" y="87466"/>
                </a:lnTo>
                <a:lnTo>
                  <a:pt x="62792" y="81532"/>
                </a:lnTo>
                <a:close/>
                <a:moveTo>
                  <a:pt x="74975" y="81532"/>
                </a:moveTo>
                <a:lnTo>
                  <a:pt x="74975" y="87466"/>
                </a:lnTo>
                <a:lnTo>
                  <a:pt x="69039" y="87466"/>
                </a:lnTo>
                <a:lnTo>
                  <a:pt x="69039" y="81532"/>
                </a:lnTo>
                <a:close/>
                <a:moveTo>
                  <a:pt x="81223" y="81532"/>
                </a:moveTo>
                <a:lnTo>
                  <a:pt x="81223" y="87466"/>
                </a:lnTo>
                <a:lnTo>
                  <a:pt x="75286" y="87466"/>
                </a:lnTo>
                <a:lnTo>
                  <a:pt x="75286" y="81532"/>
                </a:lnTo>
                <a:close/>
                <a:moveTo>
                  <a:pt x="87470" y="81532"/>
                </a:moveTo>
                <a:lnTo>
                  <a:pt x="87470" y="87466"/>
                </a:lnTo>
                <a:lnTo>
                  <a:pt x="81535" y="87466"/>
                </a:lnTo>
                <a:lnTo>
                  <a:pt x="81535" y="81532"/>
                </a:lnTo>
                <a:close/>
                <a:moveTo>
                  <a:pt x="93718" y="81532"/>
                </a:moveTo>
                <a:lnTo>
                  <a:pt x="93718" y="87466"/>
                </a:lnTo>
                <a:lnTo>
                  <a:pt x="87784" y="87466"/>
                </a:lnTo>
                <a:lnTo>
                  <a:pt x="87784" y="81532"/>
                </a:lnTo>
                <a:close/>
                <a:moveTo>
                  <a:pt x="99967" y="81532"/>
                </a:moveTo>
                <a:lnTo>
                  <a:pt x="99967" y="87466"/>
                </a:lnTo>
                <a:lnTo>
                  <a:pt x="94031" y="87466"/>
                </a:lnTo>
                <a:lnTo>
                  <a:pt x="94031" y="81532"/>
                </a:lnTo>
                <a:close/>
                <a:moveTo>
                  <a:pt x="106214" y="81532"/>
                </a:moveTo>
                <a:lnTo>
                  <a:pt x="106214" y="87466"/>
                </a:lnTo>
                <a:lnTo>
                  <a:pt x="100278" y="87466"/>
                </a:lnTo>
                <a:lnTo>
                  <a:pt x="100278" y="81532"/>
                </a:lnTo>
                <a:close/>
                <a:moveTo>
                  <a:pt x="112461" y="81532"/>
                </a:moveTo>
                <a:lnTo>
                  <a:pt x="112461" y="87466"/>
                </a:lnTo>
                <a:lnTo>
                  <a:pt x="106527" y="87466"/>
                </a:lnTo>
                <a:lnTo>
                  <a:pt x="106527" y="81532"/>
                </a:lnTo>
                <a:close/>
                <a:moveTo>
                  <a:pt x="118710" y="81532"/>
                </a:moveTo>
                <a:lnTo>
                  <a:pt x="118710" y="87466"/>
                </a:lnTo>
                <a:lnTo>
                  <a:pt x="112774" y="87466"/>
                </a:lnTo>
                <a:lnTo>
                  <a:pt x="112774" y="81532"/>
                </a:lnTo>
                <a:close/>
                <a:moveTo>
                  <a:pt x="124957" y="81532"/>
                </a:moveTo>
                <a:lnTo>
                  <a:pt x="124957" y="87466"/>
                </a:lnTo>
                <a:lnTo>
                  <a:pt x="119021" y="87466"/>
                </a:lnTo>
                <a:lnTo>
                  <a:pt x="119021" y="81532"/>
                </a:lnTo>
                <a:close/>
                <a:moveTo>
                  <a:pt x="131204" y="81532"/>
                </a:moveTo>
                <a:lnTo>
                  <a:pt x="131204" y="87466"/>
                </a:lnTo>
                <a:lnTo>
                  <a:pt x="125270" y="87466"/>
                </a:lnTo>
                <a:lnTo>
                  <a:pt x="125270" y="81532"/>
                </a:lnTo>
                <a:close/>
                <a:moveTo>
                  <a:pt x="137451" y="81532"/>
                </a:moveTo>
                <a:lnTo>
                  <a:pt x="137451" y="87466"/>
                </a:lnTo>
                <a:lnTo>
                  <a:pt x="131517" y="87466"/>
                </a:lnTo>
                <a:lnTo>
                  <a:pt x="131517" y="81532"/>
                </a:lnTo>
                <a:close/>
                <a:moveTo>
                  <a:pt x="143702" y="81532"/>
                </a:moveTo>
                <a:lnTo>
                  <a:pt x="143702" y="87466"/>
                </a:lnTo>
                <a:lnTo>
                  <a:pt x="137766" y="87466"/>
                </a:lnTo>
                <a:lnTo>
                  <a:pt x="137766" y="81532"/>
                </a:lnTo>
                <a:close/>
                <a:moveTo>
                  <a:pt x="149949" y="81532"/>
                </a:moveTo>
                <a:lnTo>
                  <a:pt x="149949" y="87466"/>
                </a:lnTo>
                <a:lnTo>
                  <a:pt x="144015" y="87466"/>
                </a:lnTo>
                <a:lnTo>
                  <a:pt x="144015" y="81532"/>
                </a:lnTo>
                <a:close/>
                <a:moveTo>
                  <a:pt x="156196" y="81532"/>
                </a:moveTo>
                <a:lnTo>
                  <a:pt x="156196" y="87466"/>
                </a:lnTo>
                <a:lnTo>
                  <a:pt x="150262" y="87466"/>
                </a:lnTo>
                <a:lnTo>
                  <a:pt x="150262" y="81532"/>
                </a:lnTo>
                <a:close/>
                <a:moveTo>
                  <a:pt x="162445" y="81532"/>
                </a:moveTo>
                <a:lnTo>
                  <a:pt x="162445" y="87466"/>
                </a:lnTo>
                <a:lnTo>
                  <a:pt x="156509" y="87466"/>
                </a:lnTo>
                <a:lnTo>
                  <a:pt x="156509" y="81532"/>
                </a:lnTo>
                <a:close/>
                <a:moveTo>
                  <a:pt x="168692" y="81532"/>
                </a:moveTo>
                <a:lnTo>
                  <a:pt x="168692" y="87466"/>
                </a:lnTo>
                <a:lnTo>
                  <a:pt x="162756" y="87466"/>
                </a:lnTo>
                <a:lnTo>
                  <a:pt x="162756" y="81532"/>
                </a:lnTo>
                <a:close/>
                <a:moveTo>
                  <a:pt x="174939" y="81532"/>
                </a:moveTo>
                <a:lnTo>
                  <a:pt x="174939" y="87466"/>
                </a:lnTo>
                <a:lnTo>
                  <a:pt x="169005" y="87466"/>
                </a:lnTo>
                <a:lnTo>
                  <a:pt x="169005" y="81532"/>
                </a:lnTo>
                <a:close/>
                <a:moveTo>
                  <a:pt x="181186" y="81532"/>
                </a:moveTo>
                <a:lnTo>
                  <a:pt x="181186" y="87466"/>
                </a:lnTo>
                <a:lnTo>
                  <a:pt x="175252" y="87466"/>
                </a:lnTo>
                <a:lnTo>
                  <a:pt x="175252" y="81532"/>
                </a:lnTo>
                <a:close/>
                <a:moveTo>
                  <a:pt x="187435" y="81532"/>
                </a:moveTo>
                <a:lnTo>
                  <a:pt x="187435" y="87466"/>
                </a:lnTo>
                <a:lnTo>
                  <a:pt x="181499" y="87466"/>
                </a:lnTo>
                <a:lnTo>
                  <a:pt x="181499" y="81532"/>
                </a:lnTo>
                <a:close/>
                <a:moveTo>
                  <a:pt x="193684" y="81532"/>
                </a:moveTo>
                <a:lnTo>
                  <a:pt x="193684" y="87466"/>
                </a:lnTo>
                <a:lnTo>
                  <a:pt x="187749" y="87466"/>
                </a:lnTo>
                <a:lnTo>
                  <a:pt x="187749" y="81532"/>
                </a:lnTo>
                <a:close/>
                <a:moveTo>
                  <a:pt x="199931" y="81532"/>
                </a:moveTo>
                <a:lnTo>
                  <a:pt x="199931" y="87466"/>
                </a:lnTo>
                <a:lnTo>
                  <a:pt x="193996" y="87466"/>
                </a:lnTo>
                <a:lnTo>
                  <a:pt x="193996" y="81532"/>
                </a:lnTo>
                <a:close/>
                <a:moveTo>
                  <a:pt x="206180" y="81532"/>
                </a:moveTo>
                <a:lnTo>
                  <a:pt x="206180" y="87466"/>
                </a:lnTo>
                <a:lnTo>
                  <a:pt x="200244" y="87466"/>
                </a:lnTo>
                <a:lnTo>
                  <a:pt x="200244" y="81532"/>
                </a:lnTo>
                <a:close/>
                <a:moveTo>
                  <a:pt x="212427" y="81532"/>
                </a:moveTo>
                <a:lnTo>
                  <a:pt x="212427" y="87466"/>
                </a:lnTo>
                <a:lnTo>
                  <a:pt x="206491" y="87466"/>
                </a:lnTo>
                <a:lnTo>
                  <a:pt x="206491" y="81532"/>
                </a:lnTo>
                <a:close/>
                <a:moveTo>
                  <a:pt x="218674" y="81532"/>
                </a:moveTo>
                <a:lnTo>
                  <a:pt x="218674" y="87466"/>
                </a:lnTo>
                <a:lnTo>
                  <a:pt x="212739" y="87466"/>
                </a:lnTo>
                <a:lnTo>
                  <a:pt x="212739" y="81532"/>
                </a:lnTo>
                <a:close/>
                <a:moveTo>
                  <a:pt x="224921" y="81532"/>
                </a:moveTo>
                <a:lnTo>
                  <a:pt x="224921" y="87466"/>
                </a:lnTo>
                <a:lnTo>
                  <a:pt x="218987" y="87466"/>
                </a:lnTo>
                <a:lnTo>
                  <a:pt x="218987" y="81532"/>
                </a:lnTo>
                <a:close/>
                <a:moveTo>
                  <a:pt x="231170" y="81532"/>
                </a:moveTo>
                <a:lnTo>
                  <a:pt x="231170" y="87466"/>
                </a:lnTo>
                <a:lnTo>
                  <a:pt x="225234" y="87466"/>
                </a:lnTo>
                <a:lnTo>
                  <a:pt x="225234" y="81532"/>
                </a:lnTo>
                <a:close/>
                <a:moveTo>
                  <a:pt x="237417" y="81532"/>
                </a:moveTo>
                <a:lnTo>
                  <a:pt x="237417" y="87466"/>
                </a:lnTo>
                <a:lnTo>
                  <a:pt x="231481" y="87466"/>
                </a:lnTo>
                <a:lnTo>
                  <a:pt x="231481" y="81532"/>
                </a:lnTo>
                <a:close/>
                <a:moveTo>
                  <a:pt x="243664" y="81532"/>
                </a:moveTo>
                <a:lnTo>
                  <a:pt x="243664" y="87466"/>
                </a:lnTo>
                <a:lnTo>
                  <a:pt x="237729" y="87466"/>
                </a:lnTo>
                <a:lnTo>
                  <a:pt x="237729" y="81532"/>
                </a:lnTo>
                <a:close/>
                <a:moveTo>
                  <a:pt x="249911" y="81532"/>
                </a:moveTo>
                <a:lnTo>
                  <a:pt x="249911" y="87466"/>
                </a:lnTo>
                <a:lnTo>
                  <a:pt x="243977" y="87466"/>
                </a:lnTo>
                <a:lnTo>
                  <a:pt x="243977" y="81532"/>
                </a:lnTo>
                <a:close/>
                <a:moveTo>
                  <a:pt x="256161" y="81532"/>
                </a:moveTo>
                <a:lnTo>
                  <a:pt x="256161" y="87466"/>
                </a:lnTo>
                <a:lnTo>
                  <a:pt x="250225" y="87466"/>
                </a:lnTo>
                <a:lnTo>
                  <a:pt x="250225" y="81532"/>
                </a:lnTo>
                <a:close/>
                <a:moveTo>
                  <a:pt x="262409" y="81532"/>
                </a:moveTo>
                <a:lnTo>
                  <a:pt x="262409" y="87466"/>
                </a:lnTo>
                <a:lnTo>
                  <a:pt x="256474" y="87466"/>
                </a:lnTo>
                <a:lnTo>
                  <a:pt x="256474" y="81532"/>
                </a:lnTo>
                <a:close/>
                <a:moveTo>
                  <a:pt x="268656" y="81532"/>
                </a:moveTo>
                <a:lnTo>
                  <a:pt x="268656" y="87466"/>
                </a:lnTo>
                <a:lnTo>
                  <a:pt x="262721" y="87466"/>
                </a:lnTo>
                <a:lnTo>
                  <a:pt x="262721" y="81532"/>
                </a:lnTo>
                <a:close/>
                <a:moveTo>
                  <a:pt x="274904" y="81532"/>
                </a:moveTo>
                <a:lnTo>
                  <a:pt x="274904" y="87466"/>
                </a:lnTo>
                <a:lnTo>
                  <a:pt x="268968" y="87466"/>
                </a:lnTo>
                <a:lnTo>
                  <a:pt x="268968" y="81532"/>
                </a:lnTo>
                <a:close/>
                <a:moveTo>
                  <a:pt x="6251" y="87779"/>
                </a:moveTo>
                <a:lnTo>
                  <a:pt x="6251" y="93713"/>
                </a:lnTo>
                <a:lnTo>
                  <a:pt x="315" y="93713"/>
                </a:lnTo>
                <a:lnTo>
                  <a:pt x="315" y="87779"/>
                </a:lnTo>
                <a:close/>
                <a:moveTo>
                  <a:pt x="12498" y="87779"/>
                </a:moveTo>
                <a:lnTo>
                  <a:pt x="12498" y="93713"/>
                </a:lnTo>
                <a:lnTo>
                  <a:pt x="6562" y="93713"/>
                </a:lnTo>
                <a:lnTo>
                  <a:pt x="6562" y="87779"/>
                </a:lnTo>
                <a:close/>
                <a:moveTo>
                  <a:pt x="18745" y="87779"/>
                </a:moveTo>
                <a:lnTo>
                  <a:pt x="18745" y="93713"/>
                </a:lnTo>
                <a:lnTo>
                  <a:pt x="12810" y="93713"/>
                </a:lnTo>
                <a:lnTo>
                  <a:pt x="12810" y="87779"/>
                </a:lnTo>
                <a:close/>
                <a:moveTo>
                  <a:pt x="24992" y="87779"/>
                </a:moveTo>
                <a:lnTo>
                  <a:pt x="24992" y="93713"/>
                </a:lnTo>
                <a:lnTo>
                  <a:pt x="19058" y="93713"/>
                </a:lnTo>
                <a:lnTo>
                  <a:pt x="19058" y="87779"/>
                </a:lnTo>
                <a:close/>
                <a:moveTo>
                  <a:pt x="31242" y="87779"/>
                </a:moveTo>
                <a:lnTo>
                  <a:pt x="31242" y="93713"/>
                </a:lnTo>
                <a:lnTo>
                  <a:pt x="25305" y="93713"/>
                </a:lnTo>
                <a:lnTo>
                  <a:pt x="25305" y="87779"/>
                </a:lnTo>
                <a:close/>
                <a:moveTo>
                  <a:pt x="37489" y="87779"/>
                </a:moveTo>
                <a:lnTo>
                  <a:pt x="37489" y="93713"/>
                </a:lnTo>
                <a:lnTo>
                  <a:pt x="31553" y="93713"/>
                </a:lnTo>
                <a:lnTo>
                  <a:pt x="31553" y="87779"/>
                </a:lnTo>
                <a:close/>
                <a:moveTo>
                  <a:pt x="43737" y="87779"/>
                </a:moveTo>
                <a:lnTo>
                  <a:pt x="43737" y="93713"/>
                </a:lnTo>
                <a:lnTo>
                  <a:pt x="37802" y="93713"/>
                </a:lnTo>
                <a:lnTo>
                  <a:pt x="37802" y="87779"/>
                </a:lnTo>
                <a:close/>
                <a:moveTo>
                  <a:pt x="49985" y="87779"/>
                </a:moveTo>
                <a:lnTo>
                  <a:pt x="49985" y="93713"/>
                </a:lnTo>
                <a:lnTo>
                  <a:pt x="44049" y="93713"/>
                </a:lnTo>
                <a:lnTo>
                  <a:pt x="44049" y="87779"/>
                </a:lnTo>
                <a:close/>
                <a:moveTo>
                  <a:pt x="56232" y="87779"/>
                </a:moveTo>
                <a:lnTo>
                  <a:pt x="56232" y="93713"/>
                </a:lnTo>
                <a:lnTo>
                  <a:pt x="50296" y="93713"/>
                </a:lnTo>
                <a:lnTo>
                  <a:pt x="50296" y="87779"/>
                </a:lnTo>
                <a:close/>
                <a:moveTo>
                  <a:pt x="62480" y="87779"/>
                </a:moveTo>
                <a:lnTo>
                  <a:pt x="62480" y="93713"/>
                </a:lnTo>
                <a:lnTo>
                  <a:pt x="56545" y="93713"/>
                </a:lnTo>
                <a:lnTo>
                  <a:pt x="56545" y="87779"/>
                </a:lnTo>
                <a:close/>
                <a:moveTo>
                  <a:pt x="68727" y="87779"/>
                </a:moveTo>
                <a:lnTo>
                  <a:pt x="68727" y="93713"/>
                </a:lnTo>
                <a:lnTo>
                  <a:pt x="62792" y="93713"/>
                </a:lnTo>
                <a:lnTo>
                  <a:pt x="62792" y="87779"/>
                </a:lnTo>
                <a:close/>
                <a:moveTo>
                  <a:pt x="74975" y="87779"/>
                </a:moveTo>
                <a:lnTo>
                  <a:pt x="74975" y="93713"/>
                </a:lnTo>
                <a:lnTo>
                  <a:pt x="69039" y="93713"/>
                </a:lnTo>
                <a:lnTo>
                  <a:pt x="69039" y="87779"/>
                </a:lnTo>
                <a:close/>
                <a:moveTo>
                  <a:pt x="81223" y="87779"/>
                </a:moveTo>
                <a:lnTo>
                  <a:pt x="81223" y="93713"/>
                </a:lnTo>
                <a:lnTo>
                  <a:pt x="75286" y="93713"/>
                </a:lnTo>
                <a:lnTo>
                  <a:pt x="75286" y="87779"/>
                </a:lnTo>
                <a:close/>
                <a:moveTo>
                  <a:pt x="87470" y="87779"/>
                </a:moveTo>
                <a:lnTo>
                  <a:pt x="87470" y="93713"/>
                </a:lnTo>
                <a:lnTo>
                  <a:pt x="81535" y="93713"/>
                </a:lnTo>
                <a:lnTo>
                  <a:pt x="81535" y="87779"/>
                </a:lnTo>
                <a:close/>
                <a:moveTo>
                  <a:pt x="93718" y="87779"/>
                </a:moveTo>
                <a:lnTo>
                  <a:pt x="93718" y="93713"/>
                </a:lnTo>
                <a:lnTo>
                  <a:pt x="87784" y="93713"/>
                </a:lnTo>
                <a:lnTo>
                  <a:pt x="87784" y="87779"/>
                </a:lnTo>
                <a:close/>
                <a:moveTo>
                  <a:pt x="162445" y="87779"/>
                </a:moveTo>
                <a:lnTo>
                  <a:pt x="162445" y="93713"/>
                </a:lnTo>
                <a:lnTo>
                  <a:pt x="156509" y="93713"/>
                </a:lnTo>
                <a:lnTo>
                  <a:pt x="156509" y="87779"/>
                </a:lnTo>
                <a:close/>
                <a:moveTo>
                  <a:pt x="168692" y="87779"/>
                </a:moveTo>
                <a:lnTo>
                  <a:pt x="168692" y="93713"/>
                </a:lnTo>
                <a:lnTo>
                  <a:pt x="162756" y="93713"/>
                </a:lnTo>
                <a:lnTo>
                  <a:pt x="162756" y="87779"/>
                </a:lnTo>
                <a:close/>
                <a:moveTo>
                  <a:pt x="174939" y="87779"/>
                </a:moveTo>
                <a:lnTo>
                  <a:pt x="174939" y="93713"/>
                </a:lnTo>
                <a:lnTo>
                  <a:pt x="169005" y="93713"/>
                </a:lnTo>
                <a:lnTo>
                  <a:pt x="169005" y="87779"/>
                </a:lnTo>
                <a:close/>
                <a:moveTo>
                  <a:pt x="181186" y="87779"/>
                </a:moveTo>
                <a:lnTo>
                  <a:pt x="181186" y="93713"/>
                </a:lnTo>
                <a:lnTo>
                  <a:pt x="175252" y="93713"/>
                </a:lnTo>
                <a:lnTo>
                  <a:pt x="175252" y="87779"/>
                </a:lnTo>
                <a:close/>
                <a:moveTo>
                  <a:pt x="187435" y="87779"/>
                </a:moveTo>
                <a:lnTo>
                  <a:pt x="187435" y="93713"/>
                </a:lnTo>
                <a:lnTo>
                  <a:pt x="181499" y="93713"/>
                </a:lnTo>
                <a:lnTo>
                  <a:pt x="181499" y="87779"/>
                </a:lnTo>
                <a:close/>
                <a:moveTo>
                  <a:pt x="193684" y="87779"/>
                </a:moveTo>
                <a:lnTo>
                  <a:pt x="193684" y="93713"/>
                </a:lnTo>
                <a:lnTo>
                  <a:pt x="187749" y="93713"/>
                </a:lnTo>
                <a:lnTo>
                  <a:pt x="187749" y="87779"/>
                </a:lnTo>
                <a:close/>
                <a:moveTo>
                  <a:pt x="199931" y="87779"/>
                </a:moveTo>
                <a:lnTo>
                  <a:pt x="199931" y="93713"/>
                </a:lnTo>
                <a:lnTo>
                  <a:pt x="193996" y="93713"/>
                </a:lnTo>
                <a:lnTo>
                  <a:pt x="193996" y="87779"/>
                </a:lnTo>
                <a:close/>
                <a:moveTo>
                  <a:pt x="206180" y="87779"/>
                </a:moveTo>
                <a:lnTo>
                  <a:pt x="206180" y="93713"/>
                </a:lnTo>
                <a:lnTo>
                  <a:pt x="200244" y="93713"/>
                </a:lnTo>
                <a:lnTo>
                  <a:pt x="200244" y="87779"/>
                </a:lnTo>
                <a:close/>
                <a:moveTo>
                  <a:pt x="212427" y="87779"/>
                </a:moveTo>
                <a:lnTo>
                  <a:pt x="212427" y="93713"/>
                </a:lnTo>
                <a:lnTo>
                  <a:pt x="206491" y="93713"/>
                </a:lnTo>
                <a:lnTo>
                  <a:pt x="206491" y="87779"/>
                </a:lnTo>
                <a:close/>
                <a:moveTo>
                  <a:pt x="99967" y="87781"/>
                </a:moveTo>
                <a:lnTo>
                  <a:pt x="99967" y="93717"/>
                </a:lnTo>
                <a:lnTo>
                  <a:pt x="94031" y="93717"/>
                </a:lnTo>
                <a:lnTo>
                  <a:pt x="94031" y="87781"/>
                </a:lnTo>
                <a:close/>
                <a:moveTo>
                  <a:pt x="106214" y="87781"/>
                </a:moveTo>
                <a:lnTo>
                  <a:pt x="106214" y="93717"/>
                </a:lnTo>
                <a:lnTo>
                  <a:pt x="100278" y="93717"/>
                </a:lnTo>
                <a:lnTo>
                  <a:pt x="100278" y="87781"/>
                </a:lnTo>
                <a:close/>
                <a:moveTo>
                  <a:pt x="112461" y="87781"/>
                </a:moveTo>
                <a:lnTo>
                  <a:pt x="112461" y="93717"/>
                </a:lnTo>
                <a:lnTo>
                  <a:pt x="106527" y="93717"/>
                </a:lnTo>
                <a:lnTo>
                  <a:pt x="106527" y="87781"/>
                </a:lnTo>
                <a:close/>
                <a:moveTo>
                  <a:pt x="118710" y="87781"/>
                </a:moveTo>
                <a:lnTo>
                  <a:pt x="118710" y="93717"/>
                </a:lnTo>
                <a:lnTo>
                  <a:pt x="112774" y="93717"/>
                </a:lnTo>
                <a:lnTo>
                  <a:pt x="112774" y="87781"/>
                </a:lnTo>
                <a:close/>
                <a:moveTo>
                  <a:pt x="124957" y="87781"/>
                </a:moveTo>
                <a:lnTo>
                  <a:pt x="124957" y="93717"/>
                </a:lnTo>
                <a:lnTo>
                  <a:pt x="119021" y="93717"/>
                </a:lnTo>
                <a:lnTo>
                  <a:pt x="119021" y="87781"/>
                </a:lnTo>
                <a:close/>
                <a:moveTo>
                  <a:pt x="131204" y="87781"/>
                </a:moveTo>
                <a:lnTo>
                  <a:pt x="131204" y="93717"/>
                </a:lnTo>
                <a:lnTo>
                  <a:pt x="125270" y="93717"/>
                </a:lnTo>
                <a:lnTo>
                  <a:pt x="125270" y="87781"/>
                </a:lnTo>
                <a:close/>
                <a:moveTo>
                  <a:pt x="137451" y="87781"/>
                </a:moveTo>
                <a:lnTo>
                  <a:pt x="137451" y="93717"/>
                </a:lnTo>
                <a:lnTo>
                  <a:pt x="131517" y="93717"/>
                </a:lnTo>
                <a:lnTo>
                  <a:pt x="131517" y="87781"/>
                </a:lnTo>
                <a:close/>
                <a:moveTo>
                  <a:pt x="143702" y="87781"/>
                </a:moveTo>
                <a:lnTo>
                  <a:pt x="143702" y="93717"/>
                </a:lnTo>
                <a:lnTo>
                  <a:pt x="137766" y="93717"/>
                </a:lnTo>
                <a:lnTo>
                  <a:pt x="137766" y="87781"/>
                </a:lnTo>
                <a:close/>
                <a:moveTo>
                  <a:pt x="149949" y="87781"/>
                </a:moveTo>
                <a:lnTo>
                  <a:pt x="149949" y="93717"/>
                </a:lnTo>
                <a:lnTo>
                  <a:pt x="144015" y="93717"/>
                </a:lnTo>
                <a:lnTo>
                  <a:pt x="144015" y="87781"/>
                </a:lnTo>
                <a:close/>
                <a:moveTo>
                  <a:pt x="156196" y="87781"/>
                </a:moveTo>
                <a:lnTo>
                  <a:pt x="156196" y="93717"/>
                </a:lnTo>
                <a:lnTo>
                  <a:pt x="150262" y="93717"/>
                </a:lnTo>
                <a:lnTo>
                  <a:pt x="150262" y="87781"/>
                </a:lnTo>
                <a:close/>
                <a:moveTo>
                  <a:pt x="218674" y="87781"/>
                </a:moveTo>
                <a:lnTo>
                  <a:pt x="218674" y="93717"/>
                </a:lnTo>
                <a:lnTo>
                  <a:pt x="212739" y="93717"/>
                </a:lnTo>
                <a:lnTo>
                  <a:pt x="212739" y="87781"/>
                </a:lnTo>
                <a:close/>
                <a:moveTo>
                  <a:pt x="224921" y="87781"/>
                </a:moveTo>
                <a:lnTo>
                  <a:pt x="224921" y="93717"/>
                </a:lnTo>
                <a:lnTo>
                  <a:pt x="218987" y="93717"/>
                </a:lnTo>
                <a:lnTo>
                  <a:pt x="218987" y="87781"/>
                </a:lnTo>
                <a:close/>
                <a:moveTo>
                  <a:pt x="231170" y="87781"/>
                </a:moveTo>
                <a:lnTo>
                  <a:pt x="231170" y="93717"/>
                </a:lnTo>
                <a:lnTo>
                  <a:pt x="225234" y="93717"/>
                </a:lnTo>
                <a:lnTo>
                  <a:pt x="225234" y="87781"/>
                </a:lnTo>
                <a:close/>
                <a:moveTo>
                  <a:pt x="237417" y="87781"/>
                </a:moveTo>
                <a:lnTo>
                  <a:pt x="237417" y="93717"/>
                </a:lnTo>
                <a:lnTo>
                  <a:pt x="231481" y="93717"/>
                </a:lnTo>
                <a:lnTo>
                  <a:pt x="231481" y="87781"/>
                </a:lnTo>
                <a:close/>
                <a:moveTo>
                  <a:pt x="243664" y="87781"/>
                </a:moveTo>
                <a:lnTo>
                  <a:pt x="243664" y="93717"/>
                </a:lnTo>
                <a:lnTo>
                  <a:pt x="237729" y="93717"/>
                </a:lnTo>
                <a:lnTo>
                  <a:pt x="237729" y="87781"/>
                </a:lnTo>
                <a:close/>
                <a:moveTo>
                  <a:pt x="249911" y="87781"/>
                </a:moveTo>
                <a:lnTo>
                  <a:pt x="249911" y="93717"/>
                </a:lnTo>
                <a:lnTo>
                  <a:pt x="243977" y="93717"/>
                </a:lnTo>
                <a:lnTo>
                  <a:pt x="243977" y="87781"/>
                </a:lnTo>
                <a:close/>
                <a:moveTo>
                  <a:pt x="256161" y="87781"/>
                </a:moveTo>
                <a:lnTo>
                  <a:pt x="256161" y="93717"/>
                </a:lnTo>
                <a:lnTo>
                  <a:pt x="250225" y="93717"/>
                </a:lnTo>
                <a:lnTo>
                  <a:pt x="250225" y="87781"/>
                </a:lnTo>
                <a:close/>
                <a:moveTo>
                  <a:pt x="262409" y="87781"/>
                </a:moveTo>
                <a:lnTo>
                  <a:pt x="262409" y="93717"/>
                </a:lnTo>
                <a:lnTo>
                  <a:pt x="256474" y="93717"/>
                </a:lnTo>
                <a:lnTo>
                  <a:pt x="256474" y="87781"/>
                </a:lnTo>
                <a:close/>
                <a:moveTo>
                  <a:pt x="268656" y="87781"/>
                </a:moveTo>
                <a:lnTo>
                  <a:pt x="268656" y="93717"/>
                </a:lnTo>
                <a:lnTo>
                  <a:pt x="262721" y="93717"/>
                </a:lnTo>
                <a:lnTo>
                  <a:pt x="262721" y="87781"/>
                </a:lnTo>
                <a:close/>
                <a:moveTo>
                  <a:pt x="274904" y="87781"/>
                </a:moveTo>
                <a:lnTo>
                  <a:pt x="274904" y="93717"/>
                </a:lnTo>
                <a:lnTo>
                  <a:pt x="268968" y="93717"/>
                </a:lnTo>
                <a:lnTo>
                  <a:pt x="268968" y="87781"/>
                </a:lnTo>
                <a:close/>
                <a:moveTo>
                  <a:pt x="6251" y="94028"/>
                </a:moveTo>
                <a:lnTo>
                  <a:pt x="6251" y="99964"/>
                </a:lnTo>
                <a:lnTo>
                  <a:pt x="315" y="99964"/>
                </a:lnTo>
                <a:lnTo>
                  <a:pt x="315" y="94028"/>
                </a:lnTo>
                <a:close/>
                <a:moveTo>
                  <a:pt x="12498" y="94028"/>
                </a:moveTo>
                <a:lnTo>
                  <a:pt x="12498" y="99964"/>
                </a:lnTo>
                <a:lnTo>
                  <a:pt x="6562" y="99964"/>
                </a:lnTo>
                <a:lnTo>
                  <a:pt x="6562" y="94028"/>
                </a:lnTo>
                <a:close/>
                <a:moveTo>
                  <a:pt x="18745" y="94028"/>
                </a:moveTo>
                <a:lnTo>
                  <a:pt x="18745" y="99964"/>
                </a:lnTo>
                <a:lnTo>
                  <a:pt x="12810" y="99964"/>
                </a:lnTo>
                <a:lnTo>
                  <a:pt x="12810" y="94028"/>
                </a:lnTo>
                <a:close/>
                <a:moveTo>
                  <a:pt x="24992" y="94028"/>
                </a:moveTo>
                <a:lnTo>
                  <a:pt x="24992" y="99964"/>
                </a:lnTo>
                <a:lnTo>
                  <a:pt x="19058" y="99964"/>
                </a:lnTo>
                <a:lnTo>
                  <a:pt x="19058" y="94028"/>
                </a:lnTo>
                <a:close/>
                <a:moveTo>
                  <a:pt x="31242" y="94028"/>
                </a:moveTo>
                <a:lnTo>
                  <a:pt x="31242" y="99964"/>
                </a:lnTo>
                <a:lnTo>
                  <a:pt x="25305" y="99964"/>
                </a:lnTo>
                <a:lnTo>
                  <a:pt x="25305" y="94028"/>
                </a:lnTo>
                <a:close/>
                <a:moveTo>
                  <a:pt x="37489" y="94028"/>
                </a:moveTo>
                <a:lnTo>
                  <a:pt x="37489" y="99964"/>
                </a:lnTo>
                <a:lnTo>
                  <a:pt x="31553" y="99964"/>
                </a:lnTo>
                <a:lnTo>
                  <a:pt x="31553" y="94028"/>
                </a:lnTo>
                <a:close/>
                <a:moveTo>
                  <a:pt x="43737" y="94028"/>
                </a:moveTo>
                <a:lnTo>
                  <a:pt x="43737" y="99964"/>
                </a:lnTo>
                <a:lnTo>
                  <a:pt x="37802" y="99964"/>
                </a:lnTo>
                <a:lnTo>
                  <a:pt x="37802" y="94028"/>
                </a:lnTo>
                <a:close/>
                <a:moveTo>
                  <a:pt x="49985" y="94028"/>
                </a:moveTo>
                <a:lnTo>
                  <a:pt x="49985" y="99964"/>
                </a:lnTo>
                <a:lnTo>
                  <a:pt x="44049" y="99964"/>
                </a:lnTo>
                <a:lnTo>
                  <a:pt x="44049" y="94028"/>
                </a:lnTo>
                <a:close/>
                <a:moveTo>
                  <a:pt x="56232" y="94028"/>
                </a:moveTo>
                <a:lnTo>
                  <a:pt x="56232" y="99964"/>
                </a:lnTo>
                <a:lnTo>
                  <a:pt x="50296" y="99964"/>
                </a:lnTo>
                <a:lnTo>
                  <a:pt x="50296" y="94028"/>
                </a:lnTo>
                <a:close/>
                <a:moveTo>
                  <a:pt x="62480" y="94028"/>
                </a:moveTo>
                <a:lnTo>
                  <a:pt x="62480" y="99964"/>
                </a:lnTo>
                <a:lnTo>
                  <a:pt x="56545" y="99964"/>
                </a:lnTo>
                <a:lnTo>
                  <a:pt x="56545" y="94028"/>
                </a:lnTo>
                <a:close/>
                <a:moveTo>
                  <a:pt x="68727" y="94028"/>
                </a:moveTo>
                <a:lnTo>
                  <a:pt x="68727" y="99964"/>
                </a:lnTo>
                <a:lnTo>
                  <a:pt x="62792" y="99964"/>
                </a:lnTo>
                <a:lnTo>
                  <a:pt x="62792" y="94028"/>
                </a:lnTo>
                <a:close/>
                <a:moveTo>
                  <a:pt x="74975" y="94028"/>
                </a:moveTo>
                <a:lnTo>
                  <a:pt x="74975" y="99964"/>
                </a:lnTo>
                <a:lnTo>
                  <a:pt x="69039" y="99964"/>
                </a:lnTo>
                <a:lnTo>
                  <a:pt x="69039" y="94028"/>
                </a:lnTo>
                <a:close/>
                <a:moveTo>
                  <a:pt x="81223" y="94028"/>
                </a:moveTo>
                <a:lnTo>
                  <a:pt x="81223" y="99964"/>
                </a:lnTo>
                <a:lnTo>
                  <a:pt x="75286" y="99964"/>
                </a:lnTo>
                <a:lnTo>
                  <a:pt x="75286" y="94028"/>
                </a:lnTo>
                <a:close/>
                <a:moveTo>
                  <a:pt x="87470" y="94028"/>
                </a:moveTo>
                <a:lnTo>
                  <a:pt x="87470" y="99964"/>
                </a:lnTo>
                <a:lnTo>
                  <a:pt x="81535" y="99964"/>
                </a:lnTo>
                <a:lnTo>
                  <a:pt x="81535" y="94028"/>
                </a:lnTo>
                <a:close/>
                <a:moveTo>
                  <a:pt x="93718" y="94028"/>
                </a:moveTo>
                <a:lnTo>
                  <a:pt x="93718" y="99964"/>
                </a:lnTo>
                <a:lnTo>
                  <a:pt x="87784" y="99964"/>
                </a:lnTo>
                <a:lnTo>
                  <a:pt x="87784" y="94028"/>
                </a:lnTo>
                <a:close/>
                <a:moveTo>
                  <a:pt x="99967" y="94028"/>
                </a:moveTo>
                <a:lnTo>
                  <a:pt x="99967" y="99964"/>
                </a:lnTo>
                <a:lnTo>
                  <a:pt x="94031" y="99964"/>
                </a:lnTo>
                <a:lnTo>
                  <a:pt x="94031" y="94028"/>
                </a:lnTo>
                <a:close/>
                <a:moveTo>
                  <a:pt x="106214" y="94029"/>
                </a:moveTo>
                <a:lnTo>
                  <a:pt x="106214" y="99964"/>
                </a:lnTo>
                <a:lnTo>
                  <a:pt x="100278" y="99964"/>
                </a:lnTo>
                <a:lnTo>
                  <a:pt x="100278" y="94029"/>
                </a:lnTo>
                <a:close/>
                <a:moveTo>
                  <a:pt x="112461" y="94029"/>
                </a:moveTo>
                <a:lnTo>
                  <a:pt x="112461" y="99964"/>
                </a:lnTo>
                <a:lnTo>
                  <a:pt x="106527" y="99964"/>
                </a:lnTo>
                <a:lnTo>
                  <a:pt x="106527" y="94029"/>
                </a:lnTo>
                <a:close/>
                <a:moveTo>
                  <a:pt x="118710" y="94029"/>
                </a:moveTo>
                <a:lnTo>
                  <a:pt x="118710" y="99964"/>
                </a:lnTo>
                <a:lnTo>
                  <a:pt x="112774" y="99964"/>
                </a:lnTo>
                <a:lnTo>
                  <a:pt x="112774" y="94029"/>
                </a:lnTo>
                <a:close/>
                <a:moveTo>
                  <a:pt x="124957" y="94029"/>
                </a:moveTo>
                <a:lnTo>
                  <a:pt x="124957" y="99964"/>
                </a:lnTo>
                <a:lnTo>
                  <a:pt x="119021" y="99964"/>
                </a:lnTo>
                <a:lnTo>
                  <a:pt x="119021" y="94029"/>
                </a:lnTo>
                <a:close/>
                <a:moveTo>
                  <a:pt x="131204" y="94029"/>
                </a:moveTo>
                <a:lnTo>
                  <a:pt x="131204" y="99964"/>
                </a:lnTo>
                <a:lnTo>
                  <a:pt x="125270" y="99964"/>
                </a:lnTo>
                <a:lnTo>
                  <a:pt x="125270" y="94029"/>
                </a:lnTo>
                <a:close/>
                <a:moveTo>
                  <a:pt x="137451" y="94029"/>
                </a:moveTo>
                <a:lnTo>
                  <a:pt x="137451" y="99964"/>
                </a:lnTo>
                <a:lnTo>
                  <a:pt x="131517" y="99964"/>
                </a:lnTo>
                <a:lnTo>
                  <a:pt x="131517" y="94029"/>
                </a:lnTo>
                <a:close/>
                <a:moveTo>
                  <a:pt x="143702" y="94029"/>
                </a:moveTo>
                <a:lnTo>
                  <a:pt x="143702" y="99964"/>
                </a:lnTo>
                <a:lnTo>
                  <a:pt x="137766" y="99964"/>
                </a:lnTo>
                <a:lnTo>
                  <a:pt x="137766" y="94029"/>
                </a:lnTo>
                <a:close/>
                <a:moveTo>
                  <a:pt x="149949" y="94029"/>
                </a:moveTo>
                <a:lnTo>
                  <a:pt x="149949" y="99964"/>
                </a:lnTo>
                <a:lnTo>
                  <a:pt x="144015" y="99964"/>
                </a:lnTo>
                <a:lnTo>
                  <a:pt x="144015" y="94029"/>
                </a:lnTo>
                <a:close/>
                <a:moveTo>
                  <a:pt x="156196" y="94029"/>
                </a:moveTo>
                <a:lnTo>
                  <a:pt x="156196" y="99964"/>
                </a:lnTo>
                <a:lnTo>
                  <a:pt x="150262" y="99964"/>
                </a:lnTo>
                <a:lnTo>
                  <a:pt x="150262" y="94029"/>
                </a:lnTo>
                <a:close/>
                <a:moveTo>
                  <a:pt x="162445" y="94028"/>
                </a:moveTo>
                <a:lnTo>
                  <a:pt x="162445" y="99964"/>
                </a:lnTo>
                <a:lnTo>
                  <a:pt x="156509" y="99964"/>
                </a:lnTo>
                <a:lnTo>
                  <a:pt x="156509" y="94028"/>
                </a:lnTo>
                <a:close/>
                <a:moveTo>
                  <a:pt x="168692" y="94028"/>
                </a:moveTo>
                <a:lnTo>
                  <a:pt x="168692" y="99964"/>
                </a:lnTo>
                <a:lnTo>
                  <a:pt x="162756" y="99964"/>
                </a:lnTo>
                <a:lnTo>
                  <a:pt x="162756" y="94028"/>
                </a:lnTo>
                <a:close/>
                <a:moveTo>
                  <a:pt x="174939" y="94028"/>
                </a:moveTo>
                <a:lnTo>
                  <a:pt x="174939" y="99964"/>
                </a:lnTo>
                <a:lnTo>
                  <a:pt x="169005" y="99964"/>
                </a:lnTo>
                <a:lnTo>
                  <a:pt x="169005" y="94028"/>
                </a:lnTo>
                <a:close/>
                <a:moveTo>
                  <a:pt x="181186" y="94028"/>
                </a:moveTo>
                <a:lnTo>
                  <a:pt x="181186" y="99964"/>
                </a:lnTo>
                <a:lnTo>
                  <a:pt x="175252" y="99964"/>
                </a:lnTo>
                <a:lnTo>
                  <a:pt x="175252" y="94028"/>
                </a:lnTo>
                <a:close/>
                <a:moveTo>
                  <a:pt x="187435" y="94028"/>
                </a:moveTo>
                <a:lnTo>
                  <a:pt x="187435" y="99964"/>
                </a:lnTo>
                <a:lnTo>
                  <a:pt x="181499" y="99964"/>
                </a:lnTo>
                <a:lnTo>
                  <a:pt x="181499" y="94028"/>
                </a:lnTo>
                <a:close/>
                <a:moveTo>
                  <a:pt x="193684" y="94028"/>
                </a:moveTo>
                <a:lnTo>
                  <a:pt x="193684" y="99964"/>
                </a:lnTo>
                <a:lnTo>
                  <a:pt x="187749" y="99964"/>
                </a:lnTo>
                <a:lnTo>
                  <a:pt x="187749" y="94028"/>
                </a:lnTo>
                <a:close/>
                <a:moveTo>
                  <a:pt x="199931" y="94028"/>
                </a:moveTo>
                <a:lnTo>
                  <a:pt x="199931" y="99964"/>
                </a:lnTo>
                <a:lnTo>
                  <a:pt x="193996" y="99964"/>
                </a:lnTo>
                <a:lnTo>
                  <a:pt x="193996" y="94028"/>
                </a:lnTo>
                <a:close/>
                <a:moveTo>
                  <a:pt x="206180" y="94028"/>
                </a:moveTo>
                <a:lnTo>
                  <a:pt x="206180" y="99964"/>
                </a:lnTo>
                <a:lnTo>
                  <a:pt x="200244" y="99964"/>
                </a:lnTo>
                <a:lnTo>
                  <a:pt x="200244" y="94028"/>
                </a:lnTo>
                <a:close/>
                <a:moveTo>
                  <a:pt x="212427" y="94028"/>
                </a:moveTo>
                <a:lnTo>
                  <a:pt x="212427" y="99964"/>
                </a:lnTo>
                <a:lnTo>
                  <a:pt x="206491" y="99964"/>
                </a:lnTo>
                <a:lnTo>
                  <a:pt x="206491" y="94028"/>
                </a:lnTo>
                <a:close/>
                <a:moveTo>
                  <a:pt x="218674" y="94028"/>
                </a:moveTo>
                <a:lnTo>
                  <a:pt x="218674" y="99964"/>
                </a:lnTo>
                <a:lnTo>
                  <a:pt x="212739" y="99964"/>
                </a:lnTo>
                <a:lnTo>
                  <a:pt x="212739" y="94028"/>
                </a:lnTo>
                <a:close/>
                <a:moveTo>
                  <a:pt x="224921" y="94029"/>
                </a:moveTo>
                <a:lnTo>
                  <a:pt x="224921" y="99964"/>
                </a:lnTo>
                <a:lnTo>
                  <a:pt x="218987" y="99964"/>
                </a:lnTo>
                <a:lnTo>
                  <a:pt x="218987" y="94029"/>
                </a:lnTo>
                <a:close/>
                <a:moveTo>
                  <a:pt x="231170" y="94029"/>
                </a:moveTo>
                <a:lnTo>
                  <a:pt x="231170" y="99964"/>
                </a:lnTo>
                <a:lnTo>
                  <a:pt x="225234" y="99964"/>
                </a:lnTo>
                <a:lnTo>
                  <a:pt x="225234" y="94029"/>
                </a:lnTo>
                <a:close/>
                <a:moveTo>
                  <a:pt x="237417" y="94029"/>
                </a:moveTo>
                <a:lnTo>
                  <a:pt x="237417" y="99964"/>
                </a:lnTo>
                <a:lnTo>
                  <a:pt x="231481" y="99964"/>
                </a:lnTo>
                <a:lnTo>
                  <a:pt x="231481" y="94029"/>
                </a:lnTo>
                <a:close/>
                <a:moveTo>
                  <a:pt x="243664" y="94029"/>
                </a:moveTo>
                <a:lnTo>
                  <a:pt x="243664" y="99964"/>
                </a:lnTo>
                <a:lnTo>
                  <a:pt x="237729" y="99964"/>
                </a:lnTo>
                <a:lnTo>
                  <a:pt x="237729" y="94029"/>
                </a:lnTo>
                <a:close/>
                <a:moveTo>
                  <a:pt x="249911" y="94029"/>
                </a:moveTo>
                <a:lnTo>
                  <a:pt x="249911" y="99964"/>
                </a:lnTo>
                <a:lnTo>
                  <a:pt x="243977" y="99964"/>
                </a:lnTo>
                <a:lnTo>
                  <a:pt x="243977" y="94029"/>
                </a:lnTo>
                <a:close/>
                <a:moveTo>
                  <a:pt x="256161" y="94029"/>
                </a:moveTo>
                <a:lnTo>
                  <a:pt x="256161" y="99964"/>
                </a:lnTo>
                <a:lnTo>
                  <a:pt x="250225" y="99964"/>
                </a:lnTo>
                <a:lnTo>
                  <a:pt x="250225" y="94029"/>
                </a:lnTo>
                <a:close/>
                <a:moveTo>
                  <a:pt x="262409" y="94029"/>
                </a:moveTo>
                <a:lnTo>
                  <a:pt x="262409" y="99964"/>
                </a:lnTo>
                <a:lnTo>
                  <a:pt x="256474" y="99964"/>
                </a:lnTo>
                <a:lnTo>
                  <a:pt x="256474" y="94029"/>
                </a:lnTo>
                <a:close/>
                <a:moveTo>
                  <a:pt x="268656" y="94029"/>
                </a:moveTo>
                <a:lnTo>
                  <a:pt x="268656" y="99964"/>
                </a:lnTo>
                <a:lnTo>
                  <a:pt x="262721" y="99964"/>
                </a:lnTo>
                <a:lnTo>
                  <a:pt x="262721" y="94029"/>
                </a:lnTo>
                <a:close/>
                <a:moveTo>
                  <a:pt x="274904" y="94029"/>
                </a:moveTo>
                <a:lnTo>
                  <a:pt x="274904" y="99964"/>
                </a:lnTo>
                <a:lnTo>
                  <a:pt x="268968" y="99964"/>
                </a:lnTo>
                <a:lnTo>
                  <a:pt x="268968" y="94029"/>
                </a:lnTo>
                <a:close/>
                <a:moveTo>
                  <a:pt x="6251" y="100276"/>
                </a:moveTo>
                <a:lnTo>
                  <a:pt x="6251" y="106211"/>
                </a:lnTo>
                <a:lnTo>
                  <a:pt x="315" y="106211"/>
                </a:lnTo>
                <a:lnTo>
                  <a:pt x="315" y="100276"/>
                </a:lnTo>
                <a:close/>
                <a:moveTo>
                  <a:pt x="12498" y="100276"/>
                </a:moveTo>
                <a:lnTo>
                  <a:pt x="12498" y="106211"/>
                </a:lnTo>
                <a:lnTo>
                  <a:pt x="6562" y="106211"/>
                </a:lnTo>
                <a:lnTo>
                  <a:pt x="6562" y="100276"/>
                </a:lnTo>
                <a:close/>
                <a:moveTo>
                  <a:pt x="18745" y="100276"/>
                </a:moveTo>
                <a:lnTo>
                  <a:pt x="18745" y="106211"/>
                </a:lnTo>
                <a:lnTo>
                  <a:pt x="12810" y="106211"/>
                </a:lnTo>
                <a:lnTo>
                  <a:pt x="12810" y="100276"/>
                </a:lnTo>
                <a:close/>
                <a:moveTo>
                  <a:pt x="24992" y="100276"/>
                </a:moveTo>
                <a:lnTo>
                  <a:pt x="24992" y="106211"/>
                </a:lnTo>
                <a:lnTo>
                  <a:pt x="19058" y="106211"/>
                </a:lnTo>
                <a:lnTo>
                  <a:pt x="19058" y="100276"/>
                </a:lnTo>
                <a:close/>
                <a:moveTo>
                  <a:pt x="31242" y="100276"/>
                </a:moveTo>
                <a:lnTo>
                  <a:pt x="31242" y="106211"/>
                </a:lnTo>
                <a:lnTo>
                  <a:pt x="25305" y="106211"/>
                </a:lnTo>
                <a:lnTo>
                  <a:pt x="25305" y="100276"/>
                </a:lnTo>
                <a:close/>
                <a:moveTo>
                  <a:pt x="37489" y="100276"/>
                </a:moveTo>
                <a:lnTo>
                  <a:pt x="37489" y="106211"/>
                </a:lnTo>
                <a:lnTo>
                  <a:pt x="31553" y="106211"/>
                </a:lnTo>
                <a:lnTo>
                  <a:pt x="31553" y="100276"/>
                </a:lnTo>
                <a:close/>
                <a:moveTo>
                  <a:pt x="43737" y="100276"/>
                </a:moveTo>
                <a:lnTo>
                  <a:pt x="43737" y="106211"/>
                </a:lnTo>
                <a:lnTo>
                  <a:pt x="37802" y="106211"/>
                </a:lnTo>
                <a:lnTo>
                  <a:pt x="37802" y="100276"/>
                </a:lnTo>
                <a:close/>
                <a:moveTo>
                  <a:pt x="49985" y="100276"/>
                </a:moveTo>
                <a:lnTo>
                  <a:pt x="49985" y="106211"/>
                </a:lnTo>
                <a:lnTo>
                  <a:pt x="44049" y="106211"/>
                </a:lnTo>
                <a:lnTo>
                  <a:pt x="44049" y="100276"/>
                </a:lnTo>
                <a:close/>
                <a:moveTo>
                  <a:pt x="56232" y="100276"/>
                </a:moveTo>
                <a:lnTo>
                  <a:pt x="56232" y="106211"/>
                </a:lnTo>
                <a:lnTo>
                  <a:pt x="50296" y="106211"/>
                </a:lnTo>
                <a:lnTo>
                  <a:pt x="50296" y="100276"/>
                </a:lnTo>
                <a:close/>
                <a:moveTo>
                  <a:pt x="62480" y="100276"/>
                </a:moveTo>
                <a:lnTo>
                  <a:pt x="62480" y="106211"/>
                </a:lnTo>
                <a:lnTo>
                  <a:pt x="56545" y="106211"/>
                </a:lnTo>
                <a:lnTo>
                  <a:pt x="56545" y="100276"/>
                </a:lnTo>
                <a:close/>
                <a:moveTo>
                  <a:pt x="68727" y="100276"/>
                </a:moveTo>
                <a:lnTo>
                  <a:pt x="68727" y="106211"/>
                </a:lnTo>
                <a:lnTo>
                  <a:pt x="62792" y="106211"/>
                </a:lnTo>
                <a:lnTo>
                  <a:pt x="62792" y="100276"/>
                </a:lnTo>
                <a:close/>
                <a:moveTo>
                  <a:pt x="74975" y="100276"/>
                </a:moveTo>
                <a:lnTo>
                  <a:pt x="74975" y="106211"/>
                </a:lnTo>
                <a:lnTo>
                  <a:pt x="69039" y="106211"/>
                </a:lnTo>
                <a:lnTo>
                  <a:pt x="69039" y="100276"/>
                </a:lnTo>
                <a:close/>
                <a:moveTo>
                  <a:pt x="81223" y="100276"/>
                </a:moveTo>
                <a:lnTo>
                  <a:pt x="81223" y="106211"/>
                </a:lnTo>
                <a:lnTo>
                  <a:pt x="75286" y="106211"/>
                </a:lnTo>
                <a:lnTo>
                  <a:pt x="75286" y="100276"/>
                </a:lnTo>
                <a:close/>
                <a:moveTo>
                  <a:pt x="87470" y="100276"/>
                </a:moveTo>
                <a:lnTo>
                  <a:pt x="87470" y="106211"/>
                </a:lnTo>
                <a:lnTo>
                  <a:pt x="81535" y="106211"/>
                </a:lnTo>
                <a:lnTo>
                  <a:pt x="81535" y="100276"/>
                </a:lnTo>
                <a:close/>
                <a:moveTo>
                  <a:pt x="93718" y="100276"/>
                </a:moveTo>
                <a:lnTo>
                  <a:pt x="93718" y="106211"/>
                </a:lnTo>
                <a:lnTo>
                  <a:pt x="87784" y="106211"/>
                </a:lnTo>
                <a:lnTo>
                  <a:pt x="87784" y="100276"/>
                </a:lnTo>
                <a:close/>
                <a:moveTo>
                  <a:pt x="99967" y="100276"/>
                </a:moveTo>
                <a:lnTo>
                  <a:pt x="99967" y="106211"/>
                </a:lnTo>
                <a:lnTo>
                  <a:pt x="94031" y="106211"/>
                </a:lnTo>
                <a:lnTo>
                  <a:pt x="94031" y="100276"/>
                </a:lnTo>
                <a:close/>
                <a:moveTo>
                  <a:pt x="106214" y="100276"/>
                </a:moveTo>
                <a:lnTo>
                  <a:pt x="106214" y="106211"/>
                </a:lnTo>
                <a:lnTo>
                  <a:pt x="100278" y="106211"/>
                </a:lnTo>
                <a:lnTo>
                  <a:pt x="100278" y="100276"/>
                </a:lnTo>
                <a:close/>
                <a:moveTo>
                  <a:pt x="112461" y="100276"/>
                </a:moveTo>
                <a:lnTo>
                  <a:pt x="112461" y="106211"/>
                </a:lnTo>
                <a:lnTo>
                  <a:pt x="106527" y="106211"/>
                </a:lnTo>
                <a:lnTo>
                  <a:pt x="106527" y="100276"/>
                </a:lnTo>
                <a:close/>
                <a:moveTo>
                  <a:pt x="118710" y="100276"/>
                </a:moveTo>
                <a:lnTo>
                  <a:pt x="118710" y="106211"/>
                </a:lnTo>
                <a:lnTo>
                  <a:pt x="112774" y="106211"/>
                </a:lnTo>
                <a:lnTo>
                  <a:pt x="112774" y="100276"/>
                </a:lnTo>
                <a:close/>
                <a:moveTo>
                  <a:pt x="124957" y="100276"/>
                </a:moveTo>
                <a:lnTo>
                  <a:pt x="124957" y="106211"/>
                </a:lnTo>
                <a:lnTo>
                  <a:pt x="119021" y="106211"/>
                </a:lnTo>
                <a:lnTo>
                  <a:pt x="119021" y="100276"/>
                </a:lnTo>
                <a:close/>
                <a:moveTo>
                  <a:pt x="131204" y="100276"/>
                </a:moveTo>
                <a:lnTo>
                  <a:pt x="131204" y="106211"/>
                </a:lnTo>
                <a:lnTo>
                  <a:pt x="125270" y="106211"/>
                </a:lnTo>
                <a:lnTo>
                  <a:pt x="125270" y="100276"/>
                </a:lnTo>
                <a:close/>
                <a:moveTo>
                  <a:pt x="137451" y="100276"/>
                </a:moveTo>
                <a:lnTo>
                  <a:pt x="137451" y="106211"/>
                </a:lnTo>
                <a:lnTo>
                  <a:pt x="131517" y="106211"/>
                </a:lnTo>
                <a:lnTo>
                  <a:pt x="131517" y="100276"/>
                </a:lnTo>
                <a:close/>
                <a:moveTo>
                  <a:pt x="143702" y="100276"/>
                </a:moveTo>
                <a:lnTo>
                  <a:pt x="143702" y="106211"/>
                </a:lnTo>
                <a:lnTo>
                  <a:pt x="137766" y="106211"/>
                </a:lnTo>
                <a:lnTo>
                  <a:pt x="137766" y="100276"/>
                </a:lnTo>
                <a:close/>
                <a:moveTo>
                  <a:pt x="149949" y="100276"/>
                </a:moveTo>
                <a:lnTo>
                  <a:pt x="149949" y="106211"/>
                </a:lnTo>
                <a:lnTo>
                  <a:pt x="144015" y="106211"/>
                </a:lnTo>
                <a:lnTo>
                  <a:pt x="144015" y="100276"/>
                </a:lnTo>
                <a:close/>
                <a:moveTo>
                  <a:pt x="156196" y="100276"/>
                </a:moveTo>
                <a:lnTo>
                  <a:pt x="156196" y="106211"/>
                </a:lnTo>
                <a:lnTo>
                  <a:pt x="150262" y="106211"/>
                </a:lnTo>
                <a:lnTo>
                  <a:pt x="150262" y="100276"/>
                </a:lnTo>
                <a:close/>
                <a:moveTo>
                  <a:pt x="162445" y="100276"/>
                </a:moveTo>
                <a:lnTo>
                  <a:pt x="162445" y="106211"/>
                </a:lnTo>
                <a:lnTo>
                  <a:pt x="156509" y="106211"/>
                </a:lnTo>
                <a:lnTo>
                  <a:pt x="156509" y="100276"/>
                </a:lnTo>
                <a:close/>
                <a:moveTo>
                  <a:pt x="168692" y="100276"/>
                </a:moveTo>
                <a:lnTo>
                  <a:pt x="168692" y="106211"/>
                </a:lnTo>
                <a:lnTo>
                  <a:pt x="162756" y="106211"/>
                </a:lnTo>
                <a:lnTo>
                  <a:pt x="162756" y="100276"/>
                </a:lnTo>
                <a:close/>
                <a:moveTo>
                  <a:pt x="174939" y="100276"/>
                </a:moveTo>
                <a:lnTo>
                  <a:pt x="174939" y="106211"/>
                </a:lnTo>
                <a:lnTo>
                  <a:pt x="169005" y="106211"/>
                </a:lnTo>
                <a:lnTo>
                  <a:pt x="169005" y="100276"/>
                </a:lnTo>
                <a:close/>
                <a:moveTo>
                  <a:pt x="181186" y="100276"/>
                </a:moveTo>
                <a:lnTo>
                  <a:pt x="181186" y="106211"/>
                </a:lnTo>
                <a:lnTo>
                  <a:pt x="175252" y="106211"/>
                </a:lnTo>
                <a:lnTo>
                  <a:pt x="175252" y="100276"/>
                </a:lnTo>
                <a:close/>
                <a:moveTo>
                  <a:pt x="187435" y="100276"/>
                </a:moveTo>
                <a:lnTo>
                  <a:pt x="187435" y="106211"/>
                </a:lnTo>
                <a:lnTo>
                  <a:pt x="181499" y="106211"/>
                </a:lnTo>
                <a:lnTo>
                  <a:pt x="181499" y="100276"/>
                </a:lnTo>
                <a:close/>
                <a:moveTo>
                  <a:pt x="193684" y="100276"/>
                </a:moveTo>
                <a:lnTo>
                  <a:pt x="193684" y="106211"/>
                </a:lnTo>
                <a:lnTo>
                  <a:pt x="187749" y="106211"/>
                </a:lnTo>
                <a:lnTo>
                  <a:pt x="187749" y="100276"/>
                </a:lnTo>
                <a:close/>
                <a:moveTo>
                  <a:pt x="199931" y="100276"/>
                </a:moveTo>
                <a:lnTo>
                  <a:pt x="199931" y="106211"/>
                </a:lnTo>
                <a:lnTo>
                  <a:pt x="193996" y="106211"/>
                </a:lnTo>
                <a:lnTo>
                  <a:pt x="193996" y="100276"/>
                </a:lnTo>
                <a:close/>
                <a:moveTo>
                  <a:pt x="206180" y="100276"/>
                </a:moveTo>
                <a:lnTo>
                  <a:pt x="206180" y="106211"/>
                </a:lnTo>
                <a:lnTo>
                  <a:pt x="200244" y="106211"/>
                </a:lnTo>
                <a:lnTo>
                  <a:pt x="200244" y="100276"/>
                </a:lnTo>
                <a:close/>
                <a:moveTo>
                  <a:pt x="212427" y="100276"/>
                </a:moveTo>
                <a:lnTo>
                  <a:pt x="212427" y="106211"/>
                </a:lnTo>
                <a:lnTo>
                  <a:pt x="206491" y="106211"/>
                </a:lnTo>
                <a:lnTo>
                  <a:pt x="206491" y="100276"/>
                </a:lnTo>
                <a:close/>
                <a:moveTo>
                  <a:pt x="218674" y="100276"/>
                </a:moveTo>
                <a:lnTo>
                  <a:pt x="218674" y="106211"/>
                </a:lnTo>
                <a:lnTo>
                  <a:pt x="212739" y="106211"/>
                </a:lnTo>
                <a:lnTo>
                  <a:pt x="212739" y="100276"/>
                </a:lnTo>
                <a:close/>
                <a:moveTo>
                  <a:pt x="224921" y="100276"/>
                </a:moveTo>
                <a:lnTo>
                  <a:pt x="224921" y="106211"/>
                </a:lnTo>
                <a:lnTo>
                  <a:pt x="218987" y="106211"/>
                </a:lnTo>
                <a:lnTo>
                  <a:pt x="218987" y="100276"/>
                </a:lnTo>
                <a:close/>
                <a:moveTo>
                  <a:pt x="231170" y="100276"/>
                </a:moveTo>
                <a:lnTo>
                  <a:pt x="231170" y="106211"/>
                </a:lnTo>
                <a:lnTo>
                  <a:pt x="225234" y="106211"/>
                </a:lnTo>
                <a:lnTo>
                  <a:pt x="225234" y="100276"/>
                </a:lnTo>
                <a:close/>
                <a:moveTo>
                  <a:pt x="237417" y="100276"/>
                </a:moveTo>
                <a:lnTo>
                  <a:pt x="237417" y="106211"/>
                </a:lnTo>
                <a:lnTo>
                  <a:pt x="231481" y="106211"/>
                </a:lnTo>
                <a:lnTo>
                  <a:pt x="231481" y="100276"/>
                </a:lnTo>
                <a:close/>
                <a:moveTo>
                  <a:pt x="243664" y="100276"/>
                </a:moveTo>
                <a:lnTo>
                  <a:pt x="243664" y="106211"/>
                </a:lnTo>
                <a:lnTo>
                  <a:pt x="237729" y="106211"/>
                </a:lnTo>
                <a:lnTo>
                  <a:pt x="237729" y="100276"/>
                </a:lnTo>
                <a:close/>
                <a:moveTo>
                  <a:pt x="249911" y="100276"/>
                </a:moveTo>
                <a:lnTo>
                  <a:pt x="249911" y="106211"/>
                </a:lnTo>
                <a:lnTo>
                  <a:pt x="243977" y="106211"/>
                </a:lnTo>
                <a:lnTo>
                  <a:pt x="243977" y="100276"/>
                </a:lnTo>
                <a:close/>
                <a:moveTo>
                  <a:pt x="256161" y="100276"/>
                </a:moveTo>
                <a:lnTo>
                  <a:pt x="256161" y="106211"/>
                </a:lnTo>
                <a:lnTo>
                  <a:pt x="250225" y="106211"/>
                </a:lnTo>
                <a:lnTo>
                  <a:pt x="250225" y="100276"/>
                </a:lnTo>
                <a:close/>
                <a:moveTo>
                  <a:pt x="262409" y="100276"/>
                </a:moveTo>
                <a:lnTo>
                  <a:pt x="262409" y="106211"/>
                </a:lnTo>
                <a:lnTo>
                  <a:pt x="256474" y="106211"/>
                </a:lnTo>
                <a:lnTo>
                  <a:pt x="256474" y="100276"/>
                </a:lnTo>
                <a:close/>
                <a:moveTo>
                  <a:pt x="268656" y="100276"/>
                </a:moveTo>
                <a:lnTo>
                  <a:pt x="268656" y="106211"/>
                </a:lnTo>
                <a:lnTo>
                  <a:pt x="262721" y="106211"/>
                </a:lnTo>
                <a:lnTo>
                  <a:pt x="262721" y="100276"/>
                </a:lnTo>
                <a:close/>
                <a:moveTo>
                  <a:pt x="274904" y="100276"/>
                </a:moveTo>
                <a:lnTo>
                  <a:pt x="274904" y="106211"/>
                </a:lnTo>
                <a:lnTo>
                  <a:pt x="268968" y="106211"/>
                </a:lnTo>
                <a:lnTo>
                  <a:pt x="268968" y="100276"/>
                </a:lnTo>
                <a:close/>
                <a:moveTo>
                  <a:pt x="6251" y="106523"/>
                </a:moveTo>
                <a:lnTo>
                  <a:pt x="6251" y="112460"/>
                </a:lnTo>
                <a:lnTo>
                  <a:pt x="315" y="112460"/>
                </a:lnTo>
                <a:lnTo>
                  <a:pt x="315" y="106523"/>
                </a:lnTo>
                <a:close/>
                <a:moveTo>
                  <a:pt x="12498" y="106523"/>
                </a:moveTo>
                <a:lnTo>
                  <a:pt x="12498" y="112460"/>
                </a:lnTo>
                <a:lnTo>
                  <a:pt x="6562" y="112460"/>
                </a:lnTo>
                <a:lnTo>
                  <a:pt x="6562" y="106523"/>
                </a:lnTo>
                <a:close/>
                <a:moveTo>
                  <a:pt x="18745" y="106523"/>
                </a:moveTo>
                <a:lnTo>
                  <a:pt x="18745" y="112460"/>
                </a:lnTo>
                <a:lnTo>
                  <a:pt x="12810" y="112460"/>
                </a:lnTo>
                <a:lnTo>
                  <a:pt x="12810" y="106523"/>
                </a:lnTo>
                <a:close/>
                <a:moveTo>
                  <a:pt x="24992" y="106523"/>
                </a:moveTo>
                <a:lnTo>
                  <a:pt x="24992" y="112460"/>
                </a:lnTo>
                <a:lnTo>
                  <a:pt x="19058" y="112460"/>
                </a:lnTo>
                <a:lnTo>
                  <a:pt x="19058" y="106523"/>
                </a:lnTo>
                <a:close/>
                <a:moveTo>
                  <a:pt x="31242" y="106523"/>
                </a:moveTo>
                <a:lnTo>
                  <a:pt x="31242" y="112460"/>
                </a:lnTo>
                <a:lnTo>
                  <a:pt x="25305" y="112460"/>
                </a:lnTo>
                <a:lnTo>
                  <a:pt x="25305" y="106523"/>
                </a:lnTo>
                <a:close/>
                <a:moveTo>
                  <a:pt x="37489" y="106523"/>
                </a:moveTo>
                <a:lnTo>
                  <a:pt x="37489" y="112460"/>
                </a:lnTo>
                <a:lnTo>
                  <a:pt x="31553" y="112460"/>
                </a:lnTo>
                <a:lnTo>
                  <a:pt x="31553" y="106523"/>
                </a:lnTo>
                <a:close/>
                <a:moveTo>
                  <a:pt x="43737" y="106523"/>
                </a:moveTo>
                <a:lnTo>
                  <a:pt x="43737" y="112460"/>
                </a:lnTo>
                <a:lnTo>
                  <a:pt x="37802" y="112460"/>
                </a:lnTo>
                <a:lnTo>
                  <a:pt x="37802" y="106523"/>
                </a:lnTo>
                <a:close/>
                <a:moveTo>
                  <a:pt x="49985" y="106523"/>
                </a:moveTo>
                <a:lnTo>
                  <a:pt x="49985" y="112460"/>
                </a:lnTo>
                <a:lnTo>
                  <a:pt x="44049" y="112460"/>
                </a:lnTo>
                <a:lnTo>
                  <a:pt x="44049" y="106523"/>
                </a:lnTo>
                <a:close/>
                <a:moveTo>
                  <a:pt x="56232" y="106523"/>
                </a:moveTo>
                <a:lnTo>
                  <a:pt x="56232" y="112460"/>
                </a:lnTo>
                <a:lnTo>
                  <a:pt x="50296" y="112460"/>
                </a:lnTo>
                <a:lnTo>
                  <a:pt x="50296" y="106523"/>
                </a:lnTo>
                <a:close/>
                <a:moveTo>
                  <a:pt x="62480" y="106523"/>
                </a:moveTo>
                <a:lnTo>
                  <a:pt x="62480" y="112460"/>
                </a:lnTo>
                <a:lnTo>
                  <a:pt x="56545" y="112460"/>
                </a:lnTo>
                <a:lnTo>
                  <a:pt x="56545" y="106523"/>
                </a:lnTo>
                <a:close/>
                <a:moveTo>
                  <a:pt x="68727" y="106523"/>
                </a:moveTo>
                <a:lnTo>
                  <a:pt x="68727" y="112460"/>
                </a:lnTo>
                <a:lnTo>
                  <a:pt x="62792" y="112460"/>
                </a:lnTo>
                <a:lnTo>
                  <a:pt x="62792" y="106523"/>
                </a:lnTo>
                <a:close/>
                <a:moveTo>
                  <a:pt x="74975" y="106523"/>
                </a:moveTo>
                <a:lnTo>
                  <a:pt x="74975" y="112460"/>
                </a:lnTo>
                <a:lnTo>
                  <a:pt x="69039" y="112460"/>
                </a:lnTo>
                <a:lnTo>
                  <a:pt x="69039" y="106523"/>
                </a:lnTo>
                <a:close/>
                <a:moveTo>
                  <a:pt x="81223" y="106523"/>
                </a:moveTo>
                <a:lnTo>
                  <a:pt x="81223" y="112460"/>
                </a:lnTo>
                <a:lnTo>
                  <a:pt x="75286" y="112460"/>
                </a:lnTo>
                <a:lnTo>
                  <a:pt x="75286" y="106523"/>
                </a:lnTo>
                <a:close/>
                <a:moveTo>
                  <a:pt x="87470" y="106523"/>
                </a:moveTo>
                <a:lnTo>
                  <a:pt x="87470" y="112460"/>
                </a:lnTo>
                <a:lnTo>
                  <a:pt x="81535" y="112460"/>
                </a:lnTo>
                <a:lnTo>
                  <a:pt x="81535" y="106523"/>
                </a:lnTo>
                <a:close/>
                <a:moveTo>
                  <a:pt x="93718" y="106523"/>
                </a:moveTo>
                <a:lnTo>
                  <a:pt x="93718" y="112460"/>
                </a:lnTo>
                <a:lnTo>
                  <a:pt x="87784" y="112460"/>
                </a:lnTo>
                <a:lnTo>
                  <a:pt x="87784" y="106523"/>
                </a:lnTo>
                <a:close/>
                <a:moveTo>
                  <a:pt x="99967" y="106523"/>
                </a:moveTo>
                <a:lnTo>
                  <a:pt x="99967" y="112460"/>
                </a:lnTo>
                <a:lnTo>
                  <a:pt x="94031" y="112460"/>
                </a:lnTo>
                <a:lnTo>
                  <a:pt x="94031" y="106523"/>
                </a:lnTo>
                <a:close/>
                <a:moveTo>
                  <a:pt x="106214" y="106523"/>
                </a:moveTo>
                <a:lnTo>
                  <a:pt x="106214" y="112460"/>
                </a:lnTo>
                <a:lnTo>
                  <a:pt x="100278" y="112460"/>
                </a:lnTo>
                <a:lnTo>
                  <a:pt x="100278" y="106523"/>
                </a:lnTo>
                <a:close/>
                <a:moveTo>
                  <a:pt x="112461" y="106523"/>
                </a:moveTo>
                <a:lnTo>
                  <a:pt x="112461" y="112460"/>
                </a:lnTo>
                <a:lnTo>
                  <a:pt x="106527" y="112460"/>
                </a:lnTo>
                <a:lnTo>
                  <a:pt x="106527" y="106523"/>
                </a:lnTo>
                <a:close/>
                <a:moveTo>
                  <a:pt x="118710" y="106523"/>
                </a:moveTo>
                <a:lnTo>
                  <a:pt x="118710" y="112460"/>
                </a:lnTo>
                <a:lnTo>
                  <a:pt x="112774" y="112460"/>
                </a:lnTo>
                <a:lnTo>
                  <a:pt x="112774" y="106523"/>
                </a:lnTo>
                <a:close/>
                <a:moveTo>
                  <a:pt x="124957" y="106523"/>
                </a:moveTo>
                <a:lnTo>
                  <a:pt x="124957" y="112460"/>
                </a:lnTo>
                <a:lnTo>
                  <a:pt x="119021" y="112460"/>
                </a:lnTo>
                <a:lnTo>
                  <a:pt x="119021" y="106523"/>
                </a:lnTo>
                <a:close/>
                <a:moveTo>
                  <a:pt x="131204" y="106523"/>
                </a:moveTo>
                <a:lnTo>
                  <a:pt x="131204" y="112460"/>
                </a:lnTo>
                <a:lnTo>
                  <a:pt x="125270" y="112460"/>
                </a:lnTo>
                <a:lnTo>
                  <a:pt x="125270" y="106523"/>
                </a:lnTo>
                <a:close/>
                <a:moveTo>
                  <a:pt x="137451" y="106523"/>
                </a:moveTo>
                <a:lnTo>
                  <a:pt x="137451" y="112460"/>
                </a:lnTo>
                <a:lnTo>
                  <a:pt x="131517" y="112460"/>
                </a:lnTo>
                <a:lnTo>
                  <a:pt x="131517" y="106523"/>
                </a:lnTo>
                <a:close/>
                <a:moveTo>
                  <a:pt x="143702" y="106523"/>
                </a:moveTo>
                <a:lnTo>
                  <a:pt x="143702" y="112460"/>
                </a:lnTo>
                <a:lnTo>
                  <a:pt x="137766" y="112460"/>
                </a:lnTo>
                <a:lnTo>
                  <a:pt x="137766" y="106523"/>
                </a:lnTo>
                <a:close/>
                <a:moveTo>
                  <a:pt x="149949" y="106523"/>
                </a:moveTo>
                <a:lnTo>
                  <a:pt x="149949" y="112460"/>
                </a:lnTo>
                <a:lnTo>
                  <a:pt x="144015" y="112460"/>
                </a:lnTo>
                <a:lnTo>
                  <a:pt x="144015" y="106523"/>
                </a:lnTo>
                <a:close/>
                <a:moveTo>
                  <a:pt x="156196" y="106523"/>
                </a:moveTo>
                <a:lnTo>
                  <a:pt x="156196" y="112460"/>
                </a:lnTo>
                <a:lnTo>
                  <a:pt x="150262" y="112460"/>
                </a:lnTo>
                <a:lnTo>
                  <a:pt x="150262" y="106523"/>
                </a:lnTo>
                <a:close/>
                <a:moveTo>
                  <a:pt x="162445" y="106523"/>
                </a:moveTo>
                <a:lnTo>
                  <a:pt x="162445" y="112460"/>
                </a:lnTo>
                <a:lnTo>
                  <a:pt x="156509" y="112460"/>
                </a:lnTo>
                <a:lnTo>
                  <a:pt x="156509" y="106523"/>
                </a:lnTo>
                <a:close/>
                <a:moveTo>
                  <a:pt x="168692" y="106523"/>
                </a:moveTo>
                <a:lnTo>
                  <a:pt x="168692" y="112460"/>
                </a:lnTo>
                <a:lnTo>
                  <a:pt x="162756" y="112460"/>
                </a:lnTo>
                <a:lnTo>
                  <a:pt x="162756" y="106523"/>
                </a:lnTo>
                <a:close/>
                <a:moveTo>
                  <a:pt x="174939" y="106523"/>
                </a:moveTo>
                <a:lnTo>
                  <a:pt x="174939" y="112460"/>
                </a:lnTo>
                <a:lnTo>
                  <a:pt x="169005" y="112460"/>
                </a:lnTo>
                <a:lnTo>
                  <a:pt x="169005" y="106523"/>
                </a:lnTo>
                <a:close/>
                <a:moveTo>
                  <a:pt x="181186" y="106523"/>
                </a:moveTo>
                <a:lnTo>
                  <a:pt x="181186" y="112460"/>
                </a:lnTo>
                <a:lnTo>
                  <a:pt x="175252" y="112460"/>
                </a:lnTo>
                <a:lnTo>
                  <a:pt x="175252" y="106523"/>
                </a:lnTo>
                <a:close/>
                <a:moveTo>
                  <a:pt x="187435" y="106523"/>
                </a:moveTo>
                <a:lnTo>
                  <a:pt x="187435" y="112460"/>
                </a:lnTo>
                <a:lnTo>
                  <a:pt x="181499" y="112460"/>
                </a:lnTo>
                <a:lnTo>
                  <a:pt x="181499" y="106523"/>
                </a:lnTo>
                <a:close/>
                <a:moveTo>
                  <a:pt x="193684" y="106523"/>
                </a:moveTo>
                <a:lnTo>
                  <a:pt x="193684" y="112460"/>
                </a:lnTo>
                <a:lnTo>
                  <a:pt x="187749" y="112460"/>
                </a:lnTo>
                <a:lnTo>
                  <a:pt x="187749" y="106523"/>
                </a:lnTo>
                <a:close/>
                <a:moveTo>
                  <a:pt x="199931" y="106523"/>
                </a:moveTo>
                <a:lnTo>
                  <a:pt x="199931" y="112460"/>
                </a:lnTo>
                <a:lnTo>
                  <a:pt x="193996" y="112460"/>
                </a:lnTo>
                <a:lnTo>
                  <a:pt x="193996" y="106523"/>
                </a:lnTo>
                <a:close/>
                <a:moveTo>
                  <a:pt x="206180" y="106523"/>
                </a:moveTo>
                <a:lnTo>
                  <a:pt x="206180" y="112460"/>
                </a:lnTo>
                <a:lnTo>
                  <a:pt x="200244" y="112460"/>
                </a:lnTo>
                <a:lnTo>
                  <a:pt x="200244" y="106523"/>
                </a:lnTo>
                <a:close/>
                <a:moveTo>
                  <a:pt x="212427" y="106523"/>
                </a:moveTo>
                <a:lnTo>
                  <a:pt x="212427" y="112460"/>
                </a:lnTo>
                <a:lnTo>
                  <a:pt x="206491" y="112460"/>
                </a:lnTo>
                <a:lnTo>
                  <a:pt x="206491" y="106523"/>
                </a:lnTo>
                <a:close/>
                <a:moveTo>
                  <a:pt x="218674" y="106523"/>
                </a:moveTo>
                <a:lnTo>
                  <a:pt x="218674" y="112460"/>
                </a:lnTo>
                <a:lnTo>
                  <a:pt x="212739" y="112460"/>
                </a:lnTo>
                <a:lnTo>
                  <a:pt x="212739" y="106523"/>
                </a:lnTo>
                <a:close/>
                <a:moveTo>
                  <a:pt x="224921" y="106523"/>
                </a:moveTo>
                <a:lnTo>
                  <a:pt x="224921" y="112460"/>
                </a:lnTo>
                <a:lnTo>
                  <a:pt x="218987" y="112460"/>
                </a:lnTo>
                <a:lnTo>
                  <a:pt x="218987" y="106523"/>
                </a:lnTo>
                <a:close/>
                <a:moveTo>
                  <a:pt x="231170" y="106523"/>
                </a:moveTo>
                <a:lnTo>
                  <a:pt x="231170" y="112460"/>
                </a:lnTo>
                <a:lnTo>
                  <a:pt x="225234" y="112460"/>
                </a:lnTo>
                <a:lnTo>
                  <a:pt x="225234" y="106523"/>
                </a:lnTo>
                <a:close/>
                <a:moveTo>
                  <a:pt x="237417" y="106523"/>
                </a:moveTo>
                <a:lnTo>
                  <a:pt x="237417" y="112460"/>
                </a:lnTo>
                <a:lnTo>
                  <a:pt x="231481" y="112460"/>
                </a:lnTo>
                <a:lnTo>
                  <a:pt x="231481" y="106523"/>
                </a:lnTo>
                <a:close/>
                <a:moveTo>
                  <a:pt x="243664" y="106523"/>
                </a:moveTo>
                <a:lnTo>
                  <a:pt x="243664" y="112460"/>
                </a:lnTo>
                <a:lnTo>
                  <a:pt x="237729" y="112460"/>
                </a:lnTo>
                <a:lnTo>
                  <a:pt x="237729" y="106523"/>
                </a:lnTo>
                <a:close/>
                <a:moveTo>
                  <a:pt x="249911" y="106523"/>
                </a:moveTo>
                <a:lnTo>
                  <a:pt x="249911" y="112460"/>
                </a:lnTo>
                <a:lnTo>
                  <a:pt x="243977" y="112460"/>
                </a:lnTo>
                <a:lnTo>
                  <a:pt x="243977" y="106523"/>
                </a:lnTo>
                <a:close/>
                <a:moveTo>
                  <a:pt x="256161" y="106523"/>
                </a:moveTo>
                <a:lnTo>
                  <a:pt x="256161" y="112460"/>
                </a:lnTo>
                <a:lnTo>
                  <a:pt x="250225" y="112460"/>
                </a:lnTo>
                <a:lnTo>
                  <a:pt x="250225" y="106523"/>
                </a:lnTo>
                <a:close/>
                <a:moveTo>
                  <a:pt x="262409" y="106523"/>
                </a:moveTo>
                <a:lnTo>
                  <a:pt x="262409" y="112460"/>
                </a:lnTo>
                <a:lnTo>
                  <a:pt x="256474" y="112460"/>
                </a:lnTo>
                <a:lnTo>
                  <a:pt x="256474" y="106523"/>
                </a:lnTo>
                <a:close/>
                <a:moveTo>
                  <a:pt x="268656" y="106523"/>
                </a:moveTo>
                <a:lnTo>
                  <a:pt x="268656" y="112460"/>
                </a:lnTo>
                <a:lnTo>
                  <a:pt x="262721" y="112460"/>
                </a:lnTo>
                <a:lnTo>
                  <a:pt x="262721" y="106523"/>
                </a:lnTo>
                <a:close/>
                <a:moveTo>
                  <a:pt x="274904" y="106523"/>
                </a:moveTo>
                <a:lnTo>
                  <a:pt x="274904" y="112460"/>
                </a:lnTo>
                <a:lnTo>
                  <a:pt x="268968" y="112460"/>
                </a:lnTo>
                <a:lnTo>
                  <a:pt x="268968" y="106523"/>
                </a:lnTo>
                <a:close/>
                <a:moveTo>
                  <a:pt x="6251" y="112771"/>
                </a:moveTo>
                <a:lnTo>
                  <a:pt x="6251" y="118707"/>
                </a:lnTo>
                <a:lnTo>
                  <a:pt x="315" y="118707"/>
                </a:lnTo>
                <a:lnTo>
                  <a:pt x="315" y="112771"/>
                </a:lnTo>
                <a:close/>
                <a:moveTo>
                  <a:pt x="12498" y="112771"/>
                </a:moveTo>
                <a:lnTo>
                  <a:pt x="12498" y="118707"/>
                </a:lnTo>
                <a:lnTo>
                  <a:pt x="6562" y="118707"/>
                </a:lnTo>
                <a:lnTo>
                  <a:pt x="6562" y="112771"/>
                </a:lnTo>
                <a:close/>
                <a:moveTo>
                  <a:pt x="18745" y="112771"/>
                </a:moveTo>
                <a:lnTo>
                  <a:pt x="18745" y="118707"/>
                </a:lnTo>
                <a:lnTo>
                  <a:pt x="12810" y="118707"/>
                </a:lnTo>
                <a:lnTo>
                  <a:pt x="12810" y="112771"/>
                </a:lnTo>
                <a:close/>
                <a:moveTo>
                  <a:pt x="24992" y="112771"/>
                </a:moveTo>
                <a:lnTo>
                  <a:pt x="24992" y="118707"/>
                </a:lnTo>
                <a:lnTo>
                  <a:pt x="19058" y="118707"/>
                </a:lnTo>
                <a:lnTo>
                  <a:pt x="19058" y="112771"/>
                </a:lnTo>
                <a:close/>
                <a:moveTo>
                  <a:pt x="31242" y="112771"/>
                </a:moveTo>
                <a:lnTo>
                  <a:pt x="31242" y="118707"/>
                </a:lnTo>
                <a:lnTo>
                  <a:pt x="25305" y="118707"/>
                </a:lnTo>
                <a:lnTo>
                  <a:pt x="25305" y="112771"/>
                </a:lnTo>
                <a:close/>
                <a:moveTo>
                  <a:pt x="37489" y="112771"/>
                </a:moveTo>
                <a:lnTo>
                  <a:pt x="37489" y="118707"/>
                </a:lnTo>
                <a:lnTo>
                  <a:pt x="31553" y="118707"/>
                </a:lnTo>
                <a:lnTo>
                  <a:pt x="31553" y="112771"/>
                </a:lnTo>
                <a:close/>
                <a:moveTo>
                  <a:pt x="43737" y="112771"/>
                </a:moveTo>
                <a:lnTo>
                  <a:pt x="43737" y="118707"/>
                </a:lnTo>
                <a:lnTo>
                  <a:pt x="37802" y="118707"/>
                </a:lnTo>
                <a:lnTo>
                  <a:pt x="37802" y="112771"/>
                </a:lnTo>
                <a:close/>
                <a:moveTo>
                  <a:pt x="49985" y="112771"/>
                </a:moveTo>
                <a:lnTo>
                  <a:pt x="49985" y="118707"/>
                </a:lnTo>
                <a:lnTo>
                  <a:pt x="44049" y="118707"/>
                </a:lnTo>
                <a:lnTo>
                  <a:pt x="44049" y="112771"/>
                </a:lnTo>
                <a:close/>
                <a:moveTo>
                  <a:pt x="56232" y="112771"/>
                </a:moveTo>
                <a:lnTo>
                  <a:pt x="56232" y="118707"/>
                </a:lnTo>
                <a:lnTo>
                  <a:pt x="50296" y="118707"/>
                </a:lnTo>
                <a:lnTo>
                  <a:pt x="50296" y="112771"/>
                </a:lnTo>
                <a:close/>
                <a:moveTo>
                  <a:pt x="62480" y="112771"/>
                </a:moveTo>
                <a:lnTo>
                  <a:pt x="62480" y="118707"/>
                </a:lnTo>
                <a:lnTo>
                  <a:pt x="56545" y="118707"/>
                </a:lnTo>
                <a:lnTo>
                  <a:pt x="56545" y="112771"/>
                </a:lnTo>
                <a:close/>
                <a:moveTo>
                  <a:pt x="68727" y="112771"/>
                </a:moveTo>
                <a:lnTo>
                  <a:pt x="68727" y="118707"/>
                </a:lnTo>
                <a:lnTo>
                  <a:pt x="62792" y="118707"/>
                </a:lnTo>
                <a:lnTo>
                  <a:pt x="62792" y="112771"/>
                </a:lnTo>
                <a:close/>
                <a:moveTo>
                  <a:pt x="74975" y="112771"/>
                </a:moveTo>
                <a:lnTo>
                  <a:pt x="74975" y="118707"/>
                </a:lnTo>
                <a:lnTo>
                  <a:pt x="69039" y="118707"/>
                </a:lnTo>
                <a:lnTo>
                  <a:pt x="69039" y="112771"/>
                </a:lnTo>
                <a:close/>
                <a:moveTo>
                  <a:pt x="81223" y="112771"/>
                </a:moveTo>
                <a:lnTo>
                  <a:pt x="81223" y="118707"/>
                </a:lnTo>
                <a:lnTo>
                  <a:pt x="75286" y="118707"/>
                </a:lnTo>
                <a:lnTo>
                  <a:pt x="75286" y="112771"/>
                </a:lnTo>
                <a:close/>
                <a:moveTo>
                  <a:pt x="87470" y="112771"/>
                </a:moveTo>
                <a:lnTo>
                  <a:pt x="87470" y="118707"/>
                </a:lnTo>
                <a:lnTo>
                  <a:pt x="81535" y="118707"/>
                </a:lnTo>
                <a:lnTo>
                  <a:pt x="81535" y="112771"/>
                </a:lnTo>
                <a:close/>
                <a:moveTo>
                  <a:pt x="93718" y="112771"/>
                </a:moveTo>
                <a:lnTo>
                  <a:pt x="93718" y="118707"/>
                </a:lnTo>
                <a:lnTo>
                  <a:pt x="87784" y="118707"/>
                </a:lnTo>
                <a:lnTo>
                  <a:pt x="87784" y="112771"/>
                </a:lnTo>
                <a:close/>
                <a:moveTo>
                  <a:pt x="99967" y="112771"/>
                </a:moveTo>
                <a:lnTo>
                  <a:pt x="99967" y="118707"/>
                </a:lnTo>
                <a:lnTo>
                  <a:pt x="94031" y="118707"/>
                </a:lnTo>
                <a:lnTo>
                  <a:pt x="94031" y="112771"/>
                </a:lnTo>
                <a:close/>
                <a:moveTo>
                  <a:pt x="106214" y="112771"/>
                </a:moveTo>
                <a:lnTo>
                  <a:pt x="106214" y="118707"/>
                </a:lnTo>
                <a:lnTo>
                  <a:pt x="100278" y="118707"/>
                </a:lnTo>
                <a:lnTo>
                  <a:pt x="100278" y="112771"/>
                </a:lnTo>
                <a:close/>
                <a:moveTo>
                  <a:pt x="112461" y="112771"/>
                </a:moveTo>
                <a:lnTo>
                  <a:pt x="112461" y="118707"/>
                </a:lnTo>
                <a:lnTo>
                  <a:pt x="106527" y="118707"/>
                </a:lnTo>
                <a:lnTo>
                  <a:pt x="106527" y="112771"/>
                </a:lnTo>
                <a:close/>
                <a:moveTo>
                  <a:pt x="118710" y="112771"/>
                </a:moveTo>
                <a:lnTo>
                  <a:pt x="118710" y="118707"/>
                </a:lnTo>
                <a:lnTo>
                  <a:pt x="112774" y="118707"/>
                </a:lnTo>
                <a:lnTo>
                  <a:pt x="112774" y="112771"/>
                </a:lnTo>
                <a:close/>
                <a:moveTo>
                  <a:pt x="124957" y="112771"/>
                </a:moveTo>
                <a:lnTo>
                  <a:pt x="124957" y="118707"/>
                </a:lnTo>
                <a:lnTo>
                  <a:pt x="119021" y="118707"/>
                </a:lnTo>
                <a:lnTo>
                  <a:pt x="119021" y="112771"/>
                </a:lnTo>
                <a:close/>
                <a:moveTo>
                  <a:pt x="131204" y="112771"/>
                </a:moveTo>
                <a:lnTo>
                  <a:pt x="131204" y="118707"/>
                </a:lnTo>
                <a:lnTo>
                  <a:pt x="125270" y="118707"/>
                </a:lnTo>
                <a:lnTo>
                  <a:pt x="125270" y="112771"/>
                </a:lnTo>
                <a:close/>
                <a:moveTo>
                  <a:pt x="137451" y="112771"/>
                </a:moveTo>
                <a:lnTo>
                  <a:pt x="137451" y="118707"/>
                </a:lnTo>
                <a:lnTo>
                  <a:pt x="131517" y="118707"/>
                </a:lnTo>
                <a:lnTo>
                  <a:pt x="131517" y="112771"/>
                </a:lnTo>
                <a:close/>
                <a:moveTo>
                  <a:pt x="143702" y="112771"/>
                </a:moveTo>
                <a:lnTo>
                  <a:pt x="143702" y="118707"/>
                </a:lnTo>
                <a:lnTo>
                  <a:pt x="137766" y="118707"/>
                </a:lnTo>
                <a:lnTo>
                  <a:pt x="137766" y="112771"/>
                </a:lnTo>
                <a:close/>
                <a:moveTo>
                  <a:pt x="149949" y="112771"/>
                </a:moveTo>
                <a:lnTo>
                  <a:pt x="149949" y="118707"/>
                </a:lnTo>
                <a:lnTo>
                  <a:pt x="144015" y="118707"/>
                </a:lnTo>
                <a:lnTo>
                  <a:pt x="144015" y="112771"/>
                </a:lnTo>
                <a:close/>
                <a:moveTo>
                  <a:pt x="156196" y="112771"/>
                </a:moveTo>
                <a:lnTo>
                  <a:pt x="156196" y="118707"/>
                </a:lnTo>
                <a:lnTo>
                  <a:pt x="150262" y="118707"/>
                </a:lnTo>
                <a:lnTo>
                  <a:pt x="150262" y="112771"/>
                </a:lnTo>
                <a:close/>
                <a:moveTo>
                  <a:pt x="162445" y="112771"/>
                </a:moveTo>
                <a:lnTo>
                  <a:pt x="162445" y="118707"/>
                </a:lnTo>
                <a:lnTo>
                  <a:pt x="156509" y="118707"/>
                </a:lnTo>
                <a:lnTo>
                  <a:pt x="156509" y="112771"/>
                </a:lnTo>
                <a:close/>
                <a:moveTo>
                  <a:pt x="168692" y="112771"/>
                </a:moveTo>
                <a:lnTo>
                  <a:pt x="168692" y="118707"/>
                </a:lnTo>
                <a:lnTo>
                  <a:pt x="162756" y="118707"/>
                </a:lnTo>
                <a:lnTo>
                  <a:pt x="162756" y="112771"/>
                </a:lnTo>
                <a:close/>
                <a:moveTo>
                  <a:pt x="174939" y="112771"/>
                </a:moveTo>
                <a:lnTo>
                  <a:pt x="174939" y="118707"/>
                </a:lnTo>
                <a:lnTo>
                  <a:pt x="169005" y="118707"/>
                </a:lnTo>
                <a:lnTo>
                  <a:pt x="169005" y="112771"/>
                </a:lnTo>
                <a:close/>
                <a:moveTo>
                  <a:pt x="181186" y="112771"/>
                </a:moveTo>
                <a:lnTo>
                  <a:pt x="181186" y="118707"/>
                </a:lnTo>
                <a:lnTo>
                  <a:pt x="175252" y="118707"/>
                </a:lnTo>
                <a:lnTo>
                  <a:pt x="175252" y="112771"/>
                </a:lnTo>
                <a:close/>
                <a:moveTo>
                  <a:pt x="187435" y="112771"/>
                </a:moveTo>
                <a:lnTo>
                  <a:pt x="187435" y="118707"/>
                </a:lnTo>
                <a:lnTo>
                  <a:pt x="181499" y="118707"/>
                </a:lnTo>
                <a:lnTo>
                  <a:pt x="181499" y="112771"/>
                </a:lnTo>
                <a:close/>
                <a:moveTo>
                  <a:pt x="193684" y="112771"/>
                </a:moveTo>
                <a:lnTo>
                  <a:pt x="193684" y="118707"/>
                </a:lnTo>
                <a:lnTo>
                  <a:pt x="187749" y="118707"/>
                </a:lnTo>
                <a:lnTo>
                  <a:pt x="187749" y="112771"/>
                </a:lnTo>
                <a:close/>
                <a:moveTo>
                  <a:pt x="199931" y="112771"/>
                </a:moveTo>
                <a:lnTo>
                  <a:pt x="199931" y="118707"/>
                </a:lnTo>
                <a:lnTo>
                  <a:pt x="193996" y="118707"/>
                </a:lnTo>
                <a:lnTo>
                  <a:pt x="193996" y="112771"/>
                </a:lnTo>
                <a:close/>
                <a:moveTo>
                  <a:pt x="206180" y="112771"/>
                </a:moveTo>
                <a:lnTo>
                  <a:pt x="206180" y="118707"/>
                </a:lnTo>
                <a:lnTo>
                  <a:pt x="200244" y="118707"/>
                </a:lnTo>
                <a:lnTo>
                  <a:pt x="200244" y="112771"/>
                </a:lnTo>
                <a:close/>
                <a:moveTo>
                  <a:pt x="212427" y="112771"/>
                </a:moveTo>
                <a:lnTo>
                  <a:pt x="212427" y="118707"/>
                </a:lnTo>
                <a:lnTo>
                  <a:pt x="206491" y="118707"/>
                </a:lnTo>
                <a:lnTo>
                  <a:pt x="206491" y="112771"/>
                </a:lnTo>
                <a:close/>
                <a:moveTo>
                  <a:pt x="218674" y="112771"/>
                </a:moveTo>
                <a:lnTo>
                  <a:pt x="218674" y="118707"/>
                </a:lnTo>
                <a:lnTo>
                  <a:pt x="212739" y="118707"/>
                </a:lnTo>
                <a:lnTo>
                  <a:pt x="212739" y="112771"/>
                </a:lnTo>
                <a:close/>
                <a:moveTo>
                  <a:pt x="224921" y="112771"/>
                </a:moveTo>
                <a:lnTo>
                  <a:pt x="224921" y="118707"/>
                </a:lnTo>
                <a:lnTo>
                  <a:pt x="218987" y="118707"/>
                </a:lnTo>
                <a:lnTo>
                  <a:pt x="218987" y="112771"/>
                </a:lnTo>
                <a:close/>
                <a:moveTo>
                  <a:pt x="231170" y="112771"/>
                </a:moveTo>
                <a:lnTo>
                  <a:pt x="231170" y="118707"/>
                </a:lnTo>
                <a:lnTo>
                  <a:pt x="225234" y="118707"/>
                </a:lnTo>
                <a:lnTo>
                  <a:pt x="225234" y="112771"/>
                </a:lnTo>
                <a:close/>
                <a:moveTo>
                  <a:pt x="237417" y="112771"/>
                </a:moveTo>
                <a:lnTo>
                  <a:pt x="237417" y="118707"/>
                </a:lnTo>
                <a:lnTo>
                  <a:pt x="231481" y="118707"/>
                </a:lnTo>
                <a:lnTo>
                  <a:pt x="231481" y="112771"/>
                </a:lnTo>
                <a:close/>
                <a:moveTo>
                  <a:pt x="243664" y="112771"/>
                </a:moveTo>
                <a:lnTo>
                  <a:pt x="243664" y="118707"/>
                </a:lnTo>
                <a:lnTo>
                  <a:pt x="237729" y="118707"/>
                </a:lnTo>
                <a:lnTo>
                  <a:pt x="237729" y="112771"/>
                </a:lnTo>
                <a:close/>
                <a:moveTo>
                  <a:pt x="249911" y="112771"/>
                </a:moveTo>
                <a:lnTo>
                  <a:pt x="249911" y="118707"/>
                </a:lnTo>
                <a:lnTo>
                  <a:pt x="243977" y="118707"/>
                </a:lnTo>
                <a:lnTo>
                  <a:pt x="243977" y="112771"/>
                </a:lnTo>
                <a:close/>
                <a:moveTo>
                  <a:pt x="256161" y="112771"/>
                </a:moveTo>
                <a:lnTo>
                  <a:pt x="256161" y="118707"/>
                </a:lnTo>
                <a:lnTo>
                  <a:pt x="250225" y="118707"/>
                </a:lnTo>
                <a:lnTo>
                  <a:pt x="250225" y="112771"/>
                </a:lnTo>
                <a:close/>
                <a:moveTo>
                  <a:pt x="262409" y="112771"/>
                </a:moveTo>
                <a:lnTo>
                  <a:pt x="262409" y="118707"/>
                </a:lnTo>
                <a:lnTo>
                  <a:pt x="256474" y="118707"/>
                </a:lnTo>
                <a:lnTo>
                  <a:pt x="256474" y="112771"/>
                </a:lnTo>
                <a:close/>
                <a:moveTo>
                  <a:pt x="268656" y="112771"/>
                </a:moveTo>
                <a:lnTo>
                  <a:pt x="268656" y="118707"/>
                </a:lnTo>
                <a:lnTo>
                  <a:pt x="262721" y="118707"/>
                </a:lnTo>
                <a:lnTo>
                  <a:pt x="262721" y="112771"/>
                </a:lnTo>
                <a:close/>
                <a:moveTo>
                  <a:pt x="274904" y="112771"/>
                </a:moveTo>
                <a:lnTo>
                  <a:pt x="274904" y="118707"/>
                </a:lnTo>
                <a:lnTo>
                  <a:pt x="268968" y="118707"/>
                </a:lnTo>
                <a:lnTo>
                  <a:pt x="268968" y="112771"/>
                </a:lnTo>
                <a:close/>
                <a:moveTo>
                  <a:pt x="6251" y="119019"/>
                </a:moveTo>
                <a:lnTo>
                  <a:pt x="6251" y="124954"/>
                </a:lnTo>
                <a:lnTo>
                  <a:pt x="315" y="124954"/>
                </a:lnTo>
                <a:lnTo>
                  <a:pt x="315" y="119019"/>
                </a:lnTo>
                <a:close/>
                <a:moveTo>
                  <a:pt x="12498" y="119019"/>
                </a:moveTo>
                <a:lnTo>
                  <a:pt x="12498" y="124954"/>
                </a:lnTo>
                <a:lnTo>
                  <a:pt x="6562" y="124954"/>
                </a:lnTo>
                <a:lnTo>
                  <a:pt x="6562" y="119019"/>
                </a:lnTo>
                <a:close/>
                <a:moveTo>
                  <a:pt x="18745" y="119019"/>
                </a:moveTo>
                <a:lnTo>
                  <a:pt x="18745" y="124954"/>
                </a:lnTo>
                <a:lnTo>
                  <a:pt x="12810" y="124954"/>
                </a:lnTo>
                <a:lnTo>
                  <a:pt x="12810" y="119019"/>
                </a:lnTo>
                <a:close/>
                <a:moveTo>
                  <a:pt x="24992" y="119019"/>
                </a:moveTo>
                <a:lnTo>
                  <a:pt x="24992" y="124954"/>
                </a:lnTo>
                <a:lnTo>
                  <a:pt x="19058" y="124954"/>
                </a:lnTo>
                <a:lnTo>
                  <a:pt x="19058" y="119019"/>
                </a:lnTo>
                <a:close/>
                <a:moveTo>
                  <a:pt x="31242" y="119019"/>
                </a:moveTo>
                <a:lnTo>
                  <a:pt x="31242" y="124954"/>
                </a:lnTo>
                <a:lnTo>
                  <a:pt x="25305" y="124954"/>
                </a:lnTo>
                <a:lnTo>
                  <a:pt x="25305" y="119019"/>
                </a:lnTo>
                <a:close/>
                <a:moveTo>
                  <a:pt x="37489" y="119019"/>
                </a:moveTo>
                <a:lnTo>
                  <a:pt x="37489" y="124954"/>
                </a:lnTo>
                <a:lnTo>
                  <a:pt x="31553" y="124954"/>
                </a:lnTo>
                <a:lnTo>
                  <a:pt x="31553" y="119019"/>
                </a:lnTo>
                <a:close/>
                <a:moveTo>
                  <a:pt x="43737" y="119019"/>
                </a:moveTo>
                <a:lnTo>
                  <a:pt x="43737" y="124954"/>
                </a:lnTo>
                <a:lnTo>
                  <a:pt x="37802" y="124954"/>
                </a:lnTo>
                <a:lnTo>
                  <a:pt x="37802" y="119019"/>
                </a:lnTo>
                <a:close/>
                <a:moveTo>
                  <a:pt x="49985" y="119019"/>
                </a:moveTo>
                <a:lnTo>
                  <a:pt x="49985" y="124954"/>
                </a:lnTo>
                <a:lnTo>
                  <a:pt x="44049" y="124954"/>
                </a:lnTo>
                <a:lnTo>
                  <a:pt x="44049" y="119019"/>
                </a:lnTo>
                <a:close/>
                <a:moveTo>
                  <a:pt x="56232" y="119019"/>
                </a:moveTo>
                <a:lnTo>
                  <a:pt x="56232" y="124954"/>
                </a:lnTo>
                <a:lnTo>
                  <a:pt x="50296" y="124954"/>
                </a:lnTo>
                <a:lnTo>
                  <a:pt x="50296" y="119019"/>
                </a:lnTo>
                <a:close/>
                <a:moveTo>
                  <a:pt x="62480" y="119019"/>
                </a:moveTo>
                <a:lnTo>
                  <a:pt x="62480" y="124954"/>
                </a:lnTo>
                <a:lnTo>
                  <a:pt x="56545" y="124954"/>
                </a:lnTo>
                <a:lnTo>
                  <a:pt x="56545" y="119019"/>
                </a:lnTo>
                <a:close/>
                <a:moveTo>
                  <a:pt x="68727" y="119019"/>
                </a:moveTo>
                <a:lnTo>
                  <a:pt x="68727" y="124954"/>
                </a:lnTo>
                <a:lnTo>
                  <a:pt x="62792" y="124954"/>
                </a:lnTo>
                <a:lnTo>
                  <a:pt x="62792" y="119019"/>
                </a:lnTo>
                <a:close/>
                <a:moveTo>
                  <a:pt x="74975" y="119019"/>
                </a:moveTo>
                <a:lnTo>
                  <a:pt x="74975" y="124954"/>
                </a:lnTo>
                <a:lnTo>
                  <a:pt x="69039" y="124954"/>
                </a:lnTo>
                <a:lnTo>
                  <a:pt x="69039" y="119019"/>
                </a:lnTo>
                <a:close/>
                <a:moveTo>
                  <a:pt x="81223" y="119019"/>
                </a:moveTo>
                <a:lnTo>
                  <a:pt x="81223" y="124954"/>
                </a:lnTo>
                <a:lnTo>
                  <a:pt x="75286" y="124954"/>
                </a:lnTo>
                <a:lnTo>
                  <a:pt x="75286" y="119019"/>
                </a:lnTo>
                <a:close/>
                <a:moveTo>
                  <a:pt x="87470" y="119019"/>
                </a:moveTo>
                <a:lnTo>
                  <a:pt x="87470" y="124954"/>
                </a:lnTo>
                <a:lnTo>
                  <a:pt x="81535" y="124954"/>
                </a:lnTo>
                <a:lnTo>
                  <a:pt x="81535" y="119019"/>
                </a:lnTo>
                <a:close/>
                <a:moveTo>
                  <a:pt x="93718" y="119019"/>
                </a:moveTo>
                <a:lnTo>
                  <a:pt x="93718" y="124954"/>
                </a:lnTo>
                <a:lnTo>
                  <a:pt x="87784" y="124954"/>
                </a:lnTo>
                <a:lnTo>
                  <a:pt x="87784" y="119019"/>
                </a:lnTo>
                <a:close/>
                <a:moveTo>
                  <a:pt x="99967" y="119019"/>
                </a:moveTo>
                <a:lnTo>
                  <a:pt x="99967" y="124954"/>
                </a:lnTo>
                <a:lnTo>
                  <a:pt x="94031" y="124954"/>
                </a:lnTo>
                <a:lnTo>
                  <a:pt x="94031" y="119019"/>
                </a:lnTo>
                <a:close/>
                <a:moveTo>
                  <a:pt x="106214" y="119019"/>
                </a:moveTo>
                <a:lnTo>
                  <a:pt x="106214" y="124954"/>
                </a:lnTo>
                <a:lnTo>
                  <a:pt x="100278" y="124954"/>
                </a:lnTo>
                <a:lnTo>
                  <a:pt x="100278" y="119019"/>
                </a:lnTo>
                <a:close/>
                <a:moveTo>
                  <a:pt x="112461" y="119019"/>
                </a:moveTo>
                <a:lnTo>
                  <a:pt x="112461" y="124954"/>
                </a:lnTo>
                <a:lnTo>
                  <a:pt x="106527" y="124954"/>
                </a:lnTo>
                <a:lnTo>
                  <a:pt x="106527" y="119019"/>
                </a:lnTo>
                <a:close/>
                <a:moveTo>
                  <a:pt x="118710" y="119019"/>
                </a:moveTo>
                <a:lnTo>
                  <a:pt x="118710" y="124954"/>
                </a:lnTo>
                <a:lnTo>
                  <a:pt x="112774" y="124954"/>
                </a:lnTo>
                <a:lnTo>
                  <a:pt x="112774" y="119019"/>
                </a:lnTo>
                <a:close/>
                <a:moveTo>
                  <a:pt x="124957" y="119019"/>
                </a:moveTo>
                <a:lnTo>
                  <a:pt x="124957" y="124954"/>
                </a:lnTo>
                <a:lnTo>
                  <a:pt x="119021" y="124954"/>
                </a:lnTo>
                <a:lnTo>
                  <a:pt x="119021" y="119019"/>
                </a:lnTo>
                <a:close/>
                <a:moveTo>
                  <a:pt x="131204" y="119019"/>
                </a:moveTo>
                <a:lnTo>
                  <a:pt x="131204" y="124954"/>
                </a:lnTo>
                <a:lnTo>
                  <a:pt x="125270" y="124954"/>
                </a:lnTo>
                <a:lnTo>
                  <a:pt x="125270" y="119019"/>
                </a:lnTo>
                <a:close/>
                <a:moveTo>
                  <a:pt x="137451" y="119019"/>
                </a:moveTo>
                <a:lnTo>
                  <a:pt x="137451" y="124954"/>
                </a:lnTo>
                <a:lnTo>
                  <a:pt x="131517" y="124954"/>
                </a:lnTo>
                <a:lnTo>
                  <a:pt x="131517" y="119019"/>
                </a:lnTo>
                <a:close/>
                <a:moveTo>
                  <a:pt x="143702" y="119019"/>
                </a:moveTo>
                <a:lnTo>
                  <a:pt x="143702" y="124954"/>
                </a:lnTo>
                <a:lnTo>
                  <a:pt x="137766" y="124954"/>
                </a:lnTo>
                <a:lnTo>
                  <a:pt x="137766" y="119019"/>
                </a:lnTo>
                <a:close/>
                <a:moveTo>
                  <a:pt x="149949" y="119019"/>
                </a:moveTo>
                <a:lnTo>
                  <a:pt x="149949" y="124954"/>
                </a:lnTo>
                <a:lnTo>
                  <a:pt x="144015" y="124954"/>
                </a:lnTo>
                <a:lnTo>
                  <a:pt x="144015" y="119019"/>
                </a:lnTo>
                <a:close/>
                <a:moveTo>
                  <a:pt x="156196" y="119019"/>
                </a:moveTo>
                <a:lnTo>
                  <a:pt x="156196" y="124954"/>
                </a:lnTo>
                <a:lnTo>
                  <a:pt x="150262" y="124954"/>
                </a:lnTo>
                <a:lnTo>
                  <a:pt x="150262" y="119019"/>
                </a:lnTo>
                <a:close/>
                <a:moveTo>
                  <a:pt x="162445" y="119019"/>
                </a:moveTo>
                <a:lnTo>
                  <a:pt x="162445" y="124954"/>
                </a:lnTo>
                <a:lnTo>
                  <a:pt x="156509" y="124954"/>
                </a:lnTo>
                <a:lnTo>
                  <a:pt x="156509" y="119019"/>
                </a:lnTo>
                <a:close/>
                <a:moveTo>
                  <a:pt x="168692" y="119019"/>
                </a:moveTo>
                <a:lnTo>
                  <a:pt x="168692" y="124954"/>
                </a:lnTo>
                <a:lnTo>
                  <a:pt x="162756" y="124954"/>
                </a:lnTo>
                <a:lnTo>
                  <a:pt x="162756" y="119019"/>
                </a:lnTo>
                <a:close/>
                <a:moveTo>
                  <a:pt x="174939" y="119019"/>
                </a:moveTo>
                <a:lnTo>
                  <a:pt x="174939" y="124954"/>
                </a:lnTo>
                <a:lnTo>
                  <a:pt x="169005" y="124954"/>
                </a:lnTo>
                <a:lnTo>
                  <a:pt x="169005" y="119019"/>
                </a:lnTo>
                <a:close/>
                <a:moveTo>
                  <a:pt x="181186" y="119019"/>
                </a:moveTo>
                <a:lnTo>
                  <a:pt x="181186" y="124954"/>
                </a:lnTo>
                <a:lnTo>
                  <a:pt x="175252" y="124954"/>
                </a:lnTo>
                <a:lnTo>
                  <a:pt x="175252" y="119019"/>
                </a:lnTo>
                <a:close/>
                <a:moveTo>
                  <a:pt x="187435" y="119019"/>
                </a:moveTo>
                <a:lnTo>
                  <a:pt x="187435" y="124954"/>
                </a:lnTo>
                <a:lnTo>
                  <a:pt x="181499" y="124954"/>
                </a:lnTo>
                <a:lnTo>
                  <a:pt x="181499" y="119019"/>
                </a:lnTo>
                <a:close/>
                <a:moveTo>
                  <a:pt x="193684" y="119019"/>
                </a:moveTo>
                <a:lnTo>
                  <a:pt x="193684" y="124954"/>
                </a:lnTo>
                <a:lnTo>
                  <a:pt x="187749" y="124954"/>
                </a:lnTo>
                <a:lnTo>
                  <a:pt x="187749" y="119019"/>
                </a:lnTo>
                <a:close/>
                <a:moveTo>
                  <a:pt x="199931" y="119019"/>
                </a:moveTo>
                <a:lnTo>
                  <a:pt x="199931" y="124954"/>
                </a:lnTo>
                <a:lnTo>
                  <a:pt x="193996" y="124954"/>
                </a:lnTo>
                <a:lnTo>
                  <a:pt x="193996" y="119019"/>
                </a:lnTo>
                <a:close/>
                <a:moveTo>
                  <a:pt x="206180" y="119019"/>
                </a:moveTo>
                <a:lnTo>
                  <a:pt x="206180" y="124954"/>
                </a:lnTo>
                <a:lnTo>
                  <a:pt x="200244" y="124954"/>
                </a:lnTo>
                <a:lnTo>
                  <a:pt x="200244" y="119019"/>
                </a:lnTo>
                <a:close/>
                <a:moveTo>
                  <a:pt x="212427" y="119019"/>
                </a:moveTo>
                <a:lnTo>
                  <a:pt x="212427" y="124954"/>
                </a:lnTo>
                <a:lnTo>
                  <a:pt x="206491" y="124954"/>
                </a:lnTo>
                <a:lnTo>
                  <a:pt x="206491" y="119019"/>
                </a:lnTo>
                <a:close/>
                <a:moveTo>
                  <a:pt x="218674" y="119019"/>
                </a:moveTo>
                <a:lnTo>
                  <a:pt x="218674" y="124954"/>
                </a:lnTo>
                <a:lnTo>
                  <a:pt x="212739" y="124954"/>
                </a:lnTo>
                <a:lnTo>
                  <a:pt x="212739" y="119019"/>
                </a:lnTo>
                <a:close/>
                <a:moveTo>
                  <a:pt x="224921" y="119019"/>
                </a:moveTo>
                <a:lnTo>
                  <a:pt x="224921" y="124954"/>
                </a:lnTo>
                <a:lnTo>
                  <a:pt x="218987" y="124954"/>
                </a:lnTo>
                <a:lnTo>
                  <a:pt x="218987" y="119019"/>
                </a:lnTo>
                <a:close/>
                <a:moveTo>
                  <a:pt x="231170" y="119019"/>
                </a:moveTo>
                <a:lnTo>
                  <a:pt x="231170" y="124954"/>
                </a:lnTo>
                <a:lnTo>
                  <a:pt x="225234" y="124954"/>
                </a:lnTo>
                <a:lnTo>
                  <a:pt x="225234" y="119019"/>
                </a:lnTo>
                <a:close/>
                <a:moveTo>
                  <a:pt x="237417" y="119019"/>
                </a:moveTo>
                <a:lnTo>
                  <a:pt x="237417" y="124954"/>
                </a:lnTo>
                <a:lnTo>
                  <a:pt x="231481" y="124954"/>
                </a:lnTo>
                <a:lnTo>
                  <a:pt x="231481" y="119019"/>
                </a:lnTo>
                <a:close/>
                <a:moveTo>
                  <a:pt x="243664" y="119019"/>
                </a:moveTo>
                <a:lnTo>
                  <a:pt x="243664" y="124954"/>
                </a:lnTo>
                <a:lnTo>
                  <a:pt x="237729" y="124954"/>
                </a:lnTo>
                <a:lnTo>
                  <a:pt x="237729" y="119019"/>
                </a:lnTo>
                <a:close/>
                <a:moveTo>
                  <a:pt x="249911" y="119019"/>
                </a:moveTo>
                <a:lnTo>
                  <a:pt x="249911" y="124954"/>
                </a:lnTo>
                <a:lnTo>
                  <a:pt x="243977" y="124954"/>
                </a:lnTo>
                <a:lnTo>
                  <a:pt x="243977" y="119019"/>
                </a:lnTo>
                <a:close/>
                <a:moveTo>
                  <a:pt x="256161" y="119019"/>
                </a:moveTo>
                <a:lnTo>
                  <a:pt x="256161" y="124954"/>
                </a:lnTo>
                <a:lnTo>
                  <a:pt x="250225" y="124954"/>
                </a:lnTo>
                <a:lnTo>
                  <a:pt x="250225" y="119019"/>
                </a:lnTo>
                <a:close/>
                <a:moveTo>
                  <a:pt x="262409" y="119019"/>
                </a:moveTo>
                <a:lnTo>
                  <a:pt x="262409" y="124954"/>
                </a:lnTo>
                <a:lnTo>
                  <a:pt x="256474" y="124954"/>
                </a:lnTo>
                <a:lnTo>
                  <a:pt x="256474" y="119019"/>
                </a:lnTo>
                <a:close/>
                <a:moveTo>
                  <a:pt x="268656" y="119019"/>
                </a:moveTo>
                <a:lnTo>
                  <a:pt x="268656" y="124954"/>
                </a:lnTo>
                <a:lnTo>
                  <a:pt x="262721" y="124954"/>
                </a:lnTo>
                <a:lnTo>
                  <a:pt x="262721" y="119019"/>
                </a:lnTo>
                <a:close/>
                <a:moveTo>
                  <a:pt x="274904" y="119019"/>
                </a:moveTo>
                <a:lnTo>
                  <a:pt x="274904" y="124954"/>
                </a:lnTo>
                <a:lnTo>
                  <a:pt x="268968" y="124954"/>
                </a:lnTo>
                <a:lnTo>
                  <a:pt x="268968" y="119019"/>
                </a:lnTo>
                <a:close/>
                <a:moveTo>
                  <a:pt x="6251" y="125266"/>
                </a:moveTo>
                <a:lnTo>
                  <a:pt x="6251" y="131201"/>
                </a:lnTo>
                <a:lnTo>
                  <a:pt x="315" y="131201"/>
                </a:lnTo>
                <a:lnTo>
                  <a:pt x="315" y="125266"/>
                </a:lnTo>
                <a:close/>
                <a:moveTo>
                  <a:pt x="12498" y="125266"/>
                </a:moveTo>
                <a:lnTo>
                  <a:pt x="12498" y="131201"/>
                </a:lnTo>
                <a:lnTo>
                  <a:pt x="6562" y="131201"/>
                </a:lnTo>
                <a:lnTo>
                  <a:pt x="6562" y="125266"/>
                </a:lnTo>
                <a:close/>
                <a:moveTo>
                  <a:pt x="18745" y="125266"/>
                </a:moveTo>
                <a:lnTo>
                  <a:pt x="18745" y="131201"/>
                </a:lnTo>
                <a:lnTo>
                  <a:pt x="12810" y="131201"/>
                </a:lnTo>
                <a:lnTo>
                  <a:pt x="12810" y="125266"/>
                </a:lnTo>
                <a:close/>
                <a:moveTo>
                  <a:pt x="24992" y="125266"/>
                </a:moveTo>
                <a:lnTo>
                  <a:pt x="24992" y="131201"/>
                </a:lnTo>
                <a:lnTo>
                  <a:pt x="19058" y="131201"/>
                </a:lnTo>
                <a:lnTo>
                  <a:pt x="19058" y="125266"/>
                </a:lnTo>
                <a:close/>
                <a:moveTo>
                  <a:pt x="31242" y="125266"/>
                </a:moveTo>
                <a:lnTo>
                  <a:pt x="31242" y="131201"/>
                </a:lnTo>
                <a:lnTo>
                  <a:pt x="25305" y="131201"/>
                </a:lnTo>
                <a:lnTo>
                  <a:pt x="25305" y="125266"/>
                </a:lnTo>
                <a:close/>
                <a:moveTo>
                  <a:pt x="37489" y="125266"/>
                </a:moveTo>
                <a:lnTo>
                  <a:pt x="37489" y="131201"/>
                </a:lnTo>
                <a:lnTo>
                  <a:pt x="31553" y="131201"/>
                </a:lnTo>
                <a:lnTo>
                  <a:pt x="31553" y="125266"/>
                </a:lnTo>
                <a:close/>
                <a:moveTo>
                  <a:pt x="43737" y="125266"/>
                </a:moveTo>
                <a:lnTo>
                  <a:pt x="43737" y="131201"/>
                </a:lnTo>
                <a:lnTo>
                  <a:pt x="37802" y="131201"/>
                </a:lnTo>
                <a:lnTo>
                  <a:pt x="37802" y="125266"/>
                </a:lnTo>
                <a:close/>
                <a:moveTo>
                  <a:pt x="49985" y="125266"/>
                </a:moveTo>
                <a:lnTo>
                  <a:pt x="49985" y="131201"/>
                </a:lnTo>
                <a:lnTo>
                  <a:pt x="44049" y="131201"/>
                </a:lnTo>
                <a:lnTo>
                  <a:pt x="44049" y="125266"/>
                </a:lnTo>
                <a:close/>
                <a:moveTo>
                  <a:pt x="56232" y="125266"/>
                </a:moveTo>
                <a:lnTo>
                  <a:pt x="56232" y="131201"/>
                </a:lnTo>
                <a:lnTo>
                  <a:pt x="50296" y="131201"/>
                </a:lnTo>
                <a:lnTo>
                  <a:pt x="50296" y="125266"/>
                </a:lnTo>
                <a:close/>
                <a:moveTo>
                  <a:pt x="62480" y="125266"/>
                </a:moveTo>
                <a:lnTo>
                  <a:pt x="62480" y="131201"/>
                </a:lnTo>
                <a:lnTo>
                  <a:pt x="56545" y="131201"/>
                </a:lnTo>
                <a:lnTo>
                  <a:pt x="56545" y="125266"/>
                </a:lnTo>
                <a:close/>
                <a:moveTo>
                  <a:pt x="68727" y="125266"/>
                </a:moveTo>
                <a:lnTo>
                  <a:pt x="68727" y="131201"/>
                </a:lnTo>
                <a:lnTo>
                  <a:pt x="62792" y="131201"/>
                </a:lnTo>
                <a:lnTo>
                  <a:pt x="62792" y="125266"/>
                </a:lnTo>
                <a:close/>
                <a:moveTo>
                  <a:pt x="74975" y="125266"/>
                </a:moveTo>
                <a:lnTo>
                  <a:pt x="74975" y="131201"/>
                </a:lnTo>
                <a:lnTo>
                  <a:pt x="69039" y="131201"/>
                </a:lnTo>
                <a:lnTo>
                  <a:pt x="69039" y="125266"/>
                </a:lnTo>
                <a:close/>
                <a:moveTo>
                  <a:pt x="81223" y="125266"/>
                </a:moveTo>
                <a:lnTo>
                  <a:pt x="81223" y="131201"/>
                </a:lnTo>
                <a:lnTo>
                  <a:pt x="75286" y="131201"/>
                </a:lnTo>
                <a:lnTo>
                  <a:pt x="75286" y="125266"/>
                </a:lnTo>
                <a:close/>
                <a:moveTo>
                  <a:pt x="87470" y="125266"/>
                </a:moveTo>
                <a:lnTo>
                  <a:pt x="87470" y="131201"/>
                </a:lnTo>
                <a:lnTo>
                  <a:pt x="81535" y="131201"/>
                </a:lnTo>
                <a:lnTo>
                  <a:pt x="81535" y="125266"/>
                </a:lnTo>
                <a:close/>
                <a:moveTo>
                  <a:pt x="93718" y="125266"/>
                </a:moveTo>
                <a:lnTo>
                  <a:pt x="93718" y="131201"/>
                </a:lnTo>
                <a:lnTo>
                  <a:pt x="87784" y="131201"/>
                </a:lnTo>
                <a:lnTo>
                  <a:pt x="87784" y="125266"/>
                </a:lnTo>
                <a:close/>
                <a:moveTo>
                  <a:pt x="99967" y="125266"/>
                </a:moveTo>
                <a:lnTo>
                  <a:pt x="99967" y="131201"/>
                </a:lnTo>
                <a:lnTo>
                  <a:pt x="94031" y="131201"/>
                </a:lnTo>
                <a:lnTo>
                  <a:pt x="94031" y="125266"/>
                </a:lnTo>
                <a:close/>
                <a:moveTo>
                  <a:pt x="106214" y="125266"/>
                </a:moveTo>
                <a:lnTo>
                  <a:pt x="106214" y="131201"/>
                </a:lnTo>
                <a:lnTo>
                  <a:pt x="100278" y="131201"/>
                </a:lnTo>
                <a:lnTo>
                  <a:pt x="100278" y="125266"/>
                </a:lnTo>
                <a:close/>
                <a:moveTo>
                  <a:pt x="112461" y="125266"/>
                </a:moveTo>
                <a:lnTo>
                  <a:pt x="112461" y="131201"/>
                </a:lnTo>
                <a:lnTo>
                  <a:pt x="106527" y="131201"/>
                </a:lnTo>
                <a:lnTo>
                  <a:pt x="106527" y="125266"/>
                </a:lnTo>
                <a:close/>
                <a:moveTo>
                  <a:pt x="118710" y="125266"/>
                </a:moveTo>
                <a:lnTo>
                  <a:pt x="118710" y="131201"/>
                </a:lnTo>
                <a:lnTo>
                  <a:pt x="112774" y="131201"/>
                </a:lnTo>
                <a:lnTo>
                  <a:pt x="112774" y="125266"/>
                </a:lnTo>
                <a:close/>
                <a:moveTo>
                  <a:pt x="124957" y="125266"/>
                </a:moveTo>
                <a:lnTo>
                  <a:pt x="124957" y="131201"/>
                </a:lnTo>
                <a:lnTo>
                  <a:pt x="119021" y="131201"/>
                </a:lnTo>
                <a:lnTo>
                  <a:pt x="119021" y="125266"/>
                </a:lnTo>
                <a:close/>
                <a:moveTo>
                  <a:pt x="131204" y="125266"/>
                </a:moveTo>
                <a:lnTo>
                  <a:pt x="131204" y="131201"/>
                </a:lnTo>
                <a:lnTo>
                  <a:pt x="125270" y="131201"/>
                </a:lnTo>
                <a:lnTo>
                  <a:pt x="125270" y="125266"/>
                </a:lnTo>
                <a:close/>
                <a:moveTo>
                  <a:pt x="137451" y="125266"/>
                </a:moveTo>
                <a:lnTo>
                  <a:pt x="137451" y="131201"/>
                </a:lnTo>
                <a:lnTo>
                  <a:pt x="131517" y="131201"/>
                </a:lnTo>
                <a:lnTo>
                  <a:pt x="131517" y="125266"/>
                </a:lnTo>
                <a:close/>
                <a:moveTo>
                  <a:pt x="143702" y="125266"/>
                </a:moveTo>
                <a:lnTo>
                  <a:pt x="143702" y="131201"/>
                </a:lnTo>
                <a:lnTo>
                  <a:pt x="137766" y="131201"/>
                </a:lnTo>
                <a:lnTo>
                  <a:pt x="137766" y="125266"/>
                </a:lnTo>
                <a:close/>
                <a:moveTo>
                  <a:pt x="149949" y="125266"/>
                </a:moveTo>
                <a:lnTo>
                  <a:pt x="149949" y="131201"/>
                </a:lnTo>
                <a:lnTo>
                  <a:pt x="144015" y="131201"/>
                </a:lnTo>
                <a:lnTo>
                  <a:pt x="144015" y="125266"/>
                </a:lnTo>
                <a:close/>
                <a:moveTo>
                  <a:pt x="156196" y="125266"/>
                </a:moveTo>
                <a:lnTo>
                  <a:pt x="156196" y="131201"/>
                </a:lnTo>
                <a:lnTo>
                  <a:pt x="150262" y="131201"/>
                </a:lnTo>
                <a:lnTo>
                  <a:pt x="150262" y="125266"/>
                </a:lnTo>
                <a:close/>
                <a:moveTo>
                  <a:pt x="162445" y="125266"/>
                </a:moveTo>
                <a:lnTo>
                  <a:pt x="162445" y="131201"/>
                </a:lnTo>
                <a:lnTo>
                  <a:pt x="156509" y="131201"/>
                </a:lnTo>
                <a:lnTo>
                  <a:pt x="156509" y="125266"/>
                </a:lnTo>
                <a:close/>
                <a:moveTo>
                  <a:pt x="168692" y="125266"/>
                </a:moveTo>
                <a:lnTo>
                  <a:pt x="168692" y="131201"/>
                </a:lnTo>
                <a:lnTo>
                  <a:pt x="162756" y="131201"/>
                </a:lnTo>
                <a:lnTo>
                  <a:pt x="162756" y="125266"/>
                </a:lnTo>
                <a:close/>
                <a:moveTo>
                  <a:pt x="174939" y="125266"/>
                </a:moveTo>
                <a:lnTo>
                  <a:pt x="174939" y="131201"/>
                </a:lnTo>
                <a:lnTo>
                  <a:pt x="169005" y="131201"/>
                </a:lnTo>
                <a:lnTo>
                  <a:pt x="169005" y="125266"/>
                </a:lnTo>
                <a:close/>
                <a:moveTo>
                  <a:pt x="181186" y="125266"/>
                </a:moveTo>
                <a:lnTo>
                  <a:pt x="181186" y="131201"/>
                </a:lnTo>
                <a:lnTo>
                  <a:pt x="175252" y="131201"/>
                </a:lnTo>
                <a:lnTo>
                  <a:pt x="175252" y="125266"/>
                </a:lnTo>
                <a:close/>
                <a:moveTo>
                  <a:pt x="187435" y="125266"/>
                </a:moveTo>
                <a:lnTo>
                  <a:pt x="187435" y="131201"/>
                </a:lnTo>
                <a:lnTo>
                  <a:pt x="181499" y="131201"/>
                </a:lnTo>
                <a:lnTo>
                  <a:pt x="181499" y="125266"/>
                </a:lnTo>
                <a:close/>
                <a:moveTo>
                  <a:pt x="193682" y="125266"/>
                </a:moveTo>
                <a:lnTo>
                  <a:pt x="193682" y="131201"/>
                </a:lnTo>
                <a:lnTo>
                  <a:pt x="187746" y="131201"/>
                </a:lnTo>
                <a:lnTo>
                  <a:pt x="187746" y="125266"/>
                </a:lnTo>
                <a:close/>
                <a:moveTo>
                  <a:pt x="199931" y="125266"/>
                </a:moveTo>
                <a:lnTo>
                  <a:pt x="199931" y="131201"/>
                </a:lnTo>
                <a:lnTo>
                  <a:pt x="193996" y="131201"/>
                </a:lnTo>
                <a:lnTo>
                  <a:pt x="193996" y="125266"/>
                </a:lnTo>
                <a:close/>
                <a:moveTo>
                  <a:pt x="206180" y="125266"/>
                </a:moveTo>
                <a:lnTo>
                  <a:pt x="206180" y="131201"/>
                </a:lnTo>
                <a:lnTo>
                  <a:pt x="200244" y="131201"/>
                </a:lnTo>
                <a:lnTo>
                  <a:pt x="200244" y="125266"/>
                </a:lnTo>
                <a:close/>
                <a:moveTo>
                  <a:pt x="212427" y="125266"/>
                </a:moveTo>
                <a:lnTo>
                  <a:pt x="212427" y="131201"/>
                </a:lnTo>
                <a:lnTo>
                  <a:pt x="206491" y="131201"/>
                </a:lnTo>
                <a:lnTo>
                  <a:pt x="206491" y="125266"/>
                </a:lnTo>
                <a:close/>
                <a:moveTo>
                  <a:pt x="218674" y="125266"/>
                </a:moveTo>
                <a:lnTo>
                  <a:pt x="218674" y="131201"/>
                </a:lnTo>
                <a:lnTo>
                  <a:pt x="212739" y="131201"/>
                </a:lnTo>
                <a:lnTo>
                  <a:pt x="212739" y="125266"/>
                </a:lnTo>
                <a:close/>
                <a:moveTo>
                  <a:pt x="224921" y="125266"/>
                </a:moveTo>
                <a:lnTo>
                  <a:pt x="224921" y="131201"/>
                </a:lnTo>
                <a:lnTo>
                  <a:pt x="218987" y="131201"/>
                </a:lnTo>
                <a:lnTo>
                  <a:pt x="218987" y="125266"/>
                </a:lnTo>
                <a:close/>
                <a:moveTo>
                  <a:pt x="231170" y="125266"/>
                </a:moveTo>
                <a:lnTo>
                  <a:pt x="231170" y="131201"/>
                </a:lnTo>
                <a:lnTo>
                  <a:pt x="225234" y="131201"/>
                </a:lnTo>
                <a:lnTo>
                  <a:pt x="225234" y="125266"/>
                </a:lnTo>
                <a:close/>
                <a:moveTo>
                  <a:pt x="237417" y="125266"/>
                </a:moveTo>
                <a:lnTo>
                  <a:pt x="237417" y="131201"/>
                </a:lnTo>
                <a:lnTo>
                  <a:pt x="231481" y="131201"/>
                </a:lnTo>
                <a:lnTo>
                  <a:pt x="231481" y="125266"/>
                </a:lnTo>
                <a:close/>
                <a:moveTo>
                  <a:pt x="243664" y="125266"/>
                </a:moveTo>
                <a:lnTo>
                  <a:pt x="243664" y="131201"/>
                </a:lnTo>
                <a:lnTo>
                  <a:pt x="237729" y="131201"/>
                </a:lnTo>
                <a:lnTo>
                  <a:pt x="237729" y="125266"/>
                </a:lnTo>
                <a:close/>
                <a:moveTo>
                  <a:pt x="249911" y="125266"/>
                </a:moveTo>
                <a:lnTo>
                  <a:pt x="249911" y="131201"/>
                </a:lnTo>
                <a:lnTo>
                  <a:pt x="243977" y="131201"/>
                </a:lnTo>
                <a:lnTo>
                  <a:pt x="243977" y="125266"/>
                </a:lnTo>
                <a:close/>
                <a:moveTo>
                  <a:pt x="256161" y="125266"/>
                </a:moveTo>
                <a:lnTo>
                  <a:pt x="256161" y="131201"/>
                </a:lnTo>
                <a:lnTo>
                  <a:pt x="250225" y="131201"/>
                </a:lnTo>
                <a:lnTo>
                  <a:pt x="250225" y="125266"/>
                </a:lnTo>
                <a:close/>
                <a:moveTo>
                  <a:pt x="262409" y="125266"/>
                </a:moveTo>
                <a:lnTo>
                  <a:pt x="262409" y="131201"/>
                </a:lnTo>
                <a:lnTo>
                  <a:pt x="256474" y="131201"/>
                </a:lnTo>
                <a:lnTo>
                  <a:pt x="256474" y="125266"/>
                </a:lnTo>
                <a:close/>
                <a:moveTo>
                  <a:pt x="268656" y="125266"/>
                </a:moveTo>
                <a:lnTo>
                  <a:pt x="268656" y="131201"/>
                </a:lnTo>
                <a:lnTo>
                  <a:pt x="262721" y="131201"/>
                </a:lnTo>
                <a:lnTo>
                  <a:pt x="262721" y="125266"/>
                </a:lnTo>
                <a:close/>
                <a:moveTo>
                  <a:pt x="274904" y="125266"/>
                </a:moveTo>
                <a:lnTo>
                  <a:pt x="274904" y="131201"/>
                </a:lnTo>
                <a:lnTo>
                  <a:pt x="268968" y="131201"/>
                </a:lnTo>
                <a:lnTo>
                  <a:pt x="268968" y="125266"/>
                </a:lnTo>
                <a:close/>
                <a:moveTo>
                  <a:pt x="6251" y="131513"/>
                </a:moveTo>
                <a:lnTo>
                  <a:pt x="6251" y="137449"/>
                </a:lnTo>
                <a:lnTo>
                  <a:pt x="315" y="137449"/>
                </a:lnTo>
                <a:lnTo>
                  <a:pt x="315" y="131513"/>
                </a:lnTo>
                <a:close/>
                <a:moveTo>
                  <a:pt x="12498" y="131513"/>
                </a:moveTo>
                <a:lnTo>
                  <a:pt x="12498" y="137449"/>
                </a:lnTo>
                <a:lnTo>
                  <a:pt x="6562" y="137449"/>
                </a:lnTo>
                <a:lnTo>
                  <a:pt x="6562" y="131513"/>
                </a:lnTo>
                <a:close/>
                <a:moveTo>
                  <a:pt x="18745" y="131513"/>
                </a:moveTo>
                <a:lnTo>
                  <a:pt x="18745" y="137449"/>
                </a:lnTo>
                <a:lnTo>
                  <a:pt x="12810" y="137449"/>
                </a:lnTo>
                <a:lnTo>
                  <a:pt x="12810" y="131513"/>
                </a:lnTo>
                <a:close/>
                <a:moveTo>
                  <a:pt x="24992" y="131513"/>
                </a:moveTo>
                <a:lnTo>
                  <a:pt x="24992" y="137449"/>
                </a:lnTo>
                <a:lnTo>
                  <a:pt x="19058" y="137449"/>
                </a:lnTo>
                <a:lnTo>
                  <a:pt x="19058" y="131513"/>
                </a:lnTo>
                <a:close/>
                <a:moveTo>
                  <a:pt x="31241" y="131513"/>
                </a:moveTo>
                <a:lnTo>
                  <a:pt x="31241" y="137449"/>
                </a:lnTo>
                <a:lnTo>
                  <a:pt x="25305" y="137449"/>
                </a:lnTo>
                <a:lnTo>
                  <a:pt x="25305" y="131513"/>
                </a:lnTo>
                <a:close/>
                <a:moveTo>
                  <a:pt x="37489" y="131513"/>
                </a:moveTo>
                <a:lnTo>
                  <a:pt x="37489" y="137449"/>
                </a:lnTo>
                <a:lnTo>
                  <a:pt x="31553" y="137449"/>
                </a:lnTo>
                <a:lnTo>
                  <a:pt x="31553" y="131513"/>
                </a:lnTo>
                <a:close/>
                <a:moveTo>
                  <a:pt x="43737" y="131513"/>
                </a:moveTo>
                <a:lnTo>
                  <a:pt x="43737" y="137449"/>
                </a:lnTo>
                <a:lnTo>
                  <a:pt x="37802" y="137449"/>
                </a:lnTo>
                <a:lnTo>
                  <a:pt x="37802" y="131513"/>
                </a:lnTo>
                <a:close/>
                <a:moveTo>
                  <a:pt x="49985" y="131513"/>
                </a:moveTo>
                <a:lnTo>
                  <a:pt x="49985" y="137449"/>
                </a:lnTo>
                <a:lnTo>
                  <a:pt x="44049" y="137449"/>
                </a:lnTo>
                <a:lnTo>
                  <a:pt x="44049" y="131513"/>
                </a:lnTo>
                <a:close/>
                <a:moveTo>
                  <a:pt x="56232" y="131513"/>
                </a:moveTo>
                <a:lnTo>
                  <a:pt x="56232" y="137449"/>
                </a:lnTo>
                <a:lnTo>
                  <a:pt x="50296" y="137449"/>
                </a:lnTo>
                <a:lnTo>
                  <a:pt x="50296" y="131513"/>
                </a:lnTo>
                <a:close/>
                <a:moveTo>
                  <a:pt x="62480" y="131513"/>
                </a:moveTo>
                <a:lnTo>
                  <a:pt x="62480" y="137449"/>
                </a:lnTo>
                <a:lnTo>
                  <a:pt x="56545" y="137449"/>
                </a:lnTo>
                <a:lnTo>
                  <a:pt x="56545" y="131513"/>
                </a:lnTo>
                <a:close/>
                <a:moveTo>
                  <a:pt x="68727" y="131513"/>
                </a:moveTo>
                <a:lnTo>
                  <a:pt x="68727" y="137449"/>
                </a:lnTo>
                <a:lnTo>
                  <a:pt x="62792" y="137449"/>
                </a:lnTo>
                <a:lnTo>
                  <a:pt x="62792" y="131513"/>
                </a:lnTo>
                <a:close/>
                <a:moveTo>
                  <a:pt x="74975" y="131513"/>
                </a:moveTo>
                <a:lnTo>
                  <a:pt x="74975" y="137449"/>
                </a:lnTo>
                <a:lnTo>
                  <a:pt x="69039" y="137449"/>
                </a:lnTo>
                <a:lnTo>
                  <a:pt x="69039" y="131513"/>
                </a:lnTo>
                <a:close/>
                <a:moveTo>
                  <a:pt x="81223" y="131513"/>
                </a:moveTo>
                <a:lnTo>
                  <a:pt x="81223" y="137449"/>
                </a:lnTo>
                <a:lnTo>
                  <a:pt x="75286" y="137449"/>
                </a:lnTo>
                <a:lnTo>
                  <a:pt x="75286" y="131513"/>
                </a:lnTo>
                <a:close/>
                <a:moveTo>
                  <a:pt x="87470" y="131513"/>
                </a:moveTo>
                <a:lnTo>
                  <a:pt x="87470" y="137449"/>
                </a:lnTo>
                <a:lnTo>
                  <a:pt x="81535" y="137449"/>
                </a:lnTo>
                <a:lnTo>
                  <a:pt x="81535" y="131513"/>
                </a:lnTo>
                <a:close/>
                <a:moveTo>
                  <a:pt x="93718" y="131513"/>
                </a:moveTo>
                <a:lnTo>
                  <a:pt x="93718" y="137449"/>
                </a:lnTo>
                <a:lnTo>
                  <a:pt x="87784" y="137449"/>
                </a:lnTo>
                <a:lnTo>
                  <a:pt x="87784" y="131513"/>
                </a:lnTo>
                <a:close/>
                <a:moveTo>
                  <a:pt x="99967" y="131513"/>
                </a:moveTo>
                <a:lnTo>
                  <a:pt x="99967" y="137449"/>
                </a:lnTo>
                <a:lnTo>
                  <a:pt x="94031" y="137449"/>
                </a:lnTo>
                <a:lnTo>
                  <a:pt x="94031" y="131513"/>
                </a:lnTo>
                <a:close/>
                <a:moveTo>
                  <a:pt x="106214" y="131513"/>
                </a:moveTo>
                <a:lnTo>
                  <a:pt x="106214" y="137449"/>
                </a:lnTo>
                <a:lnTo>
                  <a:pt x="100278" y="137449"/>
                </a:lnTo>
                <a:lnTo>
                  <a:pt x="100278" y="131513"/>
                </a:lnTo>
                <a:close/>
                <a:moveTo>
                  <a:pt x="112461" y="131513"/>
                </a:moveTo>
                <a:lnTo>
                  <a:pt x="112461" y="137449"/>
                </a:lnTo>
                <a:lnTo>
                  <a:pt x="106527" y="137449"/>
                </a:lnTo>
                <a:lnTo>
                  <a:pt x="106527" y="131513"/>
                </a:lnTo>
                <a:close/>
                <a:moveTo>
                  <a:pt x="118710" y="131513"/>
                </a:moveTo>
                <a:lnTo>
                  <a:pt x="118710" y="137449"/>
                </a:lnTo>
                <a:lnTo>
                  <a:pt x="112774" y="137449"/>
                </a:lnTo>
                <a:lnTo>
                  <a:pt x="112774" y="131513"/>
                </a:lnTo>
                <a:close/>
                <a:moveTo>
                  <a:pt x="124957" y="131513"/>
                </a:moveTo>
                <a:lnTo>
                  <a:pt x="124957" y="137449"/>
                </a:lnTo>
                <a:lnTo>
                  <a:pt x="119021" y="137449"/>
                </a:lnTo>
                <a:lnTo>
                  <a:pt x="119021" y="131513"/>
                </a:lnTo>
                <a:close/>
                <a:moveTo>
                  <a:pt x="131204" y="131513"/>
                </a:moveTo>
                <a:lnTo>
                  <a:pt x="131204" y="137449"/>
                </a:lnTo>
                <a:lnTo>
                  <a:pt x="125270" y="137449"/>
                </a:lnTo>
                <a:lnTo>
                  <a:pt x="125270" y="131513"/>
                </a:lnTo>
                <a:close/>
                <a:moveTo>
                  <a:pt x="137451" y="131513"/>
                </a:moveTo>
                <a:lnTo>
                  <a:pt x="137451" y="137449"/>
                </a:lnTo>
                <a:lnTo>
                  <a:pt x="131517" y="137449"/>
                </a:lnTo>
                <a:lnTo>
                  <a:pt x="131517" y="131513"/>
                </a:lnTo>
                <a:close/>
                <a:moveTo>
                  <a:pt x="143702" y="131513"/>
                </a:moveTo>
                <a:lnTo>
                  <a:pt x="143702" y="137449"/>
                </a:lnTo>
                <a:lnTo>
                  <a:pt x="137766" y="137449"/>
                </a:lnTo>
                <a:lnTo>
                  <a:pt x="137766" y="131513"/>
                </a:lnTo>
                <a:close/>
                <a:moveTo>
                  <a:pt x="149949" y="131513"/>
                </a:moveTo>
                <a:lnTo>
                  <a:pt x="149949" y="137449"/>
                </a:lnTo>
                <a:lnTo>
                  <a:pt x="144015" y="137449"/>
                </a:lnTo>
                <a:lnTo>
                  <a:pt x="144015" y="131513"/>
                </a:lnTo>
                <a:close/>
                <a:moveTo>
                  <a:pt x="156196" y="131513"/>
                </a:moveTo>
                <a:lnTo>
                  <a:pt x="156196" y="137449"/>
                </a:lnTo>
                <a:lnTo>
                  <a:pt x="150262" y="137449"/>
                </a:lnTo>
                <a:lnTo>
                  <a:pt x="150262" y="131513"/>
                </a:lnTo>
                <a:close/>
                <a:moveTo>
                  <a:pt x="162445" y="131513"/>
                </a:moveTo>
                <a:lnTo>
                  <a:pt x="162445" y="137449"/>
                </a:lnTo>
                <a:lnTo>
                  <a:pt x="156509" y="137449"/>
                </a:lnTo>
                <a:lnTo>
                  <a:pt x="156509" y="131513"/>
                </a:lnTo>
                <a:close/>
                <a:moveTo>
                  <a:pt x="168692" y="131513"/>
                </a:moveTo>
                <a:lnTo>
                  <a:pt x="168692" y="137449"/>
                </a:lnTo>
                <a:lnTo>
                  <a:pt x="162756" y="137449"/>
                </a:lnTo>
                <a:lnTo>
                  <a:pt x="162756" y="131513"/>
                </a:lnTo>
                <a:close/>
                <a:moveTo>
                  <a:pt x="174939" y="131513"/>
                </a:moveTo>
                <a:lnTo>
                  <a:pt x="174939" y="137449"/>
                </a:lnTo>
                <a:lnTo>
                  <a:pt x="169005" y="137449"/>
                </a:lnTo>
                <a:lnTo>
                  <a:pt x="169005" y="131513"/>
                </a:lnTo>
                <a:close/>
                <a:moveTo>
                  <a:pt x="181186" y="131513"/>
                </a:moveTo>
                <a:lnTo>
                  <a:pt x="181186" y="137449"/>
                </a:lnTo>
                <a:lnTo>
                  <a:pt x="175252" y="137449"/>
                </a:lnTo>
                <a:lnTo>
                  <a:pt x="175252" y="131513"/>
                </a:lnTo>
                <a:close/>
                <a:moveTo>
                  <a:pt x="187433" y="131513"/>
                </a:moveTo>
                <a:lnTo>
                  <a:pt x="187433" y="137449"/>
                </a:lnTo>
                <a:lnTo>
                  <a:pt x="181499" y="137449"/>
                </a:lnTo>
                <a:lnTo>
                  <a:pt x="181499" y="131513"/>
                </a:lnTo>
                <a:close/>
                <a:moveTo>
                  <a:pt x="193682" y="131513"/>
                </a:moveTo>
                <a:lnTo>
                  <a:pt x="193682" y="137449"/>
                </a:lnTo>
                <a:lnTo>
                  <a:pt x="187746" y="137449"/>
                </a:lnTo>
                <a:lnTo>
                  <a:pt x="187746" y="131513"/>
                </a:lnTo>
                <a:close/>
                <a:moveTo>
                  <a:pt x="199931" y="131513"/>
                </a:moveTo>
                <a:lnTo>
                  <a:pt x="199931" y="137449"/>
                </a:lnTo>
                <a:lnTo>
                  <a:pt x="193996" y="137449"/>
                </a:lnTo>
                <a:lnTo>
                  <a:pt x="193996" y="131513"/>
                </a:lnTo>
                <a:close/>
                <a:moveTo>
                  <a:pt x="206180" y="131513"/>
                </a:moveTo>
                <a:lnTo>
                  <a:pt x="206180" y="137449"/>
                </a:lnTo>
                <a:lnTo>
                  <a:pt x="200244" y="137449"/>
                </a:lnTo>
                <a:lnTo>
                  <a:pt x="200244" y="131513"/>
                </a:lnTo>
                <a:close/>
                <a:moveTo>
                  <a:pt x="212427" y="131513"/>
                </a:moveTo>
                <a:lnTo>
                  <a:pt x="212427" y="137449"/>
                </a:lnTo>
                <a:lnTo>
                  <a:pt x="206491" y="137449"/>
                </a:lnTo>
                <a:lnTo>
                  <a:pt x="206491" y="131513"/>
                </a:lnTo>
                <a:close/>
                <a:moveTo>
                  <a:pt x="218674" y="131513"/>
                </a:moveTo>
                <a:lnTo>
                  <a:pt x="218674" y="137449"/>
                </a:lnTo>
                <a:lnTo>
                  <a:pt x="212739" y="137449"/>
                </a:lnTo>
                <a:lnTo>
                  <a:pt x="212739" y="131513"/>
                </a:lnTo>
                <a:close/>
                <a:moveTo>
                  <a:pt x="224921" y="131513"/>
                </a:moveTo>
                <a:lnTo>
                  <a:pt x="224921" y="137449"/>
                </a:lnTo>
                <a:lnTo>
                  <a:pt x="218987" y="137449"/>
                </a:lnTo>
                <a:lnTo>
                  <a:pt x="218987" y="131513"/>
                </a:lnTo>
                <a:close/>
                <a:moveTo>
                  <a:pt x="231170" y="131513"/>
                </a:moveTo>
                <a:lnTo>
                  <a:pt x="231170" y="137449"/>
                </a:lnTo>
                <a:lnTo>
                  <a:pt x="225234" y="137449"/>
                </a:lnTo>
                <a:lnTo>
                  <a:pt x="225234" y="131513"/>
                </a:lnTo>
                <a:close/>
                <a:moveTo>
                  <a:pt x="237417" y="131513"/>
                </a:moveTo>
                <a:lnTo>
                  <a:pt x="237417" y="137449"/>
                </a:lnTo>
                <a:lnTo>
                  <a:pt x="231481" y="137449"/>
                </a:lnTo>
                <a:lnTo>
                  <a:pt x="231481" y="131513"/>
                </a:lnTo>
                <a:close/>
                <a:moveTo>
                  <a:pt x="243664" y="131513"/>
                </a:moveTo>
                <a:lnTo>
                  <a:pt x="243664" y="137449"/>
                </a:lnTo>
                <a:lnTo>
                  <a:pt x="237729" y="137449"/>
                </a:lnTo>
                <a:lnTo>
                  <a:pt x="237729" y="131513"/>
                </a:lnTo>
                <a:close/>
                <a:moveTo>
                  <a:pt x="249911" y="131513"/>
                </a:moveTo>
                <a:lnTo>
                  <a:pt x="249911" y="137449"/>
                </a:lnTo>
                <a:lnTo>
                  <a:pt x="243977" y="137449"/>
                </a:lnTo>
                <a:lnTo>
                  <a:pt x="243977" y="131513"/>
                </a:lnTo>
                <a:close/>
                <a:moveTo>
                  <a:pt x="256161" y="131513"/>
                </a:moveTo>
                <a:lnTo>
                  <a:pt x="256161" y="137449"/>
                </a:lnTo>
                <a:lnTo>
                  <a:pt x="250225" y="137449"/>
                </a:lnTo>
                <a:lnTo>
                  <a:pt x="250225" y="131513"/>
                </a:lnTo>
                <a:close/>
                <a:moveTo>
                  <a:pt x="262409" y="131513"/>
                </a:moveTo>
                <a:lnTo>
                  <a:pt x="262409" y="137449"/>
                </a:lnTo>
                <a:lnTo>
                  <a:pt x="256474" y="137449"/>
                </a:lnTo>
                <a:lnTo>
                  <a:pt x="256474" y="131513"/>
                </a:lnTo>
                <a:close/>
                <a:moveTo>
                  <a:pt x="268656" y="131513"/>
                </a:moveTo>
                <a:lnTo>
                  <a:pt x="268656" y="137449"/>
                </a:lnTo>
                <a:lnTo>
                  <a:pt x="262721" y="137449"/>
                </a:lnTo>
                <a:lnTo>
                  <a:pt x="262721" y="131513"/>
                </a:lnTo>
                <a:close/>
                <a:moveTo>
                  <a:pt x="274904" y="131513"/>
                </a:moveTo>
                <a:lnTo>
                  <a:pt x="274904" y="137449"/>
                </a:lnTo>
                <a:lnTo>
                  <a:pt x="268968" y="137449"/>
                </a:lnTo>
                <a:lnTo>
                  <a:pt x="268968" y="131513"/>
                </a:lnTo>
                <a:close/>
                <a:moveTo>
                  <a:pt x="6251" y="137760"/>
                </a:moveTo>
                <a:lnTo>
                  <a:pt x="6251" y="143697"/>
                </a:lnTo>
                <a:lnTo>
                  <a:pt x="315" y="143697"/>
                </a:lnTo>
                <a:lnTo>
                  <a:pt x="315" y="137760"/>
                </a:lnTo>
                <a:close/>
                <a:moveTo>
                  <a:pt x="12498" y="137760"/>
                </a:moveTo>
                <a:lnTo>
                  <a:pt x="12498" y="143697"/>
                </a:lnTo>
                <a:lnTo>
                  <a:pt x="6562" y="143697"/>
                </a:lnTo>
                <a:lnTo>
                  <a:pt x="6562" y="137760"/>
                </a:lnTo>
                <a:close/>
                <a:moveTo>
                  <a:pt x="18745" y="137760"/>
                </a:moveTo>
                <a:lnTo>
                  <a:pt x="18745" y="143697"/>
                </a:lnTo>
                <a:lnTo>
                  <a:pt x="12810" y="143697"/>
                </a:lnTo>
                <a:lnTo>
                  <a:pt x="12810" y="137760"/>
                </a:lnTo>
                <a:close/>
                <a:moveTo>
                  <a:pt x="24992" y="137760"/>
                </a:moveTo>
                <a:lnTo>
                  <a:pt x="24992" y="143697"/>
                </a:lnTo>
                <a:lnTo>
                  <a:pt x="19058" y="143697"/>
                </a:lnTo>
                <a:lnTo>
                  <a:pt x="19058" y="137760"/>
                </a:lnTo>
                <a:close/>
                <a:moveTo>
                  <a:pt x="31241" y="137760"/>
                </a:moveTo>
                <a:lnTo>
                  <a:pt x="31241" y="143697"/>
                </a:lnTo>
                <a:lnTo>
                  <a:pt x="25305" y="143697"/>
                </a:lnTo>
                <a:lnTo>
                  <a:pt x="25305" y="137760"/>
                </a:lnTo>
                <a:close/>
                <a:moveTo>
                  <a:pt x="37489" y="137760"/>
                </a:moveTo>
                <a:lnTo>
                  <a:pt x="37489" y="143697"/>
                </a:lnTo>
                <a:lnTo>
                  <a:pt x="31553" y="143697"/>
                </a:lnTo>
                <a:lnTo>
                  <a:pt x="31553" y="137760"/>
                </a:lnTo>
                <a:close/>
                <a:moveTo>
                  <a:pt x="43737" y="137760"/>
                </a:moveTo>
                <a:lnTo>
                  <a:pt x="43737" y="143697"/>
                </a:lnTo>
                <a:lnTo>
                  <a:pt x="37802" y="143697"/>
                </a:lnTo>
                <a:lnTo>
                  <a:pt x="37802" y="137760"/>
                </a:lnTo>
                <a:close/>
                <a:moveTo>
                  <a:pt x="49985" y="137760"/>
                </a:moveTo>
                <a:lnTo>
                  <a:pt x="49985" y="143697"/>
                </a:lnTo>
                <a:lnTo>
                  <a:pt x="44049" y="143697"/>
                </a:lnTo>
                <a:lnTo>
                  <a:pt x="44049" y="137760"/>
                </a:lnTo>
                <a:close/>
                <a:moveTo>
                  <a:pt x="56232" y="137760"/>
                </a:moveTo>
                <a:lnTo>
                  <a:pt x="56232" y="143697"/>
                </a:lnTo>
                <a:lnTo>
                  <a:pt x="50296" y="143697"/>
                </a:lnTo>
                <a:lnTo>
                  <a:pt x="50296" y="137760"/>
                </a:lnTo>
                <a:close/>
                <a:moveTo>
                  <a:pt x="62480" y="137760"/>
                </a:moveTo>
                <a:lnTo>
                  <a:pt x="62480" y="143697"/>
                </a:lnTo>
                <a:lnTo>
                  <a:pt x="56545" y="143697"/>
                </a:lnTo>
                <a:lnTo>
                  <a:pt x="56545" y="137760"/>
                </a:lnTo>
                <a:close/>
                <a:moveTo>
                  <a:pt x="68727" y="137760"/>
                </a:moveTo>
                <a:lnTo>
                  <a:pt x="68727" y="143697"/>
                </a:lnTo>
                <a:lnTo>
                  <a:pt x="62792" y="143697"/>
                </a:lnTo>
                <a:lnTo>
                  <a:pt x="62792" y="137760"/>
                </a:lnTo>
                <a:close/>
                <a:moveTo>
                  <a:pt x="74975" y="137760"/>
                </a:moveTo>
                <a:lnTo>
                  <a:pt x="74975" y="143697"/>
                </a:lnTo>
                <a:lnTo>
                  <a:pt x="69039" y="143697"/>
                </a:lnTo>
                <a:lnTo>
                  <a:pt x="69039" y="137760"/>
                </a:lnTo>
                <a:close/>
                <a:moveTo>
                  <a:pt x="81223" y="137760"/>
                </a:moveTo>
                <a:lnTo>
                  <a:pt x="81223" y="143697"/>
                </a:lnTo>
                <a:lnTo>
                  <a:pt x="75286" y="143697"/>
                </a:lnTo>
                <a:lnTo>
                  <a:pt x="75286" y="137760"/>
                </a:lnTo>
                <a:close/>
                <a:moveTo>
                  <a:pt x="87470" y="137760"/>
                </a:moveTo>
                <a:lnTo>
                  <a:pt x="87470" y="143697"/>
                </a:lnTo>
                <a:lnTo>
                  <a:pt x="81535" y="143697"/>
                </a:lnTo>
                <a:lnTo>
                  <a:pt x="81535" y="137760"/>
                </a:lnTo>
                <a:close/>
                <a:moveTo>
                  <a:pt x="93718" y="137760"/>
                </a:moveTo>
                <a:lnTo>
                  <a:pt x="93718" y="143697"/>
                </a:lnTo>
                <a:lnTo>
                  <a:pt x="87784" y="143697"/>
                </a:lnTo>
                <a:lnTo>
                  <a:pt x="87784" y="137760"/>
                </a:lnTo>
                <a:close/>
                <a:moveTo>
                  <a:pt x="99967" y="137760"/>
                </a:moveTo>
                <a:lnTo>
                  <a:pt x="99967" y="143697"/>
                </a:lnTo>
                <a:lnTo>
                  <a:pt x="94031" y="143697"/>
                </a:lnTo>
                <a:lnTo>
                  <a:pt x="94031" y="137760"/>
                </a:lnTo>
                <a:close/>
                <a:moveTo>
                  <a:pt x="106214" y="137760"/>
                </a:moveTo>
                <a:lnTo>
                  <a:pt x="106214" y="143697"/>
                </a:lnTo>
                <a:lnTo>
                  <a:pt x="100278" y="143697"/>
                </a:lnTo>
                <a:lnTo>
                  <a:pt x="100278" y="137760"/>
                </a:lnTo>
                <a:close/>
                <a:moveTo>
                  <a:pt x="112461" y="137760"/>
                </a:moveTo>
                <a:lnTo>
                  <a:pt x="112461" y="143697"/>
                </a:lnTo>
                <a:lnTo>
                  <a:pt x="106527" y="143697"/>
                </a:lnTo>
                <a:lnTo>
                  <a:pt x="106527" y="137760"/>
                </a:lnTo>
                <a:close/>
                <a:moveTo>
                  <a:pt x="118710" y="137760"/>
                </a:moveTo>
                <a:lnTo>
                  <a:pt x="118710" y="143697"/>
                </a:lnTo>
                <a:lnTo>
                  <a:pt x="112774" y="143697"/>
                </a:lnTo>
                <a:lnTo>
                  <a:pt x="112774" y="137760"/>
                </a:lnTo>
                <a:close/>
                <a:moveTo>
                  <a:pt x="124957" y="137760"/>
                </a:moveTo>
                <a:lnTo>
                  <a:pt x="124957" y="143697"/>
                </a:lnTo>
                <a:lnTo>
                  <a:pt x="119021" y="143697"/>
                </a:lnTo>
                <a:lnTo>
                  <a:pt x="119021" y="137760"/>
                </a:lnTo>
                <a:close/>
                <a:moveTo>
                  <a:pt x="131204" y="137760"/>
                </a:moveTo>
                <a:lnTo>
                  <a:pt x="131204" y="143697"/>
                </a:lnTo>
                <a:lnTo>
                  <a:pt x="125270" y="143697"/>
                </a:lnTo>
                <a:lnTo>
                  <a:pt x="125270" y="137760"/>
                </a:lnTo>
                <a:close/>
                <a:moveTo>
                  <a:pt x="137451" y="137760"/>
                </a:moveTo>
                <a:lnTo>
                  <a:pt x="137451" y="143697"/>
                </a:lnTo>
                <a:lnTo>
                  <a:pt x="131517" y="143697"/>
                </a:lnTo>
                <a:lnTo>
                  <a:pt x="131517" y="137760"/>
                </a:lnTo>
                <a:close/>
                <a:moveTo>
                  <a:pt x="143702" y="137760"/>
                </a:moveTo>
                <a:lnTo>
                  <a:pt x="143702" y="143697"/>
                </a:lnTo>
                <a:lnTo>
                  <a:pt x="137766" y="143697"/>
                </a:lnTo>
                <a:lnTo>
                  <a:pt x="137766" y="137760"/>
                </a:lnTo>
                <a:close/>
                <a:moveTo>
                  <a:pt x="149949" y="137760"/>
                </a:moveTo>
                <a:lnTo>
                  <a:pt x="149949" y="143697"/>
                </a:lnTo>
                <a:lnTo>
                  <a:pt x="144015" y="143697"/>
                </a:lnTo>
                <a:lnTo>
                  <a:pt x="144015" y="137760"/>
                </a:lnTo>
                <a:close/>
                <a:moveTo>
                  <a:pt x="156196" y="137760"/>
                </a:moveTo>
                <a:lnTo>
                  <a:pt x="156196" y="143697"/>
                </a:lnTo>
                <a:lnTo>
                  <a:pt x="150262" y="143697"/>
                </a:lnTo>
                <a:lnTo>
                  <a:pt x="150262" y="137760"/>
                </a:lnTo>
                <a:close/>
                <a:moveTo>
                  <a:pt x="162445" y="137760"/>
                </a:moveTo>
                <a:lnTo>
                  <a:pt x="162445" y="143697"/>
                </a:lnTo>
                <a:lnTo>
                  <a:pt x="156509" y="143697"/>
                </a:lnTo>
                <a:lnTo>
                  <a:pt x="156509" y="137760"/>
                </a:lnTo>
                <a:close/>
                <a:moveTo>
                  <a:pt x="168692" y="137760"/>
                </a:moveTo>
                <a:lnTo>
                  <a:pt x="168692" y="143697"/>
                </a:lnTo>
                <a:lnTo>
                  <a:pt x="162756" y="143697"/>
                </a:lnTo>
                <a:lnTo>
                  <a:pt x="162756" y="137760"/>
                </a:lnTo>
                <a:close/>
                <a:moveTo>
                  <a:pt x="174939" y="137760"/>
                </a:moveTo>
                <a:lnTo>
                  <a:pt x="174939" y="143697"/>
                </a:lnTo>
                <a:lnTo>
                  <a:pt x="169005" y="143697"/>
                </a:lnTo>
                <a:lnTo>
                  <a:pt x="169005" y="137760"/>
                </a:lnTo>
                <a:close/>
                <a:moveTo>
                  <a:pt x="181186" y="137760"/>
                </a:moveTo>
                <a:lnTo>
                  <a:pt x="181186" y="143697"/>
                </a:lnTo>
                <a:lnTo>
                  <a:pt x="175252" y="143697"/>
                </a:lnTo>
                <a:lnTo>
                  <a:pt x="175252" y="137760"/>
                </a:lnTo>
                <a:close/>
                <a:moveTo>
                  <a:pt x="187433" y="137760"/>
                </a:moveTo>
                <a:lnTo>
                  <a:pt x="187433" y="143697"/>
                </a:lnTo>
                <a:lnTo>
                  <a:pt x="181499" y="143697"/>
                </a:lnTo>
                <a:lnTo>
                  <a:pt x="181499" y="137760"/>
                </a:lnTo>
                <a:close/>
                <a:moveTo>
                  <a:pt x="193682" y="137760"/>
                </a:moveTo>
                <a:lnTo>
                  <a:pt x="193682" y="143697"/>
                </a:lnTo>
                <a:lnTo>
                  <a:pt x="187746" y="143697"/>
                </a:lnTo>
                <a:lnTo>
                  <a:pt x="187746" y="137760"/>
                </a:lnTo>
                <a:close/>
                <a:moveTo>
                  <a:pt x="199931" y="137760"/>
                </a:moveTo>
                <a:lnTo>
                  <a:pt x="199931" y="143697"/>
                </a:lnTo>
                <a:lnTo>
                  <a:pt x="193996" y="143697"/>
                </a:lnTo>
                <a:lnTo>
                  <a:pt x="193996" y="137760"/>
                </a:lnTo>
                <a:close/>
                <a:moveTo>
                  <a:pt x="206180" y="137760"/>
                </a:moveTo>
                <a:lnTo>
                  <a:pt x="206180" y="143697"/>
                </a:lnTo>
                <a:lnTo>
                  <a:pt x="200244" y="143697"/>
                </a:lnTo>
                <a:lnTo>
                  <a:pt x="200244" y="137760"/>
                </a:lnTo>
                <a:close/>
                <a:moveTo>
                  <a:pt x="212427" y="137760"/>
                </a:moveTo>
                <a:lnTo>
                  <a:pt x="212427" y="143697"/>
                </a:lnTo>
                <a:lnTo>
                  <a:pt x="206491" y="143697"/>
                </a:lnTo>
                <a:lnTo>
                  <a:pt x="206491" y="137760"/>
                </a:lnTo>
                <a:close/>
                <a:moveTo>
                  <a:pt x="218674" y="137760"/>
                </a:moveTo>
                <a:lnTo>
                  <a:pt x="218674" y="143697"/>
                </a:lnTo>
                <a:lnTo>
                  <a:pt x="212739" y="143697"/>
                </a:lnTo>
                <a:lnTo>
                  <a:pt x="212739" y="137760"/>
                </a:lnTo>
                <a:close/>
                <a:moveTo>
                  <a:pt x="224921" y="137760"/>
                </a:moveTo>
                <a:lnTo>
                  <a:pt x="224921" y="143697"/>
                </a:lnTo>
                <a:lnTo>
                  <a:pt x="218987" y="143697"/>
                </a:lnTo>
                <a:lnTo>
                  <a:pt x="218987" y="137760"/>
                </a:lnTo>
                <a:close/>
                <a:moveTo>
                  <a:pt x="231170" y="137760"/>
                </a:moveTo>
                <a:lnTo>
                  <a:pt x="231170" y="143697"/>
                </a:lnTo>
                <a:lnTo>
                  <a:pt x="225234" y="143697"/>
                </a:lnTo>
                <a:lnTo>
                  <a:pt x="225234" y="137760"/>
                </a:lnTo>
                <a:close/>
                <a:moveTo>
                  <a:pt x="237417" y="137760"/>
                </a:moveTo>
                <a:lnTo>
                  <a:pt x="237417" y="143697"/>
                </a:lnTo>
                <a:lnTo>
                  <a:pt x="231481" y="143697"/>
                </a:lnTo>
                <a:lnTo>
                  <a:pt x="231481" y="137760"/>
                </a:lnTo>
                <a:close/>
                <a:moveTo>
                  <a:pt x="243664" y="137760"/>
                </a:moveTo>
                <a:lnTo>
                  <a:pt x="243664" y="143697"/>
                </a:lnTo>
                <a:lnTo>
                  <a:pt x="237729" y="143697"/>
                </a:lnTo>
                <a:lnTo>
                  <a:pt x="237729" y="137760"/>
                </a:lnTo>
                <a:close/>
                <a:moveTo>
                  <a:pt x="249911" y="137760"/>
                </a:moveTo>
                <a:lnTo>
                  <a:pt x="249911" y="143697"/>
                </a:lnTo>
                <a:lnTo>
                  <a:pt x="243977" y="143697"/>
                </a:lnTo>
                <a:lnTo>
                  <a:pt x="243977" y="137760"/>
                </a:lnTo>
                <a:close/>
                <a:moveTo>
                  <a:pt x="256161" y="137760"/>
                </a:moveTo>
                <a:lnTo>
                  <a:pt x="256161" y="143697"/>
                </a:lnTo>
                <a:lnTo>
                  <a:pt x="250225" y="143697"/>
                </a:lnTo>
                <a:lnTo>
                  <a:pt x="250225" y="137760"/>
                </a:lnTo>
                <a:close/>
                <a:moveTo>
                  <a:pt x="262409" y="137760"/>
                </a:moveTo>
                <a:lnTo>
                  <a:pt x="262409" y="143697"/>
                </a:lnTo>
                <a:lnTo>
                  <a:pt x="256474" y="143697"/>
                </a:lnTo>
                <a:lnTo>
                  <a:pt x="256474" y="137760"/>
                </a:lnTo>
                <a:close/>
                <a:moveTo>
                  <a:pt x="268656" y="137760"/>
                </a:moveTo>
                <a:lnTo>
                  <a:pt x="268656" y="143697"/>
                </a:lnTo>
                <a:lnTo>
                  <a:pt x="262721" y="143697"/>
                </a:lnTo>
                <a:lnTo>
                  <a:pt x="262721" y="137760"/>
                </a:lnTo>
                <a:close/>
                <a:moveTo>
                  <a:pt x="274904" y="137760"/>
                </a:moveTo>
                <a:lnTo>
                  <a:pt x="274904" y="143697"/>
                </a:lnTo>
                <a:lnTo>
                  <a:pt x="268968" y="143697"/>
                </a:lnTo>
                <a:lnTo>
                  <a:pt x="268968" y="137760"/>
                </a:lnTo>
                <a:close/>
                <a:moveTo>
                  <a:pt x="6251" y="144011"/>
                </a:moveTo>
                <a:lnTo>
                  <a:pt x="6251" y="149945"/>
                </a:lnTo>
                <a:lnTo>
                  <a:pt x="315" y="149945"/>
                </a:lnTo>
                <a:lnTo>
                  <a:pt x="315" y="144011"/>
                </a:lnTo>
                <a:close/>
                <a:moveTo>
                  <a:pt x="12498" y="144011"/>
                </a:moveTo>
                <a:lnTo>
                  <a:pt x="12498" y="149945"/>
                </a:lnTo>
                <a:lnTo>
                  <a:pt x="6562" y="149945"/>
                </a:lnTo>
                <a:lnTo>
                  <a:pt x="6562" y="144011"/>
                </a:lnTo>
                <a:close/>
                <a:moveTo>
                  <a:pt x="18745" y="144011"/>
                </a:moveTo>
                <a:lnTo>
                  <a:pt x="18745" y="149945"/>
                </a:lnTo>
                <a:lnTo>
                  <a:pt x="12810" y="149945"/>
                </a:lnTo>
                <a:lnTo>
                  <a:pt x="12810" y="144011"/>
                </a:lnTo>
                <a:close/>
                <a:moveTo>
                  <a:pt x="24992" y="144011"/>
                </a:moveTo>
                <a:lnTo>
                  <a:pt x="24992" y="149945"/>
                </a:lnTo>
                <a:lnTo>
                  <a:pt x="19058" y="149945"/>
                </a:lnTo>
                <a:lnTo>
                  <a:pt x="19058" y="144011"/>
                </a:lnTo>
                <a:close/>
                <a:moveTo>
                  <a:pt x="31241" y="144011"/>
                </a:moveTo>
                <a:lnTo>
                  <a:pt x="31241" y="149945"/>
                </a:lnTo>
                <a:lnTo>
                  <a:pt x="25305" y="149945"/>
                </a:lnTo>
                <a:lnTo>
                  <a:pt x="25305" y="144011"/>
                </a:lnTo>
                <a:close/>
                <a:moveTo>
                  <a:pt x="37489" y="144011"/>
                </a:moveTo>
                <a:lnTo>
                  <a:pt x="37489" y="149945"/>
                </a:lnTo>
                <a:lnTo>
                  <a:pt x="31553" y="149945"/>
                </a:lnTo>
                <a:lnTo>
                  <a:pt x="31553" y="144011"/>
                </a:lnTo>
                <a:close/>
                <a:moveTo>
                  <a:pt x="43737" y="144011"/>
                </a:moveTo>
                <a:lnTo>
                  <a:pt x="43737" y="149945"/>
                </a:lnTo>
                <a:lnTo>
                  <a:pt x="37802" y="149945"/>
                </a:lnTo>
                <a:lnTo>
                  <a:pt x="37802" y="144011"/>
                </a:lnTo>
                <a:close/>
                <a:moveTo>
                  <a:pt x="49985" y="144011"/>
                </a:moveTo>
                <a:lnTo>
                  <a:pt x="49985" y="149945"/>
                </a:lnTo>
                <a:lnTo>
                  <a:pt x="44049" y="149945"/>
                </a:lnTo>
                <a:lnTo>
                  <a:pt x="44049" y="144011"/>
                </a:lnTo>
                <a:close/>
                <a:moveTo>
                  <a:pt x="56232" y="144011"/>
                </a:moveTo>
                <a:lnTo>
                  <a:pt x="56232" y="149945"/>
                </a:lnTo>
                <a:lnTo>
                  <a:pt x="50296" y="149945"/>
                </a:lnTo>
                <a:lnTo>
                  <a:pt x="50296" y="144011"/>
                </a:lnTo>
                <a:close/>
                <a:moveTo>
                  <a:pt x="62480" y="144011"/>
                </a:moveTo>
                <a:lnTo>
                  <a:pt x="62480" y="149945"/>
                </a:lnTo>
                <a:lnTo>
                  <a:pt x="56545" y="149945"/>
                </a:lnTo>
                <a:lnTo>
                  <a:pt x="56545" y="144011"/>
                </a:lnTo>
                <a:close/>
                <a:moveTo>
                  <a:pt x="68727" y="144011"/>
                </a:moveTo>
                <a:lnTo>
                  <a:pt x="68727" y="149945"/>
                </a:lnTo>
                <a:lnTo>
                  <a:pt x="62792" y="149945"/>
                </a:lnTo>
                <a:lnTo>
                  <a:pt x="62792" y="144011"/>
                </a:lnTo>
                <a:close/>
                <a:moveTo>
                  <a:pt x="74975" y="144011"/>
                </a:moveTo>
                <a:lnTo>
                  <a:pt x="74975" y="149945"/>
                </a:lnTo>
                <a:lnTo>
                  <a:pt x="69039" y="149945"/>
                </a:lnTo>
                <a:lnTo>
                  <a:pt x="69039" y="144011"/>
                </a:lnTo>
                <a:close/>
                <a:moveTo>
                  <a:pt x="81223" y="144011"/>
                </a:moveTo>
                <a:lnTo>
                  <a:pt x="81223" y="149945"/>
                </a:lnTo>
                <a:lnTo>
                  <a:pt x="75286" y="149945"/>
                </a:lnTo>
                <a:lnTo>
                  <a:pt x="75286" y="144011"/>
                </a:lnTo>
                <a:close/>
                <a:moveTo>
                  <a:pt x="87470" y="144011"/>
                </a:moveTo>
                <a:lnTo>
                  <a:pt x="87470" y="149945"/>
                </a:lnTo>
                <a:lnTo>
                  <a:pt x="81535" y="149945"/>
                </a:lnTo>
                <a:lnTo>
                  <a:pt x="81535" y="144011"/>
                </a:lnTo>
                <a:close/>
                <a:moveTo>
                  <a:pt x="93718" y="144011"/>
                </a:moveTo>
                <a:lnTo>
                  <a:pt x="93718" y="149945"/>
                </a:lnTo>
                <a:lnTo>
                  <a:pt x="87784" y="149945"/>
                </a:lnTo>
                <a:lnTo>
                  <a:pt x="87784" y="144011"/>
                </a:lnTo>
                <a:close/>
                <a:moveTo>
                  <a:pt x="99967" y="144011"/>
                </a:moveTo>
                <a:lnTo>
                  <a:pt x="99967" y="149945"/>
                </a:lnTo>
                <a:lnTo>
                  <a:pt x="94031" y="149945"/>
                </a:lnTo>
                <a:lnTo>
                  <a:pt x="94031" y="144011"/>
                </a:lnTo>
                <a:close/>
                <a:moveTo>
                  <a:pt x="106214" y="144011"/>
                </a:moveTo>
                <a:lnTo>
                  <a:pt x="106214" y="149945"/>
                </a:lnTo>
                <a:lnTo>
                  <a:pt x="100278" y="149945"/>
                </a:lnTo>
                <a:lnTo>
                  <a:pt x="100278" y="144011"/>
                </a:lnTo>
                <a:close/>
                <a:moveTo>
                  <a:pt x="112461" y="144011"/>
                </a:moveTo>
                <a:lnTo>
                  <a:pt x="112461" y="149945"/>
                </a:lnTo>
                <a:lnTo>
                  <a:pt x="106527" y="149945"/>
                </a:lnTo>
                <a:lnTo>
                  <a:pt x="106527" y="144011"/>
                </a:lnTo>
                <a:close/>
                <a:moveTo>
                  <a:pt x="118710" y="144011"/>
                </a:moveTo>
                <a:lnTo>
                  <a:pt x="118710" y="149945"/>
                </a:lnTo>
                <a:lnTo>
                  <a:pt x="112774" y="149945"/>
                </a:lnTo>
                <a:lnTo>
                  <a:pt x="112774" y="144011"/>
                </a:lnTo>
                <a:close/>
                <a:moveTo>
                  <a:pt x="124957" y="144011"/>
                </a:moveTo>
                <a:lnTo>
                  <a:pt x="124957" y="149945"/>
                </a:lnTo>
                <a:lnTo>
                  <a:pt x="119021" y="149945"/>
                </a:lnTo>
                <a:lnTo>
                  <a:pt x="119021" y="144011"/>
                </a:lnTo>
                <a:close/>
                <a:moveTo>
                  <a:pt x="131204" y="144011"/>
                </a:moveTo>
                <a:lnTo>
                  <a:pt x="131204" y="149945"/>
                </a:lnTo>
                <a:lnTo>
                  <a:pt x="125270" y="149945"/>
                </a:lnTo>
                <a:lnTo>
                  <a:pt x="125270" y="144011"/>
                </a:lnTo>
                <a:close/>
                <a:moveTo>
                  <a:pt x="137451" y="144011"/>
                </a:moveTo>
                <a:lnTo>
                  <a:pt x="137451" y="149945"/>
                </a:lnTo>
                <a:lnTo>
                  <a:pt x="131517" y="149945"/>
                </a:lnTo>
                <a:lnTo>
                  <a:pt x="131517" y="144011"/>
                </a:lnTo>
                <a:close/>
                <a:moveTo>
                  <a:pt x="143702" y="144011"/>
                </a:moveTo>
                <a:lnTo>
                  <a:pt x="143702" y="149945"/>
                </a:lnTo>
                <a:lnTo>
                  <a:pt x="137766" y="149945"/>
                </a:lnTo>
                <a:lnTo>
                  <a:pt x="137766" y="144011"/>
                </a:lnTo>
                <a:close/>
                <a:moveTo>
                  <a:pt x="149949" y="144011"/>
                </a:moveTo>
                <a:lnTo>
                  <a:pt x="149949" y="149945"/>
                </a:lnTo>
                <a:lnTo>
                  <a:pt x="144015" y="149945"/>
                </a:lnTo>
                <a:lnTo>
                  <a:pt x="144015" y="144011"/>
                </a:lnTo>
                <a:close/>
                <a:moveTo>
                  <a:pt x="156196" y="144011"/>
                </a:moveTo>
                <a:lnTo>
                  <a:pt x="156196" y="149945"/>
                </a:lnTo>
                <a:lnTo>
                  <a:pt x="150262" y="149945"/>
                </a:lnTo>
                <a:lnTo>
                  <a:pt x="150262" y="144011"/>
                </a:lnTo>
                <a:close/>
                <a:moveTo>
                  <a:pt x="162445" y="144011"/>
                </a:moveTo>
                <a:lnTo>
                  <a:pt x="162445" y="149945"/>
                </a:lnTo>
                <a:lnTo>
                  <a:pt x="156509" y="149945"/>
                </a:lnTo>
                <a:lnTo>
                  <a:pt x="156509" y="144011"/>
                </a:lnTo>
                <a:close/>
                <a:moveTo>
                  <a:pt x="168692" y="144011"/>
                </a:moveTo>
                <a:lnTo>
                  <a:pt x="168692" y="149945"/>
                </a:lnTo>
                <a:lnTo>
                  <a:pt x="162756" y="149945"/>
                </a:lnTo>
                <a:lnTo>
                  <a:pt x="162756" y="144011"/>
                </a:lnTo>
                <a:close/>
                <a:moveTo>
                  <a:pt x="174939" y="144011"/>
                </a:moveTo>
                <a:lnTo>
                  <a:pt x="174939" y="149945"/>
                </a:lnTo>
                <a:lnTo>
                  <a:pt x="169005" y="149945"/>
                </a:lnTo>
                <a:lnTo>
                  <a:pt x="169005" y="144011"/>
                </a:lnTo>
                <a:close/>
                <a:moveTo>
                  <a:pt x="181186" y="144011"/>
                </a:moveTo>
                <a:lnTo>
                  <a:pt x="181186" y="149945"/>
                </a:lnTo>
                <a:lnTo>
                  <a:pt x="175252" y="149945"/>
                </a:lnTo>
                <a:lnTo>
                  <a:pt x="175252" y="144011"/>
                </a:lnTo>
                <a:close/>
                <a:moveTo>
                  <a:pt x="187433" y="144011"/>
                </a:moveTo>
                <a:lnTo>
                  <a:pt x="187433" y="149945"/>
                </a:lnTo>
                <a:lnTo>
                  <a:pt x="181499" y="149945"/>
                </a:lnTo>
                <a:lnTo>
                  <a:pt x="181499" y="144011"/>
                </a:lnTo>
                <a:close/>
                <a:moveTo>
                  <a:pt x="193682" y="144011"/>
                </a:moveTo>
                <a:lnTo>
                  <a:pt x="193682" y="149945"/>
                </a:lnTo>
                <a:lnTo>
                  <a:pt x="187746" y="149945"/>
                </a:lnTo>
                <a:lnTo>
                  <a:pt x="187746" y="144011"/>
                </a:lnTo>
                <a:close/>
                <a:moveTo>
                  <a:pt x="199931" y="144011"/>
                </a:moveTo>
                <a:lnTo>
                  <a:pt x="199931" y="149945"/>
                </a:lnTo>
                <a:lnTo>
                  <a:pt x="193996" y="149945"/>
                </a:lnTo>
                <a:lnTo>
                  <a:pt x="193996" y="144011"/>
                </a:lnTo>
                <a:close/>
                <a:moveTo>
                  <a:pt x="206180" y="144011"/>
                </a:moveTo>
                <a:lnTo>
                  <a:pt x="206180" y="149945"/>
                </a:lnTo>
                <a:lnTo>
                  <a:pt x="200244" y="149945"/>
                </a:lnTo>
                <a:lnTo>
                  <a:pt x="200244" y="144011"/>
                </a:lnTo>
                <a:close/>
                <a:moveTo>
                  <a:pt x="212427" y="144011"/>
                </a:moveTo>
                <a:lnTo>
                  <a:pt x="212427" y="149945"/>
                </a:lnTo>
                <a:lnTo>
                  <a:pt x="206491" y="149945"/>
                </a:lnTo>
                <a:lnTo>
                  <a:pt x="206491" y="144011"/>
                </a:lnTo>
                <a:close/>
                <a:moveTo>
                  <a:pt x="218674" y="144011"/>
                </a:moveTo>
                <a:lnTo>
                  <a:pt x="218674" y="149945"/>
                </a:lnTo>
                <a:lnTo>
                  <a:pt x="212739" y="149945"/>
                </a:lnTo>
                <a:lnTo>
                  <a:pt x="212739" y="144011"/>
                </a:lnTo>
                <a:close/>
                <a:moveTo>
                  <a:pt x="224921" y="144011"/>
                </a:moveTo>
                <a:lnTo>
                  <a:pt x="224921" y="149945"/>
                </a:lnTo>
                <a:lnTo>
                  <a:pt x="218987" y="149945"/>
                </a:lnTo>
                <a:lnTo>
                  <a:pt x="218987" y="144011"/>
                </a:lnTo>
                <a:close/>
                <a:moveTo>
                  <a:pt x="231170" y="144011"/>
                </a:moveTo>
                <a:lnTo>
                  <a:pt x="231170" y="149945"/>
                </a:lnTo>
                <a:lnTo>
                  <a:pt x="225234" y="149945"/>
                </a:lnTo>
                <a:lnTo>
                  <a:pt x="225234" y="144011"/>
                </a:lnTo>
                <a:close/>
                <a:moveTo>
                  <a:pt x="237417" y="144011"/>
                </a:moveTo>
                <a:lnTo>
                  <a:pt x="237417" y="149945"/>
                </a:lnTo>
                <a:lnTo>
                  <a:pt x="231481" y="149945"/>
                </a:lnTo>
                <a:lnTo>
                  <a:pt x="231481" y="144011"/>
                </a:lnTo>
                <a:close/>
                <a:moveTo>
                  <a:pt x="243664" y="144011"/>
                </a:moveTo>
                <a:lnTo>
                  <a:pt x="243664" y="149945"/>
                </a:lnTo>
                <a:lnTo>
                  <a:pt x="237729" y="149945"/>
                </a:lnTo>
                <a:lnTo>
                  <a:pt x="237729" y="144011"/>
                </a:lnTo>
                <a:close/>
                <a:moveTo>
                  <a:pt x="249911" y="144011"/>
                </a:moveTo>
                <a:lnTo>
                  <a:pt x="249911" y="149945"/>
                </a:lnTo>
                <a:lnTo>
                  <a:pt x="243977" y="149945"/>
                </a:lnTo>
                <a:lnTo>
                  <a:pt x="243977" y="144011"/>
                </a:lnTo>
                <a:close/>
                <a:moveTo>
                  <a:pt x="256161" y="144011"/>
                </a:moveTo>
                <a:lnTo>
                  <a:pt x="256161" y="149945"/>
                </a:lnTo>
                <a:lnTo>
                  <a:pt x="250225" y="149945"/>
                </a:lnTo>
                <a:lnTo>
                  <a:pt x="250225" y="144011"/>
                </a:lnTo>
                <a:close/>
                <a:moveTo>
                  <a:pt x="262409" y="144011"/>
                </a:moveTo>
                <a:lnTo>
                  <a:pt x="262409" y="149945"/>
                </a:lnTo>
                <a:lnTo>
                  <a:pt x="256474" y="149945"/>
                </a:lnTo>
                <a:lnTo>
                  <a:pt x="256474" y="144011"/>
                </a:lnTo>
                <a:close/>
                <a:moveTo>
                  <a:pt x="268656" y="144011"/>
                </a:moveTo>
                <a:lnTo>
                  <a:pt x="268656" y="149945"/>
                </a:lnTo>
                <a:lnTo>
                  <a:pt x="262721" y="149945"/>
                </a:lnTo>
                <a:lnTo>
                  <a:pt x="262721" y="144011"/>
                </a:lnTo>
                <a:close/>
                <a:moveTo>
                  <a:pt x="274904" y="144011"/>
                </a:moveTo>
                <a:lnTo>
                  <a:pt x="274904" y="149945"/>
                </a:lnTo>
                <a:lnTo>
                  <a:pt x="268968" y="149945"/>
                </a:lnTo>
                <a:lnTo>
                  <a:pt x="268968" y="144011"/>
                </a:lnTo>
                <a:close/>
                <a:moveTo>
                  <a:pt x="6251" y="150258"/>
                </a:moveTo>
                <a:lnTo>
                  <a:pt x="6251" y="156192"/>
                </a:lnTo>
                <a:lnTo>
                  <a:pt x="315" y="156192"/>
                </a:lnTo>
                <a:lnTo>
                  <a:pt x="315" y="150258"/>
                </a:lnTo>
                <a:close/>
                <a:moveTo>
                  <a:pt x="12498" y="150258"/>
                </a:moveTo>
                <a:lnTo>
                  <a:pt x="12498" y="156192"/>
                </a:lnTo>
                <a:lnTo>
                  <a:pt x="6562" y="156192"/>
                </a:lnTo>
                <a:lnTo>
                  <a:pt x="6562" y="150258"/>
                </a:lnTo>
                <a:close/>
                <a:moveTo>
                  <a:pt x="18745" y="150258"/>
                </a:moveTo>
                <a:lnTo>
                  <a:pt x="18745" y="156192"/>
                </a:lnTo>
                <a:lnTo>
                  <a:pt x="12810" y="156192"/>
                </a:lnTo>
                <a:lnTo>
                  <a:pt x="12810" y="150258"/>
                </a:lnTo>
                <a:close/>
                <a:moveTo>
                  <a:pt x="24992" y="150258"/>
                </a:moveTo>
                <a:lnTo>
                  <a:pt x="24992" y="156192"/>
                </a:lnTo>
                <a:lnTo>
                  <a:pt x="19058" y="156192"/>
                </a:lnTo>
                <a:lnTo>
                  <a:pt x="19058" y="150258"/>
                </a:lnTo>
                <a:close/>
                <a:moveTo>
                  <a:pt x="31241" y="150258"/>
                </a:moveTo>
                <a:lnTo>
                  <a:pt x="31241" y="156192"/>
                </a:lnTo>
                <a:lnTo>
                  <a:pt x="25305" y="156192"/>
                </a:lnTo>
                <a:lnTo>
                  <a:pt x="25305" y="150258"/>
                </a:lnTo>
                <a:close/>
                <a:moveTo>
                  <a:pt x="37489" y="150258"/>
                </a:moveTo>
                <a:lnTo>
                  <a:pt x="37489" y="156192"/>
                </a:lnTo>
                <a:lnTo>
                  <a:pt x="31553" y="156192"/>
                </a:lnTo>
                <a:lnTo>
                  <a:pt x="31553" y="150258"/>
                </a:lnTo>
                <a:close/>
                <a:moveTo>
                  <a:pt x="43737" y="150258"/>
                </a:moveTo>
                <a:lnTo>
                  <a:pt x="43737" y="156192"/>
                </a:lnTo>
                <a:lnTo>
                  <a:pt x="37802" y="156192"/>
                </a:lnTo>
                <a:lnTo>
                  <a:pt x="37802" y="150258"/>
                </a:lnTo>
                <a:close/>
                <a:moveTo>
                  <a:pt x="49985" y="150258"/>
                </a:moveTo>
                <a:lnTo>
                  <a:pt x="49985" y="156192"/>
                </a:lnTo>
                <a:lnTo>
                  <a:pt x="44049" y="156192"/>
                </a:lnTo>
                <a:lnTo>
                  <a:pt x="44049" y="150258"/>
                </a:lnTo>
                <a:close/>
                <a:moveTo>
                  <a:pt x="56232" y="150258"/>
                </a:moveTo>
                <a:lnTo>
                  <a:pt x="56232" y="156192"/>
                </a:lnTo>
                <a:lnTo>
                  <a:pt x="50296" y="156192"/>
                </a:lnTo>
                <a:lnTo>
                  <a:pt x="50296" y="150258"/>
                </a:lnTo>
                <a:close/>
                <a:moveTo>
                  <a:pt x="62480" y="150258"/>
                </a:moveTo>
                <a:lnTo>
                  <a:pt x="62480" y="156192"/>
                </a:lnTo>
                <a:lnTo>
                  <a:pt x="56545" y="156192"/>
                </a:lnTo>
                <a:lnTo>
                  <a:pt x="56545" y="150258"/>
                </a:lnTo>
                <a:close/>
                <a:moveTo>
                  <a:pt x="68727" y="150258"/>
                </a:moveTo>
                <a:lnTo>
                  <a:pt x="68727" y="156192"/>
                </a:lnTo>
                <a:lnTo>
                  <a:pt x="62792" y="156192"/>
                </a:lnTo>
                <a:lnTo>
                  <a:pt x="62792" y="150258"/>
                </a:lnTo>
                <a:close/>
                <a:moveTo>
                  <a:pt x="74975" y="150258"/>
                </a:moveTo>
                <a:lnTo>
                  <a:pt x="74975" y="156192"/>
                </a:lnTo>
                <a:lnTo>
                  <a:pt x="69039" y="156192"/>
                </a:lnTo>
                <a:lnTo>
                  <a:pt x="69039" y="150258"/>
                </a:lnTo>
                <a:close/>
                <a:moveTo>
                  <a:pt x="81223" y="150258"/>
                </a:moveTo>
                <a:lnTo>
                  <a:pt x="81223" y="156192"/>
                </a:lnTo>
                <a:lnTo>
                  <a:pt x="75286" y="156192"/>
                </a:lnTo>
                <a:lnTo>
                  <a:pt x="75286" y="150258"/>
                </a:lnTo>
                <a:close/>
                <a:moveTo>
                  <a:pt x="87470" y="150258"/>
                </a:moveTo>
                <a:lnTo>
                  <a:pt x="87470" y="156192"/>
                </a:lnTo>
                <a:lnTo>
                  <a:pt x="81535" y="156192"/>
                </a:lnTo>
                <a:lnTo>
                  <a:pt x="81535" y="150258"/>
                </a:lnTo>
                <a:close/>
                <a:moveTo>
                  <a:pt x="93718" y="150258"/>
                </a:moveTo>
                <a:lnTo>
                  <a:pt x="93718" y="156192"/>
                </a:lnTo>
                <a:lnTo>
                  <a:pt x="87784" y="156192"/>
                </a:lnTo>
                <a:lnTo>
                  <a:pt x="87784" y="150258"/>
                </a:lnTo>
                <a:close/>
                <a:moveTo>
                  <a:pt x="99967" y="150258"/>
                </a:moveTo>
                <a:lnTo>
                  <a:pt x="99967" y="156192"/>
                </a:lnTo>
                <a:lnTo>
                  <a:pt x="94031" y="156192"/>
                </a:lnTo>
                <a:lnTo>
                  <a:pt x="94031" y="150258"/>
                </a:lnTo>
                <a:close/>
                <a:moveTo>
                  <a:pt x="106214" y="150258"/>
                </a:moveTo>
                <a:lnTo>
                  <a:pt x="106214" y="156192"/>
                </a:lnTo>
                <a:lnTo>
                  <a:pt x="100278" y="156192"/>
                </a:lnTo>
                <a:lnTo>
                  <a:pt x="100278" y="150258"/>
                </a:lnTo>
                <a:close/>
                <a:moveTo>
                  <a:pt x="112461" y="150258"/>
                </a:moveTo>
                <a:lnTo>
                  <a:pt x="112461" y="156192"/>
                </a:lnTo>
                <a:lnTo>
                  <a:pt x="106527" y="156192"/>
                </a:lnTo>
                <a:lnTo>
                  <a:pt x="106527" y="150258"/>
                </a:lnTo>
                <a:close/>
                <a:moveTo>
                  <a:pt x="118710" y="150258"/>
                </a:moveTo>
                <a:lnTo>
                  <a:pt x="118710" y="156192"/>
                </a:lnTo>
                <a:lnTo>
                  <a:pt x="112774" y="156192"/>
                </a:lnTo>
                <a:lnTo>
                  <a:pt x="112774" y="150258"/>
                </a:lnTo>
                <a:close/>
                <a:moveTo>
                  <a:pt x="124957" y="150258"/>
                </a:moveTo>
                <a:lnTo>
                  <a:pt x="124957" y="156192"/>
                </a:lnTo>
                <a:lnTo>
                  <a:pt x="119021" y="156192"/>
                </a:lnTo>
                <a:lnTo>
                  <a:pt x="119021" y="150258"/>
                </a:lnTo>
                <a:close/>
                <a:moveTo>
                  <a:pt x="131204" y="150258"/>
                </a:moveTo>
                <a:lnTo>
                  <a:pt x="131204" y="156192"/>
                </a:lnTo>
                <a:lnTo>
                  <a:pt x="125270" y="156192"/>
                </a:lnTo>
                <a:lnTo>
                  <a:pt x="125270" y="150258"/>
                </a:lnTo>
                <a:close/>
                <a:moveTo>
                  <a:pt x="137451" y="150258"/>
                </a:moveTo>
                <a:lnTo>
                  <a:pt x="137451" y="156192"/>
                </a:lnTo>
                <a:lnTo>
                  <a:pt x="131517" y="156192"/>
                </a:lnTo>
                <a:lnTo>
                  <a:pt x="131517" y="150258"/>
                </a:lnTo>
                <a:close/>
                <a:moveTo>
                  <a:pt x="143702" y="150258"/>
                </a:moveTo>
                <a:lnTo>
                  <a:pt x="143702" y="156192"/>
                </a:lnTo>
                <a:lnTo>
                  <a:pt x="137766" y="156192"/>
                </a:lnTo>
                <a:lnTo>
                  <a:pt x="137766" y="150258"/>
                </a:lnTo>
                <a:close/>
                <a:moveTo>
                  <a:pt x="149949" y="150258"/>
                </a:moveTo>
                <a:lnTo>
                  <a:pt x="149949" y="156192"/>
                </a:lnTo>
                <a:lnTo>
                  <a:pt x="144015" y="156192"/>
                </a:lnTo>
                <a:lnTo>
                  <a:pt x="144015" y="150258"/>
                </a:lnTo>
                <a:close/>
                <a:moveTo>
                  <a:pt x="156196" y="150258"/>
                </a:moveTo>
                <a:lnTo>
                  <a:pt x="156196" y="156192"/>
                </a:lnTo>
                <a:lnTo>
                  <a:pt x="150262" y="156192"/>
                </a:lnTo>
                <a:lnTo>
                  <a:pt x="150262" y="150258"/>
                </a:lnTo>
                <a:close/>
                <a:moveTo>
                  <a:pt x="162445" y="150258"/>
                </a:moveTo>
                <a:lnTo>
                  <a:pt x="162445" y="156192"/>
                </a:lnTo>
                <a:lnTo>
                  <a:pt x="156509" y="156192"/>
                </a:lnTo>
                <a:lnTo>
                  <a:pt x="156509" y="150258"/>
                </a:lnTo>
                <a:close/>
                <a:moveTo>
                  <a:pt x="168692" y="150258"/>
                </a:moveTo>
                <a:lnTo>
                  <a:pt x="168692" y="156192"/>
                </a:lnTo>
                <a:lnTo>
                  <a:pt x="162756" y="156192"/>
                </a:lnTo>
                <a:lnTo>
                  <a:pt x="162756" y="150258"/>
                </a:lnTo>
                <a:close/>
                <a:moveTo>
                  <a:pt x="174939" y="150258"/>
                </a:moveTo>
                <a:lnTo>
                  <a:pt x="174939" y="156192"/>
                </a:lnTo>
                <a:lnTo>
                  <a:pt x="169005" y="156192"/>
                </a:lnTo>
                <a:lnTo>
                  <a:pt x="169005" y="150258"/>
                </a:lnTo>
                <a:close/>
                <a:moveTo>
                  <a:pt x="181186" y="150258"/>
                </a:moveTo>
                <a:lnTo>
                  <a:pt x="181186" y="156192"/>
                </a:lnTo>
                <a:lnTo>
                  <a:pt x="175252" y="156192"/>
                </a:lnTo>
                <a:lnTo>
                  <a:pt x="175252" y="150258"/>
                </a:lnTo>
                <a:close/>
                <a:moveTo>
                  <a:pt x="187433" y="150258"/>
                </a:moveTo>
                <a:lnTo>
                  <a:pt x="187433" y="156192"/>
                </a:lnTo>
                <a:lnTo>
                  <a:pt x="181499" y="156192"/>
                </a:lnTo>
                <a:lnTo>
                  <a:pt x="181499" y="150258"/>
                </a:lnTo>
                <a:close/>
                <a:moveTo>
                  <a:pt x="193682" y="150258"/>
                </a:moveTo>
                <a:lnTo>
                  <a:pt x="193682" y="156192"/>
                </a:lnTo>
                <a:lnTo>
                  <a:pt x="187746" y="156192"/>
                </a:lnTo>
                <a:lnTo>
                  <a:pt x="187746" y="150258"/>
                </a:lnTo>
                <a:close/>
                <a:moveTo>
                  <a:pt x="199931" y="150258"/>
                </a:moveTo>
                <a:lnTo>
                  <a:pt x="199931" y="156192"/>
                </a:lnTo>
                <a:lnTo>
                  <a:pt x="193996" y="156192"/>
                </a:lnTo>
                <a:lnTo>
                  <a:pt x="193996" y="150258"/>
                </a:lnTo>
                <a:close/>
                <a:moveTo>
                  <a:pt x="206180" y="150258"/>
                </a:moveTo>
                <a:lnTo>
                  <a:pt x="206180" y="156192"/>
                </a:lnTo>
                <a:lnTo>
                  <a:pt x="200244" y="156192"/>
                </a:lnTo>
                <a:lnTo>
                  <a:pt x="200244" y="150258"/>
                </a:lnTo>
                <a:close/>
                <a:moveTo>
                  <a:pt x="212427" y="150258"/>
                </a:moveTo>
                <a:lnTo>
                  <a:pt x="212427" y="156192"/>
                </a:lnTo>
                <a:lnTo>
                  <a:pt x="206491" y="156192"/>
                </a:lnTo>
                <a:lnTo>
                  <a:pt x="206491" y="150258"/>
                </a:lnTo>
                <a:close/>
                <a:moveTo>
                  <a:pt x="218674" y="150258"/>
                </a:moveTo>
                <a:lnTo>
                  <a:pt x="218674" y="156192"/>
                </a:lnTo>
                <a:lnTo>
                  <a:pt x="212739" y="156192"/>
                </a:lnTo>
                <a:lnTo>
                  <a:pt x="212739" y="150258"/>
                </a:lnTo>
                <a:close/>
                <a:moveTo>
                  <a:pt x="224921" y="150258"/>
                </a:moveTo>
                <a:lnTo>
                  <a:pt x="224921" y="156192"/>
                </a:lnTo>
                <a:lnTo>
                  <a:pt x="218987" y="156192"/>
                </a:lnTo>
                <a:lnTo>
                  <a:pt x="218987" y="150258"/>
                </a:lnTo>
                <a:close/>
                <a:moveTo>
                  <a:pt x="231170" y="150258"/>
                </a:moveTo>
                <a:lnTo>
                  <a:pt x="231170" y="156192"/>
                </a:lnTo>
                <a:lnTo>
                  <a:pt x="225234" y="156192"/>
                </a:lnTo>
                <a:lnTo>
                  <a:pt x="225234" y="150258"/>
                </a:lnTo>
                <a:close/>
                <a:moveTo>
                  <a:pt x="237417" y="150258"/>
                </a:moveTo>
                <a:lnTo>
                  <a:pt x="237417" y="156192"/>
                </a:lnTo>
                <a:lnTo>
                  <a:pt x="231481" y="156192"/>
                </a:lnTo>
                <a:lnTo>
                  <a:pt x="231481" y="150258"/>
                </a:lnTo>
                <a:close/>
                <a:moveTo>
                  <a:pt x="243664" y="150258"/>
                </a:moveTo>
                <a:lnTo>
                  <a:pt x="243664" y="156192"/>
                </a:lnTo>
                <a:lnTo>
                  <a:pt x="237729" y="156192"/>
                </a:lnTo>
                <a:lnTo>
                  <a:pt x="237729" y="150258"/>
                </a:lnTo>
                <a:close/>
                <a:moveTo>
                  <a:pt x="249911" y="150258"/>
                </a:moveTo>
                <a:lnTo>
                  <a:pt x="249911" y="156192"/>
                </a:lnTo>
                <a:lnTo>
                  <a:pt x="243977" y="156192"/>
                </a:lnTo>
                <a:lnTo>
                  <a:pt x="243977" y="150258"/>
                </a:lnTo>
                <a:close/>
                <a:moveTo>
                  <a:pt x="256161" y="150258"/>
                </a:moveTo>
                <a:lnTo>
                  <a:pt x="256161" y="156192"/>
                </a:lnTo>
                <a:lnTo>
                  <a:pt x="250225" y="156192"/>
                </a:lnTo>
                <a:lnTo>
                  <a:pt x="250225" y="150258"/>
                </a:lnTo>
                <a:close/>
                <a:moveTo>
                  <a:pt x="262409" y="150258"/>
                </a:moveTo>
                <a:lnTo>
                  <a:pt x="262409" y="156192"/>
                </a:lnTo>
                <a:lnTo>
                  <a:pt x="256474" y="156192"/>
                </a:lnTo>
                <a:lnTo>
                  <a:pt x="256474" y="150258"/>
                </a:lnTo>
                <a:close/>
                <a:moveTo>
                  <a:pt x="268656" y="150258"/>
                </a:moveTo>
                <a:lnTo>
                  <a:pt x="268656" y="156192"/>
                </a:lnTo>
                <a:lnTo>
                  <a:pt x="262721" y="156192"/>
                </a:lnTo>
                <a:lnTo>
                  <a:pt x="262721" y="150258"/>
                </a:lnTo>
                <a:close/>
                <a:moveTo>
                  <a:pt x="274904" y="150258"/>
                </a:moveTo>
                <a:lnTo>
                  <a:pt x="274904" y="156192"/>
                </a:lnTo>
                <a:lnTo>
                  <a:pt x="268968" y="156192"/>
                </a:lnTo>
                <a:lnTo>
                  <a:pt x="268968" y="150258"/>
                </a:lnTo>
                <a:close/>
                <a:moveTo>
                  <a:pt x="158" y="0"/>
                </a:moveTo>
                <a:lnTo>
                  <a:pt x="158" y="157"/>
                </a:lnTo>
                <a:lnTo>
                  <a:pt x="0" y="157"/>
                </a:lnTo>
                <a:lnTo>
                  <a:pt x="0" y="156350"/>
                </a:lnTo>
                <a:lnTo>
                  <a:pt x="158" y="156350"/>
                </a:lnTo>
                <a:lnTo>
                  <a:pt x="158" y="156508"/>
                </a:lnTo>
                <a:lnTo>
                  <a:pt x="275059" y="156508"/>
                </a:lnTo>
                <a:lnTo>
                  <a:pt x="275059" y="156350"/>
                </a:lnTo>
                <a:lnTo>
                  <a:pt x="275215" y="156350"/>
                </a:lnTo>
                <a:lnTo>
                  <a:pt x="275215" y="155"/>
                </a:lnTo>
                <a:lnTo>
                  <a:pt x="275059" y="155"/>
                </a:lnTo>
                <a:lnTo>
                  <a:pt x="275059" y="0"/>
                </a:lnTo>
                <a:close/>
              </a:path>
            </a:pathLst>
          </a:custGeom>
          <a:solidFill>
            <a:srgbClr val="E4EAED"/>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grpSp>
        <p:nvGrpSpPr>
          <p:cNvPr id="1709" name="Google Shape;1709;p29"/>
          <p:cNvGrpSpPr/>
          <p:nvPr/>
        </p:nvGrpSpPr>
        <p:grpSpPr>
          <a:xfrm flipH="1">
            <a:off x="-446503" y="-1387310"/>
            <a:ext cx="14026316" cy="9170339"/>
            <a:chOff x="-1030203" y="-1059532"/>
            <a:chExt cx="10519737" cy="6877754"/>
          </a:xfrm>
        </p:grpSpPr>
        <p:sp>
          <p:nvSpPr>
            <p:cNvPr id="1710" name="Google Shape;1710;p29"/>
            <p:cNvSpPr/>
            <p:nvPr/>
          </p:nvSpPr>
          <p:spPr>
            <a:xfrm>
              <a:off x="-1030203" y="-1059532"/>
              <a:ext cx="2112256" cy="2112256"/>
            </a:xfrm>
            <a:custGeom>
              <a:avLst/>
              <a:gdLst/>
              <a:ahLst/>
              <a:cxnLst/>
              <a:rect l="l" t="t" r="r" b="b"/>
              <a:pathLst>
                <a:path w="65598" h="65598" extrusionOk="0">
                  <a:moveTo>
                    <a:pt x="32815" y="0"/>
                  </a:moveTo>
                  <a:lnTo>
                    <a:pt x="31970" y="32"/>
                  </a:lnTo>
                  <a:lnTo>
                    <a:pt x="31125" y="32"/>
                  </a:lnTo>
                  <a:lnTo>
                    <a:pt x="30281" y="97"/>
                  </a:lnTo>
                  <a:lnTo>
                    <a:pt x="29436" y="162"/>
                  </a:lnTo>
                  <a:lnTo>
                    <a:pt x="28624" y="260"/>
                  </a:lnTo>
                  <a:lnTo>
                    <a:pt x="27811" y="390"/>
                  </a:lnTo>
                  <a:lnTo>
                    <a:pt x="26999" y="520"/>
                  </a:lnTo>
                  <a:lnTo>
                    <a:pt x="26187" y="682"/>
                  </a:lnTo>
                  <a:lnTo>
                    <a:pt x="25407" y="845"/>
                  </a:lnTo>
                  <a:lnTo>
                    <a:pt x="24595" y="1040"/>
                  </a:lnTo>
                  <a:lnTo>
                    <a:pt x="23815" y="1235"/>
                  </a:lnTo>
                  <a:lnTo>
                    <a:pt x="23068" y="1495"/>
                  </a:lnTo>
                  <a:lnTo>
                    <a:pt x="22288" y="1722"/>
                  </a:lnTo>
                  <a:lnTo>
                    <a:pt x="21541" y="1982"/>
                  </a:lnTo>
                  <a:lnTo>
                    <a:pt x="20794" y="2274"/>
                  </a:lnTo>
                  <a:lnTo>
                    <a:pt x="20046" y="2567"/>
                  </a:lnTo>
                  <a:lnTo>
                    <a:pt x="19299" y="2892"/>
                  </a:lnTo>
                  <a:lnTo>
                    <a:pt x="18584" y="3249"/>
                  </a:lnTo>
                  <a:lnTo>
                    <a:pt x="17187" y="3964"/>
                  </a:lnTo>
                  <a:lnTo>
                    <a:pt x="15790" y="4744"/>
                  </a:lnTo>
                  <a:lnTo>
                    <a:pt x="14458" y="5621"/>
                  </a:lnTo>
                  <a:lnTo>
                    <a:pt x="13191" y="6530"/>
                  </a:lnTo>
                  <a:lnTo>
                    <a:pt x="11956" y="7505"/>
                  </a:lnTo>
                  <a:lnTo>
                    <a:pt x="10754" y="8512"/>
                  </a:lnTo>
                  <a:lnTo>
                    <a:pt x="9617" y="9617"/>
                  </a:lnTo>
                  <a:lnTo>
                    <a:pt x="8545" y="10754"/>
                  </a:lnTo>
                  <a:lnTo>
                    <a:pt x="7505" y="11924"/>
                  </a:lnTo>
                  <a:lnTo>
                    <a:pt x="6531" y="13191"/>
                  </a:lnTo>
                  <a:lnTo>
                    <a:pt x="5621" y="14458"/>
                  </a:lnTo>
                  <a:lnTo>
                    <a:pt x="4776" y="15790"/>
                  </a:lnTo>
                  <a:lnTo>
                    <a:pt x="3964" y="17155"/>
                  </a:lnTo>
                  <a:lnTo>
                    <a:pt x="3249" y="18584"/>
                  </a:lnTo>
                  <a:lnTo>
                    <a:pt x="2924" y="19299"/>
                  </a:lnTo>
                  <a:lnTo>
                    <a:pt x="2599" y="20046"/>
                  </a:lnTo>
                  <a:lnTo>
                    <a:pt x="2274" y="20761"/>
                  </a:lnTo>
                  <a:lnTo>
                    <a:pt x="2014" y="21508"/>
                  </a:lnTo>
                  <a:lnTo>
                    <a:pt x="1722" y="22288"/>
                  </a:lnTo>
                  <a:lnTo>
                    <a:pt x="1495" y="23035"/>
                  </a:lnTo>
                  <a:lnTo>
                    <a:pt x="1267" y="23815"/>
                  </a:lnTo>
                  <a:lnTo>
                    <a:pt x="1040" y="24595"/>
                  </a:lnTo>
                  <a:lnTo>
                    <a:pt x="845" y="25407"/>
                  </a:lnTo>
                  <a:lnTo>
                    <a:pt x="682" y="26187"/>
                  </a:lnTo>
                  <a:lnTo>
                    <a:pt x="520" y="26999"/>
                  </a:lnTo>
                  <a:lnTo>
                    <a:pt x="390" y="27811"/>
                  </a:lnTo>
                  <a:lnTo>
                    <a:pt x="292" y="28624"/>
                  </a:lnTo>
                  <a:lnTo>
                    <a:pt x="195" y="29436"/>
                  </a:lnTo>
                  <a:lnTo>
                    <a:pt x="97" y="30281"/>
                  </a:lnTo>
                  <a:lnTo>
                    <a:pt x="65" y="31093"/>
                  </a:lnTo>
                  <a:lnTo>
                    <a:pt x="32" y="31938"/>
                  </a:lnTo>
                  <a:lnTo>
                    <a:pt x="0" y="32782"/>
                  </a:lnTo>
                  <a:lnTo>
                    <a:pt x="32" y="33627"/>
                  </a:lnTo>
                  <a:lnTo>
                    <a:pt x="65" y="34472"/>
                  </a:lnTo>
                  <a:lnTo>
                    <a:pt x="97" y="35317"/>
                  </a:lnTo>
                  <a:lnTo>
                    <a:pt x="195" y="36161"/>
                  </a:lnTo>
                  <a:lnTo>
                    <a:pt x="292" y="36974"/>
                  </a:lnTo>
                  <a:lnTo>
                    <a:pt x="390" y="37786"/>
                  </a:lnTo>
                  <a:lnTo>
                    <a:pt x="520" y="38598"/>
                  </a:lnTo>
                  <a:lnTo>
                    <a:pt x="682" y="39410"/>
                  </a:lnTo>
                  <a:lnTo>
                    <a:pt x="845" y="40190"/>
                  </a:lnTo>
                  <a:lnTo>
                    <a:pt x="1040" y="41002"/>
                  </a:lnTo>
                  <a:lnTo>
                    <a:pt x="1267" y="41782"/>
                  </a:lnTo>
                  <a:lnTo>
                    <a:pt x="1495" y="42562"/>
                  </a:lnTo>
                  <a:lnTo>
                    <a:pt x="1722" y="43309"/>
                  </a:lnTo>
                  <a:lnTo>
                    <a:pt x="2014" y="44056"/>
                  </a:lnTo>
                  <a:lnTo>
                    <a:pt x="2274" y="44804"/>
                  </a:lnTo>
                  <a:lnTo>
                    <a:pt x="2599" y="45551"/>
                  </a:lnTo>
                  <a:lnTo>
                    <a:pt x="2924" y="46298"/>
                  </a:lnTo>
                  <a:lnTo>
                    <a:pt x="3249" y="47013"/>
                  </a:lnTo>
                  <a:lnTo>
                    <a:pt x="3964" y="48410"/>
                  </a:lnTo>
                  <a:lnTo>
                    <a:pt x="4776" y="49807"/>
                  </a:lnTo>
                  <a:lnTo>
                    <a:pt x="5621" y="51139"/>
                  </a:lnTo>
                  <a:lnTo>
                    <a:pt x="6531" y="52406"/>
                  </a:lnTo>
                  <a:lnTo>
                    <a:pt x="7505" y="53641"/>
                  </a:lnTo>
                  <a:lnTo>
                    <a:pt x="8545" y="54843"/>
                  </a:lnTo>
                  <a:lnTo>
                    <a:pt x="9617" y="55980"/>
                  </a:lnTo>
                  <a:lnTo>
                    <a:pt x="10754" y="57052"/>
                  </a:lnTo>
                  <a:lnTo>
                    <a:pt x="11956" y="58092"/>
                  </a:lnTo>
                  <a:lnTo>
                    <a:pt x="13191" y="59067"/>
                  </a:lnTo>
                  <a:lnTo>
                    <a:pt x="14458" y="59976"/>
                  </a:lnTo>
                  <a:lnTo>
                    <a:pt x="15790" y="60854"/>
                  </a:lnTo>
                  <a:lnTo>
                    <a:pt x="17187" y="61633"/>
                  </a:lnTo>
                  <a:lnTo>
                    <a:pt x="18584" y="62348"/>
                  </a:lnTo>
                  <a:lnTo>
                    <a:pt x="19299" y="62706"/>
                  </a:lnTo>
                  <a:lnTo>
                    <a:pt x="20046" y="62998"/>
                  </a:lnTo>
                  <a:lnTo>
                    <a:pt x="20794" y="63323"/>
                  </a:lnTo>
                  <a:lnTo>
                    <a:pt x="21541" y="63583"/>
                  </a:lnTo>
                  <a:lnTo>
                    <a:pt x="22288" y="63875"/>
                  </a:lnTo>
                  <a:lnTo>
                    <a:pt x="23068" y="64103"/>
                  </a:lnTo>
                  <a:lnTo>
                    <a:pt x="23815" y="64330"/>
                  </a:lnTo>
                  <a:lnTo>
                    <a:pt x="24595" y="64558"/>
                  </a:lnTo>
                  <a:lnTo>
                    <a:pt x="25407" y="64752"/>
                  </a:lnTo>
                  <a:lnTo>
                    <a:pt x="26187" y="64915"/>
                  </a:lnTo>
                  <a:lnTo>
                    <a:pt x="26999" y="65077"/>
                  </a:lnTo>
                  <a:lnTo>
                    <a:pt x="27811" y="65207"/>
                  </a:lnTo>
                  <a:lnTo>
                    <a:pt x="28624" y="65337"/>
                  </a:lnTo>
                  <a:lnTo>
                    <a:pt x="29436" y="65402"/>
                  </a:lnTo>
                  <a:lnTo>
                    <a:pt x="30281" y="65500"/>
                  </a:lnTo>
                  <a:lnTo>
                    <a:pt x="31125" y="65532"/>
                  </a:lnTo>
                  <a:lnTo>
                    <a:pt x="31970" y="65565"/>
                  </a:lnTo>
                  <a:lnTo>
                    <a:pt x="32815" y="65597"/>
                  </a:lnTo>
                  <a:lnTo>
                    <a:pt x="33660" y="65565"/>
                  </a:lnTo>
                  <a:lnTo>
                    <a:pt x="34504" y="65532"/>
                  </a:lnTo>
                  <a:lnTo>
                    <a:pt x="35317" y="65500"/>
                  </a:lnTo>
                  <a:lnTo>
                    <a:pt x="36161" y="65402"/>
                  </a:lnTo>
                  <a:lnTo>
                    <a:pt x="36974" y="65337"/>
                  </a:lnTo>
                  <a:lnTo>
                    <a:pt x="37786" y="65207"/>
                  </a:lnTo>
                  <a:lnTo>
                    <a:pt x="38598" y="65077"/>
                  </a:lnTo>
                  <a:lnTo>
                    <a:pt x="39410" y="64915"/>
                  </a:lnTo>
                  <a:lnTo>
                    <a:pt x="40223" y="64752"/>
                  </a:lnTo>
                  <a:lnTo>
                    <a:pt x="41002" y="64558"/>
                  </a:lnTo>
                  <a:lnTo>
                    <a:pt x="41782" y="64330"/>
                  </a:lnTo>
                  <a:lnTo>
                    <a:pt x="42562" y="64103"/>
                  </a:lnTo>
                  <a:lnTo>
                    <a:pt x="43309" y="63875"/>
                  </a:lnTo>
                  <a:lnTo>
                    <a:pt x="44089" y="63583"/>
                  </a:lnTo>
                  <a:lnTo>
                    <a:pt x="44836" y="63323"/>
                  </a:lnTo>
                  <a:lnTo>
                    <a:pt x="45584" y="62998"/>
                  </a:lnTo>
                  <a:lnTo>
                    <a:pt x="46298" y="62706"/>
                  </a:lnTo>
                  <a:lnTo>
                    <a:pt x="47013" y="62348"/>
                  </a:lnTo>
                  <a:lnTo>
                    <a:pt x="48443" y="61633"/>
                  </a:lnTo>
                  <a:lnTo>
                    <a:pt x="49807" y="60854"/>
                  </a:lnTo>
                  <a:lnTo>
                    <a:pt x="51139" y="59976"/>
                  </a:lnTo>
                  <a:lnTo>
                    <a:pt x="52439" y="59067"/>
                  </a:lnTo>
                  <a:lnTo>
                    <a:pt x="53674" y="58092"/>
                  </a:lnTo>
                  <a:lnTo>
                    <a:pt x="54843" y="57052"/>
                  </a:lnTo>
                  <a:lnTo>
                    <a:pt x="55980" y="55980"/>
                  </a:lnTo>
                  <a:lnTo>
                    <a:pt x="57085" y="54843"/>
                  </a:lnTo>
                  <a:lnTo>
                    <a:pt x="58092" y="53641"/>
                  </a:lnTo>
                  <a:lnTo>
                    <a:pt x="59067" y="52406"/>
                  </a:lnTo>
                  <a:lnTo>
                    <a:pt x="60009" y="51139"/>
                  </a:lnTo>
                  <a:lnTo>
                    <a:pt x="60854" y="49807"/>
                  </a:lnTo>
                  <a:lnTo>
                    <a:pt x="61634" y="48410"/>
                  </a:lnTo>
                  <a:lnTo>
                    <a:pt x="62348" y="47013"/>
                  </a:lnTo>
                  <a:lnTo>
                    <a:pt x="62706" y="46298"/>
                  </a:lnTo>
                  <a:lnTo>
                    <a:pt x="63031" y="45551"/>
                  </a:lnTo>
                  <a:lnTo>
                    <a:pt x="63323" y="44804"/>
                  </a:lnTo>
                  <a:lnTo>
                    <a:pt x="63616" y="44056"/>
                  </a:lnTo>
                  <a:lnTo>
                    <a:pt x="63875" y="43309"/>
                  </a:lnTo>
                  <a:lnTo>
                    <a:pt x="64135" y="42562"/>
                  </a:lnTo>
                  <a:lnTo>
                    <a:pt x="64363" y="41782"/>
                  </a:lnTo>
                  <a:lnTo>
                    <a:pt x="64558" y="41002"/>
                  </a:lnTo>
                  <a:lnTo>
                    <a:pt x="64753" y="40190"/>
                  </a:lnTo>
                  <a:lnTo>
                    <a:pt x="64915" y="39410"/>
                  </a:lnTo>
                  <a:lnTo>
                    <a:pt x="65078" y="38598"/>
                  </a:lnTo>
                  <a:lnTo>
                    <a:pt x="65208" y="37786"/>
                  </a:lnTo>
                  <a:lnTo>
                    <a:pt x="65337" y="36974"/>
                  </a:lnTo>
                  <a:lnTo>
                    <a:pt x="65435" y="36161"/>
                  </a:lnTo>
                  <a:lnTo>
                    <a:pt x="65500" y="35317"/>
                  </a:lnTo>
                  <a:lnTo>
                    <a:pt x="65565" y="34472"/>
                  </a:lnTo>
                  <a:lnTo>
                    <a:pt x="65597" y="33627"/>
                  </a:lnTo>
                  <a:lnTo>
                    <a:pt x="65597" y="32782"/>
                  </a:lnTo>
                  <a:lnTo>
                    <a:pt x="65597" y="31938"/>
                  </a:lnTo>
                  <a:lnTo>
                    <a:pt x="65565" y="31093"/>
                  </a:lnTo>
                  <a:lnTo>
                    <a:pt x="65500" y="30281"/>
                  </a:lnTo>
                  <a:lnTo>
                    <a:pt x="65435" y="29436"/>
                  </a:lnTo>
                  <a:lnTo>
                    <a:pt x="65337" y="28624"/>
                  </a:lnTo>
                  <a:lnTo>
                    <a:pt x="65208" y="27811"/>
                  </a:lnTo>
                  <a:lnTo>
                    <a:pt x="65078" y="26999"/>
                  </a:lnTo>
                  <a:lnTo>
                    <a:pt x="64915" y="26187"/>
                  </a:lnTo>
                  <a:lnTo>
                    <a:pt x="64753" y="25407"/>
                  </a:lnTo>
                  <a:lnTo>
                    <a:pt x="64558" y="24595"/>
                  </a:lnTo>
                  <a:lnTo>
                    <a:pt x="64363" y="23815"/>
                  </a:lnTo>
                  <a:lnTo>
                    <a:pt x="64135" y="23035"/>
                  </a:lnTo>
                  <a:lnTo>
                    <a:pt x="63875" y="22288"/>
                  </a:lnTo>
                  <a:lnTo>
                    <a:pt x="63616" y="21508"/>
                  </a:lnTo>
                  <a:lnTo>
                    <a:pt x="63323" y="20761"/>
                  </a:lnTo>
                  <a:lnTo>
                    <a:pt x="63031" y="20046"/>
                  </a:lnTo>
                  <a:lnTo>
                    <a:pt x="62706" y="19299"/>
                  </a:lnTo>
                  <a:lnTo>
                    <a:pt x="62348" y="18584"/>
                  </a:lnTo>
                  <a:lnTo>
                    <a:pt x="61634" y="17155"/>
                  </a:lnTo>
                  <a:lnTo>
                    <a:pt x="60854" y="15790"/>
                  </a:lnTo>
                  <a:lnTo>
                    <a:pt x="60009" y="14458"/>
                  </a:lnTo>
                  <a:lnTo>
                    <a:pt x="59067" y="13191"/>
                  </a:lnTo>
                  <a:lnTo>
                    <a:pt x="58092" y="11924"/>
                  </a:lnTo>
                  <a:lnTo>
                    <a:pt x="57085" y="10754"/>
                  </a:lnTo>
                  <a:lnTo>
                    <a:pt x="55980" y="9617"/>
                  </a:lnTo>
                  <a:lnTo>
                    <a:pt x="54843" y="8512"/>
                  </a:lnTo>
                  <a:lnTo>
                    <a:pt x="53674" y="7505"/>
                  </a:lnTo>
                  <a:lnTo>
                    <a:pt x="52439" y="6530"/>
                  </a:lnTo>
                  <a:lnTo>
                    <a:pt x="51139" y="5621"/>
                  </a:lnTo>
                  <a:lnTo>
                    <a:pt x="49807" y="4744"/>
                  </a:lnTo>
                  <a:lnTo>
                    <a:pt x="48443" y="3964"/>
                  </a:lnTo>
                  <a:lnTo>
                    <a:pt x="47013" y="3249"/>
                  </a:lnTo>
                  <a:lnTo>
                    <a:pt x="46298" y="2892"/>
                  </a:lnTo>
                  <a:lnTo>
                    <a:pt x="45584" y="2567"/>
                  </a:lnTo>
                  <a:lnTo>
                    <a:pt x="44836" y="2274"/>
                  </a:lnTo>
                  <a:lnTo>
                    <a:pt x="44089" y="1982"/>
                  </a:lnTo>
                  <a:lnTo>
                    <a:pt x="43309" y="1722"/>
                  </a:lnTo>
                  <a:lnTo>
                    <a:pt x="42562" y="1495"/>
                  </a:lnTo>
                  <a:lnTo>
                    <a:pt x="41782" y="1235"/>
                  </a:lnTo>
                  <a:lnTo>
                    <a:pt x="41002" y="1040"/>
                  </a:lnTo>
                  <a:lnTo>
                    <a:pt x="40223" y="845"/>
                  </a:lnTo>
                  <a:lnTo>
                    <a:pt x="39410" y="682"/>
                  </a:lnTo>
                  <a:lnTo>
                    <a:pt x="38598" y="520"/>
                  </a:lnTo>
                  <a:lnTo>
                    <a:pt x="37786" y="390"/>
                  </a:lnTo>
                  <a:lnTo>
                    <a:pt x="36974" y="260"/>
                  </a:lnTo>
                  <a:lnTo>
                    <a:pt x="36161" y="162"/>
                  </a:lnTo>
                  <a:lnTo>
                    <a:pt x="35317" y="97"/>
                  </a:lnTo>
                  <a:lnTo>
                    <a:pt x="34504" y="32"/>
                  </a:lnTo>
                  <a:lnTo>
                    <a:pt x="33660" y="32"/>
                  </a:lnTo>
                  <a:lnTo>
                    <a:pt x="3281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11" name="Google Shape;1711;p29"/>
            <p:cNvSpPr/>
            <p:nvPr/>
          </p:nvSpPr>
          <p:spPr>
            <a:xfrm>
              <a:off x="8430765" y="-649262"/>
              <a:ext cx="1058768" cy="1369466"/>
            </a:xfrm>
            <a:custGeom>
              <a:avLst/>
              <a:gdLst/>
              <a:ahLst/>
              <a:cxnLst/>
              <a:rect l="l" t="t" r="r" b="b"/>
              <a:pathLst>
                <a:path w="32881" h="42530" extrusionOk="0">
                  <a:moveTo>
                    <a:pt x="28949" y="0"/>
                  </a:moveTo>
                  <a:lnTo>
                    <a:pt x="28624" y="33"/>
                  </a:lnTo>
                  <a:lnTo>
                    <a:pt x="28267" y="98"/>
                  </a:lnTo>
                  <a:lnTo>
                    <a:pt x="27942" y="228"/>
                  </a:lnTo>
                  <a:lnTo>
                    <a:pt x="27617" y="358"/>
                  </a:lnTo>
                  <a:lnTo>
                    <a:pt x="27292" y="520"/>
                  </a:lnTo>
                  <a:lnTo>
                    <a:pt x="27000" y="715"/>
                  </a:lnTo>
                  <a:lnTo>
                    <a:pt x="26708" y="943"/>
                  </a:lnTo>
                  <a:lnTo>
                    <a:pt x="26448" y="1203"/>
                  </a:lnTo>
                  <a:lnTo>
                    <a:pt x="26220" y="1495"/>
                  </a:lnTo>
                  <a:lnTo>
                    <a:pt x="683" y="36714"/>
                  </a:lnTo>
                  <a:lnTo>
                    <a:pt x="488" y="37039"/>
                  </a:lnTo>
                  <a:lnTo>
                    <a:pt x="326" y="37364"/>
                  </a:lnTo>
                  <a:lnTo>
                    <a:pt x="196" y="37689"/>
                  </a:lnTo>
                  <a:lnTo>
                    <a:pt x="98" y="38046"/>
                  </a:lnTo>
                  <a:lnTo>
                    <a:pt x="33" y="38404"/>
                  </a:lnTo>
                  <a:lnTo>
                    <a:pt x="1" y="38761"/>
                  </a:lnTo>
                  <a:lnTo>
                    <a:pt x="1" y="39086"/>
                  </a:lnTo>
                  <a:lnTo>
                    <a:pt x="33" y="39443"/>
                  </a:lnTo>
                  <a:lnTo>
                    <a:pt x="98" y="39801"/>
                  </a:lnTo>
                  <a:lnTo>
                    <a:pt x="228" y="40126"/>
                  </a:lnTo>
                  <a:lnTo>
                    <a:pt x="358" y="40450"/>
                  </a:lnTo>
                  <a:lnTo>
                    <a:pt x="521" y="40775"/>
                  </a:lnTo>
                  <a:lnTo>
                    <a:pt x="715" y="41068"/>
                  </a:lnTo>
                  <a:lnTo>
                    <a:pt x="943" y="41360"/>
                  </a:lnTo>
                  <a:lnTo>
                    <a:pt x="1235" y="41620"/>
                  </a:lnTo>
                  <a:lnTo>
                    <a:pt x="1528" y="41847"/>
                  </a:lnTo>
                  <a:lnTo>
                    <a:pt x="1820" y="42042"/>
                  </a:lnTo>
                  <a:lnTo>
                    <a:pt x="2145" y="42237"/>
                  </a:lnTo>
                  <a:lnTo>
                    <a:pt x="2502" y="42367"/>
                  </a:lnTo>
                  <a:lnTo>
                    <a:pt x="2827" y="42465"/>
                  </a:lnTo>
                  <a:lnTo>
                    <a:pt x="3185" y="42530"/>
                  </a:lnTo>
                  <a:lnTo>
                    <a:pt x="3899" y="42530"/>
                  </a:lnTo>
                  <a:lnTo>
                    <a:pt x="4257" y="42497"/>
                  </a:lnTo>
                  <a:lnTo>
                    <a:pt x="4582" y="42432"/>
                  </a:lnTo>
                  <a:lnTo>
                    <a:pt x="4939" y="42335"/>
                  </a:lnTo>
                  <a:lnTo>
                    <a:pt x="5264" y="42172"/>
                  </a:lnTo>
                  <a:lnTo>
                    <a:pt x="5589" y="42010"/>
                  </a:lnTo>
                  <a:lnTo>
                    <a:pt x="5881" y="41815"/>
                  </a:lnTo>
                  <a:lnTo>
                    <a:pt x="6141" y="41588"/>
                  </a:lnTo>
                  <a:lnTo>
                    <a:pt x="6401" y="41328"/>
                  </a:lnTo>
                  <a:lnTo>
                    <a:pt x="6661" y="41035"/>
                  </a:lnTo>
                  <a:lnTo>
                    <a:pt x="32166" y="5816"/>
                  </a:lnTo>
                  <a:lnTo>
                    <a:pt x="32361" y="5524"/>
                  </a:lnTo>
                  <a:lnTo>
                    <a:pt x="32556" y="5166"/>
                  </a:lnTo>
                  <a:lnTo>
                    <a:pt x="32686" y="4841"/>
                  </a:lnTo>
                  <a:lnTo>
                    <a:pt x="32783" y="4484"/>
                  </a:lnTo>
                  <a:lnTo>
                    <a:pt x="32848" y="4159"/>
                  </a:lnTo>
                  <a:lnTo>
                    <a:pt x="32881" y="3802"/>
                  </a:lnTo>
                  <a:lnTo>
                    <a:pt x="32848" y="3444"/>
                  </a:lnTo>
                  <a:lnTo>
                    <a:pt x="32816" y="3087"/>
                  </a:lnTo>
                  <a:lnTo>
                    <a:pt x="32751" y="2730"/>
                  </a:lnTo>
                  <a:lnTo>
                    <a:pt x="32653" y="2405"/>
                  </a:lnTo>
                  <a:lnTo>
                    <a:pt x="32523" y="2080"/>
                  </a:lnTo>
                  <a:lnTo>
                    <a:pt x="32328" y="1755"/>
                  </a:lnTo>
                  <a:lnTo>
                    <a:pt x="32133" y="1462"/>
                  </a:lnTo>
                  <a:lnTo>
                    <a:pt x="31906" y="1170"/>
                  </a:lnTo>
                  <a:lnTo>
                    <a:pt x="31646" y="910"/>
                  </a:lnTo>
                  <a:lnTo>
                    <a:pt x="31354" y="683"/>
                  </a:lnTo>
                  <a:lnTo>
                    <a:pt x="31029" y="488"/>
                  </a:lnTo>
                  <a:lnTo>
                    <a:pt x="30704" y="325"/>
                  </a:lnTo>
                  <a:lnTo>
                    <a:pt x="30379" y="195"/>
                  </a:lnTo>
                  <a:lnTo>
                    <a:pt x="30021" y="98"/>
                  </a:lnTo>
                  <a:lnTo>
                    <a:pt x="29664" y="33"/>
                  </a:lnTo>
                  <a:lnTo>
                    <a:pt x="2930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12" name="Google Shape;1712;p29"/>
            <p:cNvSpPr/>
            <p:nvPr/>
          </p:nvSpPr>
          <p:spPr>
            <a:xfrm>
              <a:off x="6221226" y="3452"/>
              <a:ext cx="957274" cy="401759"/>
            </a:xfrm>
            <a:custGeom>
              <a:avLst/>
              <a:gdLst/>
              <a:ahLst/>
              <a:cxnLst/>
              <a:rect l="l" t="t" r="r" b="b"/>
              <a:pathLst>
                <a:path w="29729" h="12477" fill="none" extrusionOk="0">
                  <a:moveTo>
                    <a:pt x="27552" y="0"/>
                  </a:moveTo>
                  <a:lnTo>
                    <a:pt x="27552" y="0"/>
                  </a:lnTo>
                  <a:lnTo>
                    <a:pt x="27422" y="552"/>
                  </a:lnTo>
                  <a:lnTo>
                    <a:pt x="27292" y="1072"/>
                  </a:lnTo>
                  <a:lnTo>
                    <a:pt x="27097" y="1625"/>
                  </a:lnTo>
                  <a:lnTo>
                    <a:pt x="26934" y="2144"/>
                  </a:lnTo>
                  <a:lnTo>
                    <a:pt x="26707" y="2632"/>
                  </a:lnTo>
                  <a:lnTo>
                    <a:pt x="26480" y="3152"/>
                  </a:lnTo>
                  <a:lnTo>
                    <a:pt x="26220" y="3639"/>
                  </a:lnTo>
                  <a:lnTo>
                    <a:pt x="25960" y="4094"/>
                  </a:lnTo>
                  <a:lnTo>
                    <a:pt x="25635" y="4549"/>
                  </a:lnTo>
                  <a:lnTo>
                    <a:pt x="25342" y="5004"/>
                  </a:lnTo>
                  <a:lnTo>
                    <a:pt x="25018" y="5458"/>
                  </a:lnTo>
                  <a:lnTo>
                    <a:pt x="24660" y="5848"/>
                  </a:lnTo>
                  <a:lnTo>
                    <a:pt x="24303" y="6271"/>
                  </a:lnTo>
                  <a:lnTo>
                    <a:pt x="23913" y="6661"/>
                  </a:lnTo>
                  <a:lnTo>
                    <a:pt x="23523" y="7018"/>
                  </a:lnTo>
                  <a:lnTo>
                    <a:pt x="23101" y="7375"/>
                  </a:lnTo>
                  <a:lnTo>
                    <a:pt x="22678" y="7733"/>
                  </a:lnTo>
                  <a:lnTo>
                    <a:pt x="22223" y="8058"/>
                  </a:lnTo>
                  <a:lnTo>
                    <a:pt x="21769" y="8350"/>
                  </a:lnTo>
                  <a:lnTo>
                    <a:pt x="21314" y="8642"/>
                  </a:lnTo>
                  <a:lnTo>
                    <a:pt x="20826" y="8902"/>
                  </a:lnTo>
                  <a:lnTo>
                    <a:pt x="20339" y="9130"/>
                  </a:lnTo>
                  <a:lnTo>
                    <a:pt x="19852" y="9357"/>
                  </a:lnTo>
                  <a:lnTo>
                    <a:pt x="19332" y="9552"/>
                  </a:lnTo>
                  <a:lnTo>
                    <a:pt x="18812" y="9747"/>
                  </a:lnTo>
                  <a:lnTo>
                    <a:pt x="18260" y="9910"/>
                  </a:lnTo>
                  <a:lnTo>
                    <a:pt x="17707" y="10039"/>
                  </a:lnTo>
                  <a:lnTo>
                    <a:pt x="17155" y="10137"/>
                  </a:lnTo>
                  <a:lnTo>
                    <a:pt x="16603" y="10234"/>
                  </a:lnTo>
                  <a:lnTo>
                    <a:pt x="16018" y="10299"/>
                  </a:lnTo>
                  <a:lnTo>
                    <a:pt x="15465" y="10332"/>
                  </a:lnTo>
                  <a:lnTo>
                    <a:pt x="14881" y="10332"/>
                  </a:lnTo>
                  <a:lnTo>
                    <a:pt x="14881" y="10332"/>
                  </a:lnTo>
                  <a:lnTo>
                    <a:pt x="14296" y="10332"/>
                  </a:lnTo>
                  <a:lnTo>
                    <a:pt x="13711" y="10299"/>
                  </a:lnTo>
                  <a:lnTo>
                    <a:pt x="13159" y="10234"/>
                  </a:lnTo>
                  <a:lnTo>
                    <a:pt x="12574" y="10137"/>
                  </a:lnTo>
                  <a:lnTo>
                    <a:pt x="12022" y="10039"/>
                  </a:lnTo>
                  <a:lnTo>
                    <a:pt x="11469" y="9910"/>
                  </a:lnTo>
                  <a:lnTo>
                    <a:pt x="10949" y="9747"/>
                  </a:lnTo>
                  <a:lnTo>
                    <a:pt x="10430" y="9552"/>
                  </a:lnTo>
                  <a:lnTo>
                    <a:pt x="9910" y="9357"/>
                  </a:lnTo>
                  <a:lnTo>
                    <a:pt x="9390" y="9130"/>
                  </a:lnTo>
                  <a:lnTo>
                    <a:pt x="8902" y="8902"/>
                  </a:lnTo>
                  <a:lnTo>
                    <a:pt x="8415" y="8642"/>
                  </a:lnTo>
                  <a:lnTo>
                    <a:pt x="7960" y="8350"/>
                  </a:lnTo>
                  <a:lnTo>
                    <a:pt x="7505" y="8058"/>
                  </a:lnTo>
                  <a:lnTo>
                    <a:pt x="7083" y="7733"/>
                  </a:lnTo>
                  <a:lnTo>
                    <a:pt x="6628" y="7375"/>
                  </a:lnTo>
                  <a:lnTo>
                    <a:pt x="6238" y="7018"/>
                  </a:lnTo>
                  <a:lnTo>
                    <a:pt x="5816" y="6661"/>
                  </a:lnTo>
                  <a:lnTo>
                    <a:pt x="5459" y="6271"/>
                  </a:lnTo>
                  <a:lnTo>
                    <a:pt x="5101" y="5848"/>
                  </a:lnTo>
                  <a:lnTo>
                    <a:pt x="4744" y="5458"/>
                  </a:lnTo>
                  <a:lnTo>
                    <a:pt x="4419" y="5004"/>
                  </a:lnTo>
                  <a:lnTo>
                    <a:pt x="4094" y="4549"/>
                  </a:lnTo>
                  <a:lnTo>
                    <a:pt x="3802" y="4094"/>
                  </a:lnTo>
                  <a:lnTo>
                    <a:pt x="3542" y="3639"/>
                  </a:lnTo>
                  <a:lnTo>
                    <a:pt x="3282" y="3152"/>
                  </a:lnTo>
                  <a:lnTo>
                    <a:pt x="3054" y="2632"/>
                  </a:lnTo>
                  <a:lnTo>
                    <a:pt x="2827" y="2144"/>
                  </a:lnTo>
                  <a:lnTo>
                    <a:pt x="2632" y="1625"/>
                  </a:lnTo>
                  <a:lnTo>
                    <a:pt x="2469" y="1072"/>
                  </a:lnTo>
                  <a:lnTo>
                    <a:pt x="2307" y="552"/>
                  </a:lnTo>
                  <a:lnTo>
                    <a:pt x="2210" y="0"/>
                  </a:lnTo>
                  <a:lnTo>
                    <a:pt x="0" y="0"/>
                  </a:lnTo>
                  <a:lnTo>
                    <a:pt x="0" y="0"/>
                  </a:lnTo>
                  <a:lnTo>
                    <a:pt x="130" y="650"/>
                  </a:lnTo>
                  <a:lnTo>
                    <a:pt x="293" y="1300"/>
                  </a:lnTo>
                  <a:lnTo>
                    <a:pt x="488" y="1949"/>
                  </a:lnTo>
                  <a:lnTo>
                    <a:pt x="715" y="2567"/>
                  </a:lnTo>
                  <a:lnTo>
                    <a:pt x="942" y="3184"/>
                  </a:lnTo>
                  <a:lnTo>
                    <a:pt x="1202" y="3769"/>
                  </a:lnTo>
                  <a:lnTo>
                    <a:pt x="1495" y="4354"/>
                  </a:lnTo>
                  <a:lnTo>
                    <a:pt x="1820" y="4939"/>
                  </a:lnTo>
                  <a:lnTo>
                    <a:pt x="2145" y="5491"/>
                  </a:lnTo>
                  <a:lnTo>
                    <a:pt x="2502" y="6043"/>
                  </a:lnTo>
                  <a:lnTo>
                    <a:pt x="2892" y="6563"/>
                  </a:lnTo>
                  <a:lnTo>
                    <a:pt x="3282" y="7050"/>
                  </a:lnTo>
                  <a:lnTo>
                    <a:pt x="3737" y="7538"/>
                  </a:lnTo>
                  <a:lnTo>
                    <a:pt x="4159" y="8025"/>
                  </a:lnTo>
                  <a:lnTo>
                    <a:pt x="4646" y="8480"/>
                  </a:lnTo>
                  <a:lnTo>
                    <a:pt x="5134" y="8902"/>
                  </a:lnTo>
                  <a:lnTo>
                    <a:pt x="5621" y="9292"/>
                  </a:lnTo>
                  <a:lnTo>
                    <a:pt x="6141" y="9682"/>
                  </a:lnTo>
                  <a:lnTo>
                    <a:pt x="6693" y="10072"/>
                  </a:lnTo>
                  <a:lnTo>
                    <a:pt x="7245" y="10397"/>
                  </a:lnTo>
                  <a:lnTo>
                    <a:pt x="7798" y="10722"/>
                  </a:lnTo>
                  <a:lnTo>
                    <a:pt x="8383" y="11014"/>
                  </a:lnTo>
                  <a:lnTo>
                    <a:pt x="8967" y="11274"/>
                  </a:lnTo>
                  <a:lnTo>
                    <a:pt x="9585" y="11534"/>
                  </a:lnTo>
                  <a:lnTo>
                    <a:pt x="10202" y="11761"/>
                  </a:lnTo>
                  <a:lnTo>
                    <a:pt x="10852" y="11956"/>
                  </a:lnTo>
                  <a:lnTo>
                    <a:pt x="11502" y="12119"/>
                  </a:lnTo>
                  <a:lnTo>
                    <a:pt x="12151" y="12249"/>
                  </a:lnTo>
                  <a:lnTo>
                    <a:pt x="12834" y="12346"/>
                  </a:lnTo>
                  <a:lnTo>
                    <a:pt x="13484" y="12411"/>
                  </a:lnTo>
                  <a:lnTo>
                    <a:pt x="14166" y="12476"/>
                  </a:lnTo>
                  <a:lnTo>
                    <a:pt x="14881" y="12476"/>
                  </a:lnTo>
                  <a:lnTo>
                    <a:pt x="14881" y="12476"/>
                  </a:lnTo>
                  <a:lnTo>
                    <a:pt x="15563" y="12476"/>
                  </a:lnTo>
                  <a:lnTo>
                    <a:pt x="16245" y="12411"/>
                  </a:lnTo>
                  <a:lnTo>
                    <a:pt x="16928" y="12346"/>
                  </a:lnTo>
                  <a:lnTo>
                    <a:pt x="17610" y="12249"/>
                  </a:lnTo>
                  <a:lnTo>
                    <a:pt x="18260" y="12119"/>
                  </a:lnTo>
                  <a:lnTo>
                    <a:pt x="18909" y="11956"/>
                  </a:lnTo>
                  <a:lnTo>
                    <a:pt x="19527" y="11761"/>
                  </a:lnTo>
                  <a:lnTo>
                    <a:pt x="20144" y="11534"/>
                  </a:lnTo>
                  <a:lnTo>
                    <a:pt x="20761" y="11274"/>
                  </a:lnTo>
                  <a:lnTo>
                    <a:pt x="21379" y="11014"/>
                  </a:lnTo>
                  <a:lnTo>
                    <a:pt x="21963" y="10722"/>
                  </a:lnTo>
                  <a:lnTo>
                    <a:pt x="22516" y="10397"/>
                  </a:lnTo>
                  <a:lnTo>
                    <a:pt x="23068" y="10072"/>
                  </a:lnTo>
                  <a:lnTo>
                    <a:pt x="23620" y="9682"/>
                  </a:lnTo>
                  <a:lnTo>
                    <a:pt x="24140" y="9292"/>
                  </a:lnTo>
                  <a:lnTo>
                    <a:pt x="24628" y="8902"/>
                  </a:lnTo>
                  <a:lnTo>
                    <a:pt x="25115" y="8480"/>
                  </a:lnTo>
                  <a:lnTo>
                    <a:pt x="25570" y="8025"/>
                  </a:lnTo>
                  <a:lnTo>
                    <a:pt x="26025" y="7538"/>
                  </a:lnTo>
                  <a:lnTo>
                    <a:pt x="26447" y="7050"/>
                  </a:lnTo>
                  <a:lnTo>
                    <a:pt x="26837" y="6563"/>
                  </a:lnTo>
                  <a:lnTo>
                    <a:pt x="27227" y="6043"/>
                  </a:lnTo>
                  <a:lnTo>
                    <a:pt x="27584" y="5491"/>
                  </a:lnTo>
                  <a:lnTo>
                    <a:pt x="27942" y="4939"/>
                  </a:lnTo>
                  <a:lnTo>
                    <a:pt x="28234" y="4354"/>
                  </a:lnTo>
                  <a:lnTo>
                    <a:pt x="28526" y="3769"/>
                  </a:lnTo>
                  <a:lnTo>
                    <a:pt x="28819" y="3184"/>
                  </a:lnTo>
                  <a:lnTo>
                    <a:pt x="29046" y="2567"/>
                  </a:lnTo>
                  <a:lnTo>
                    <a:pt x="29241" y="1949"/>
                  </a:lnTo>
                  <a:lnTo>
                    <a:pt x="29436" y="1300"/>
                  </a:lnTo>
                  <a:lnTo>
                    <a:pt x="29599" y="650"/>
                  </a:lnTo>
                  <a:lnTo>
                    <a:pt x="29729" y="0"/>
                  </a:lnTo>
                  <a:lnTo>
                    <a:pt x="27552" y="0"/>
                  </a:lnTo>
                  <a:close/>
                </a:path>
              </a:pathLst>
            </a:custGeom>
            <a:noFill/>
            <a:ln w="892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13" name="Google Shape;1713;p29"/>
            <p:cNvSpPr/>
            <p:nvPr/>
          </p:nvSpPr>
          <p:spPr>
            <a:xfrm>
              <a:off x="8430786" y="173037"/>
              <a:ext cx="1058736" cy="1369498"/>
            </a:xfrm>
            <a:custGeom>
              <a:avLst/>
              <a:gdLst/>
              <a:ahLst/>
              <a:cxnLst/>
              <a:rect l="l" t="t" r="r" b="b"/>
              <a:pathLst>
                <a:path w="32880" h="42531" extrusionOk="0">
                  <a:moveTo>
                    <a:pt x="28981" y="1"/>
                  </a:moveTo>
                  <a:lnTo>
                    <a:pt x="28624" y="33"/>
                  </a:lnTo>
                  <a:lnTo>
                    <a:pt x="28266" y="98"/>
                  </a:lnTo>
                  <a:lnTo>
                    <a:pt x="27942" y="196"/>
                  </a:lnTo>
                  <a:lnTo>
                    <a:pt x="27617" y="358"/>
                  </a:lnTo>
                  <a:lnTo>
                    <a:pt x="27292" y="521"/>
                  </a:lnTo>
                  <a:lnTo>
                    <a:pt x="26999" y="715"/>
                  </a:lnTo>
                  <a:lnTo>
                    <a:pt x="26707" y="943"/>
                  </a:lnTo>
                  <a:lnTo>
                    <a:pt x="26447" y="1203"/>
                  </a:lnTo>
                  <a:lnTo>
                    <a:pt x="26220" y="1495"/>
                  </a:lnTo>
                  <a:lnTo>
                    <a:pt x="715" y="36714"/>
                  </a:lnTo>
                  <a:lnTo>
                    <a:pt x="487" y="37039"/>
                  </a:lnTo>
                  <a:lnTo>
                    <a:pt x="325" y="37364"/>
                  </a:lnTo>
                  <a:lnTo>
                    <a:pt x="195" y="37689"/>
                  </a:lnTo>
                  <a:lnTo>
                    <a:pt x="98" y="38046"/>
                  </a:lnTo>
                  <a:lnTo>
                    <a:pt x="33" y="38404"/>
                  </a:lnTo>
                  <a:lnTo>
                    <a:pt x="0" y="38729"/>
                  </a:lnTo>
                  <a:lnTo>
                    <a:pt x="0" y="39086"/>
                  </a:lnTo>
                  <a:lnTo>
                    <a:pt x="33" y="39444"/>
                  </a:lnTo>
                  <a:lnTo>
                    <a:pt x="130" y="39801"/>
                  </a:lnTo>
                  <a:lnTo>
                    <a:pt x="228" y="40126"/>
                  </a:lnTo>
                  <a:lnTo>
                    <a:pt x="357" y="40451"/>
                  </a:lnTo>
                  <a:lnTo>
                    <a:pt x="520" y="40776"/>
                  </a:lnTo>
                  <a:lnTo>
                    <a:pt x="747" y="41068"/>
                  </a:lnTo>
                  <a:lnTo>
                    <a:pt x="975" y="41360"/>
                  </a:lnTo>
                  <a:lnTo>
                    <a:pt x="1235" y="41620"/>
                  </a:lnTo>
                  <a:lnTo>
                    <a:pt x="1527" y="41848"/>
                  </a:lnTo>
                  <a:lnTo>
                    <a:pt x="1852" y="42043"/>
                  </a:lnTo>
                  <a:lnTo>
                    <a:pt x="2177" y="42238"/>
                  </a:lnTo>
                  <a:lnTo>
                    <a:pt x="2502" y="42368"/>
                  </a:lnTo>
                  <a:lnTo>
                    <a:pt x="2859" y="42465"/>
                  </a:lnTo>
                  <a:lnTo>
                    <a:pt x="3217" y="42530"/>
                  </a:lnTo>
                  <a:lnTo>
                    <a:pt x="3899" y="42530"/>
                  </a:lnTo>
                  <a:lnTo>
                    <a:pt x="4256" y="42498"/>
                  </a:lnTo>
                  <a:lnTo>
                    <a:pt x="4614" y="42433"/>
                  </a:lnTo>
                  <a:lnTo>
                    <a:pt x="4939" y="42335"/>
                  </a:lnTo>
                  <a:lnTo>
                    <a:pt x="5263" y="42173"/>
                  </a:lnTo>
                  <a:lnTo>
                    <a:pt x="5588" y="42010"/>
                  </a:lnTo>
                  <a:lnTo>
                    <a:pt x="5881" y="41815"/>
                  </a:lnTo>
                  <a:lnTo>
                    <a:pt x="6173" y="41588"/>
                  </a:lnTo>
                  <a:lnTo>
                    <a:pt x="6433" y="41328"/>
                  </a:lnTo>
                  <a:lnTo>
                    <a:pt x="6661" y="41036"/>
                  </a:lnTo>
                  <a:lnTo>
                    <a:pt x="32165" y="5816"/>
                  </a:lnTo>
                  <a:lnTo>
                    <a:pt x="32393" y="5524"/>
                  </a:lnTo>
                  <a:lnTo>
                    <a:pt x="32555" y="5167"/>
                  </a:lnTo>
                  <a:lnTo>
                    <a:pt x="32685" y="4842"/>
                  </a:lnTo>
                  <a:lnTo>
                    <a:pt x="32783" y="4484"/>
                  </a:lnTo>
                  <a:lnTo>
                    <a:pt x="32848" y="4159"/>
                  </a:lnTo>
                  <a:lnTo>
                    <a:pt x="32880" y="3802"/>
                  </a:lnTo>
                  <a:lnTo>
                    <a:pt x="32880" y="3445"/>
                  </a:lnTo>
                  <a:lnTo>
                    <a:pt x="32815" y="3087"/>
                  </a:lnTo>
                  <a:lnTo>
                    <a:pt x="32750" y="2730"/>
                  </a:lnTo>
                  <a:lnTo>
                    <a:pt x="32653" y="2405"/>
                  </a:lnTo>
                  <a:lnTo>
                    <a:pt x="32523" y="2080"/>
                  </a:lnTo>
                  <a:lnTo>
                    <a:pt x="32360" y="1755"/>
                  </a:lnTo>
                  <a:lnTo>
                    <a:pt x="32133" y="1463"/>
                  </a:lnTo>
                  <a:lnTo>
                    <a:pt x="31905" y="1170"/>
                  </a:lnTo>
                  <a:lnTo>
                    <a:pt x="31645" y="910"/>
                  </a:lnTo>
                  <a:lnTo>
                    <a:pt x="31353" y="683"/>
                  </a:lnTo>
                  <a:lnTo>
                    <a:pt x="31028" y="488"/>
                  </a:lnTo>
                  <a:lnTo>
                    <a:pt x="30703" y="326"/>
                  </a:lnTo>
                  <a:lnTo>
                    <a:pt x="30378" y="196"/>
                  </a:lnTo>
                  <a:lnTo>
                    <a:pt x="30021" y="98"/>
                  </a:lnTo>
                  <a:lnTo>
                    <a:pt x="29664" y="33"/>
                  </a:lnTo>
                  <a:lnTo>
                    <a:pt x="2933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14" name="Google Shape;1714;p29"/>
            <p:cNvSpPr/>
            <p:nvPr/>
          </p:nvSpPr>
          <p:spPr>
            <a:xfrm>
              <a:off x="5439351" y="377033"/>
              <a:ext cx="45016" cy="45016"/>
            </a:xfrm>
            <a:custGeom>
              <a:avLst/>
              <a:gdLst/>
              <a:ahLst/>
              <a:cxnLst/>
              <a:rect l="l" t="t" r="r" b="b"/>
              <a:pathLst>
                <a:path w="1398" h="1398" extrusionOk="0">
                  <a:moveTo>
                    <a:pt x="553" y="1"/>
                  </a:moveTo>
                  <a:lnTo>
                    <a:pt x="423" y="33"/>
                  </a:lnTo>
                  <a:lnTo>
                    <a:pt x="293" y="98"/>
                  </a:lnTo>
                  <a:lnTo>
                    <a:pt x="196" y="196"/>
                  </a:lnTo>
                  <a:lnTo>
                    <a:pt x="98" y="293"/>
                  </a:lnTo>
                  <a:lnTo>
                    <a:pt x="33" y="423"/>
                  </a:lnTo>
                  <a:lnTo>
                    <a:pt x="1" y="553"/>
                  </a:lnTo>
                  <a:lnTo>
                    <a:pt x="1" y="683"/>
                  </a:lnTo>
                  <a:lnTo>
                    <a:pt x="1" y="813"/>
                  </a:lnTo>
                  <a:lnTo>
                    <a:pt x="33" y="943"/>
                  </a:lnTo>
                  <a:lnTo>
                    <a:pt x="98" y="1073"/>
                  </a:lnTo>
                  <a:lnTo>
                    <a:pt x="196" y="1170"/>
                  </a:lnTo>
                  <a:lnTo>
                    <a:pt x="293" y="1268"/>
                  </a:lnTo>
                  <a:lnTo>
                    <a:pt x="423" y="1333"/>
                  </a:lnTo>
                  <a:lnTo>
                    <a:pt x="553" y="1365"/>
                  </a:lnTo>
                  <a:lnTo>
                    <a:pt x="683" y="1398"/>
                  </a:lnTo>
                  <a:lnTo>
                    <a:pt x="813" y="1365"/>
                  </a:lnTo>
                  <a:lnTo>
                    <a:pt x="943" y="1333"/>
                  </a:lnTo>
                  <a:lnTo>
                    <a:pt x="1073" y="1268"/>
                  </a:lnTo>
                  <a:lnTo>
                    <a:pt x="1170" y="1170"/>
                  </a:lnTo>
                  <a:lnTo>
                    <a:pt x="1268" y="1073"/>
                  </a:lnTo>
                  <a:lnTo>
                    <a:pt x="1333" y="943"/>
                  </a:lnTo>
                  <a:lnTo>
                    <a:pt x="1365" y="813"/>
                  </a:lnTo>
                  <a:lnTo>
                    <a:pt x="1398" y="683"/>
                  </a:lnTo>
                  <a:lnTo>
                    <a:pt x="1365" y="553"/>
                  </a:lnTo>
                  <a:lnTo>
                    <a:pt x="1333" y="423"/>
                  </a:lnTo>
                  <a:lnTo>
                    <a:pt x="1268" y="293"/>
                  </a:lnTo>
                  <a:lnTo>
                    <a:pt x="1170" y="196"/>
                  </a:lnTo>
                  <a:lnTo>
                    <a:pt x="1073" y="98"/>
                  </a:lnTo>
                  <a:lnTo>
                    <a:pt x="943" y="33"/>
                  </a:lnTo>
                  <a:lnTo>
                    <a:pt x="81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15" name="Google Shape;1715;p29"/>
            <p:cNvSpPr/>
            <p:nvPr/>
          </p:nvSpPr>
          <p:spPr>
            <a:xfrm>
              <a:off x="5536659" y="377033"/>
              <a:ext cx="45016" cy="45016"/>
            </a:xfrm>
            <a:custGeom>
              <a:avLst/>
              <a:gdLst/>
              <a:ahLst/>
              <a:cxnLst/>
              <a:rect l="l" t="t" r="r" b="b"/>
              <a:pathLst>
                <a:path w="1398" h="1398" extrusionOk="0">
                  <a:moveTo>
                    <a:pt x="553" y="1"/>
                  </a:moveTo>
                  <a:lnTo>
                    <a:pt x="423" y="33"/>
                  </a:lnTo>
                  <a:lnTo>
                    <a:pt x="293" y="98"/>
                  </a:lnTo>
                  <a:lnTo>
                    <a:pt x="195" y="196"/>
                  </a:lnTo>
                  <a:lnTo>
                    <a:pt x="98" y="293"/>
                  </a:lnTo>
                  <a:lnTo>
                    <a:pt x="33" y="423"/>
                  </a:lnTo>
                  <a:lnTo>
                    <a:pt x="0" y="553"/>
                  </a:lnTo>
                  <a:lnTo>
                    <a:pt x="0" y="683"/>
                  </a:lnTo>
                  <a:lnTo>
                    <a:pt x="0" y="813"/>
                  </a:lnTo>
                  <a:lnTo>
                    <a:pt x="33" y="943"/>
                  </a:lnTo>
                  <a:lnTo>
                    <a:pt x="98" y="1073"/>
                  </a:lnTo>
                  <a:lnTo>
                    <a:pt x="195" y="1170"/>
                  </a:lnTo>
                  <a:lnTo>
                    <a:pt x="293" y="1268"/>
                  </a:lnTo>
                  <a:lnTo>
                    <a:pt x="423" y="1333"/>
                  </a:lnTo>
                  <a:lnTo>
                    <a:pt x="553" y="1365"/>
                  </a:lnTo>
                  <a:lnTo>
                    <a:pt x="683" y="1398"/>
                  </a:lnTo>
                  <a:lnTo>
                    <a:pt x="813" y="1365"/>
                  </a:lnTo>
                  <a:lnTo>
                    <a:pt x="943" y="1333"/>
                  </a:lnTo>
                  <a:lnTo>
                    <a:pt x="1072" y="1268"/>
                  </a:lnTo>
                  <a:lnTo>
                    <a:pt x="1170" y="1170"/>
                  </a:lnTo>
                  <a:lnTo>
                    <a:pt x="1267" y="1073"/>
                  </a:lnTo>
                  <a:lnTo>
                    <a:pt x="1332" y="943"/>
                  </a:lnTo>
                  <a:lnTo>
                    <a:pt x="1365" y="813"/>
                  </a:lnTo>
                  <a:lnTo>
                    <a:pt x="1397" y="683"/>
                  </a:lnTo>
                  <a:lnTo>
                    <a:pt x="1365" y="553"/>
                  </a:lnTo>
                  <a:lnTo>
                    <a:pt x="1332" y="423"/>
                  </a:lnTo>
                  <a:lnTo>
                    <a:pt x="1267" y="293"/>
                  </a:lnTo>
                  <a:lnTo>
                    <a:pt x="1170" y="196"/>
                  </a:lnTo>
                  <a:lnTo>
                    <a:pt x="1072" y="98"/>
                  </a:lnTo>
                  <a:lnTo>
                    <a:pt x="943" y="33"/>
                  </a:lnTo>
                  <a:lnTo>
                    <a:pt x="81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16" name="Google Shape;1716;p29"/>
            <p:cNvSpPr/>
            <p:nvPr/>
          </p:nvSpPr>
          <p:spPr>
            <a:xfrm>
              <a:off x="5633936" y="377033"/>
              <a:ext cx="45016" cy="45016"/>
            </a:xfrm>
            <a:custGeom>
              <a:avLst/>
              <a:gdLst/>
              <a:ahLst/>
              <a:cxnLst/>
              <a:rect l="l" t="t" r="r" b="b"/>
              <a:pathLst>
                <a:path w="1398" h="1398" extrusionOk="0">
                  <a:moveTo>
                    <a:pt x="553" y="1"/>
                  </a:moveTo>
                  <a:lnTo>
                    <a:pt x="423" y="33"/>
                  </a:lnTo>
                  <a:lnTo>
                    <a:pt x="293" y="98"/>
                  </a:lnTo>
                  <a:lnTo>
                    <a:pt x="196" y="196"/>
                  </a:lnTo>
                  <a:lnTo>
                    <a:pt x="98" y="293"/>
                  </a:lnTo>
                  <a:lnTo>
                    <a:pt x="33" y="423"/>
                  </a:lnTo>
                  <a:lnTo>
                    <a:pt x="1" y="553"/>
                  </a:lnTo>
                  <a:lnTo>
                    <a:pt x="1" y="683"/>
                  </a:lnTo>
                  <a:lnTo>
                    <a:pt x="1" y="813"/>
                  </a:lnTo>
                  <a:lnTo>
                    <a:pt x="33" y="943"/>
                  </a:lnTo>
                  <a:lnTo>
                    <a:pt x="98" y="1073"/>
                  </a:lnTo>
                  <a:lnTo>
                    <a:pt x="196" y="1170"/>
                  </a:lnTo>
                  <a:lnTo>
                    <a:pt x="293" y="1268"/>
                  </a:lnTo>
                  <a:lnTo>
                    <a:pt x="423" y="1333"/>
                  </a:lnTo>
                  <a:lnTo>
                    <a:pt x="553" y="1365"/>
                  </a:lnTo>
                  <a:lnTo>
                    <a:pt x="683" y="1398"/>
                  </a:lnTo>
                  <a:lnTo>
                    <a:pt x="813" y="1365"/>
                  </a:lnTo>
                  <a:lnTo>
                    <a:pt x="943" y="1333"/>
                  </a:lnTo>
                  <a:lnTo>
                    <a:pt x="1073" y="1268"/>
                  </a:lnTo>
                  <a:lnTo>
                    <a:pt x="1171" y="1170"/>
                  </a:lnTo>
                  <a:lnTo>
                    <a:pt x="1268" y="1073"/>
                  </a:lnTo>
                  <a:lnTo>
                    <a:pt x="1333" y="943"/>
                  </a:lnTo>
                  <a:lnTo>
                    <a:pt x="1365" y="813"/>
                  </a:lnTo>
                  <a:lnTo>
                    <a:pt x="1398" y="683"/>
                  </a:lnTo>
                  <a:lnTo>
                    <a:pt x="1365" y="553"/>
                  </a:lnTo>
                  <a:lnTo>
                    <a:pt x="1333" y="423"/>
                  </a:lnTo>
                  <a:lnTo>
                    <a:pt x="1268" y="293"/>
                  </a:lnTo>
                  <a:lnTo>
                    <a:pt x="1171" y="196"/>
                  </a:lnTo>
                  <a:lnTo>
                    <a:pt x="1073" y="98"/>
                  </a:lnTo>
                  <a:lnTo>
                    <a:pt x="943" y="33"/>
                  </a:lnTo>
                  <a:lnTo>
                    <a:pt x="81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17" name="Google Shape;1717;p29"/>
            <p:cNvSpPr/>
            <p:nvPr/>
          </p:nvSpPr>
          <p:spPr>
            <a:xfrm rot="-5400000">
              <a:off x="1812879" y="-287320"/>
              <a:ext cx="402822" cy="957306"/>
            </a:xfrm>
            <a:custGeom>
              <a:avLst/>
              <a:gdLst/>
              <a:ahLst/>
              <a:cxnLst/>
              <a:rect l="l" t="t" r="r" b="b"/>
              <a:pathLst>
                <a:path w="12510" h="29730" fill="none" extrusionOk="0">
                  <a:moveTo>
                    <a:pt x="12509" y="27552"/>
                  </a:moveTo>
                  <a:lnTo>
                    <a:pt x="12509" y="27552"/>
                  </a:lnTo>
                  <a:lnTo>
                    <a:pt x="11957" y="27423"/>
                  </a:lnTo>
                  <a:lnTo>
                    <a:pt x="11405" y="27293"/>
                  </a:lnTo>
                  <a:lnTo>
                    <a:pt x="10885" y="27098"/>
                  </a:lnTo>
                  <a:lnTo>
                    <a:pt x="10365" y="26903"/>
                  </a:lnTo>
                  <a:lnTo>
                    <a:pt x="9845" y="26708"/>
                  </a:lnTo>
                  <a:lnTo>
                    <a:pt x="9358" y="26480"/>
                  </a:lnTo>
                  <a:lnTo>
                    <a:pt x="8870" y="26220"/>
                  </a:lnTo>
                  <a:lnTo>
                    <a:pt x="8383" y="25928"/>
                  </a:lnTo>
                  <a:lnTo>
                    <a:pt x="7928" y="25636"/>
                  </a:lnTo>
                  <a:lnTo>
                    <a:pt x="7473" y="25343"/>
                  </a:lnTo>
                  <a:lnTo>
                    <a:pt x="7051" y="25018"/>
                  </a:lnTo>
                  <a:lnTo>
                    <a:pt x="6629" y="24661"/>
                  </a:lnTo>
                  <a:lnTo>
                    <a:pt x="6239" y="24303"/>
                  </a:lnTo>
                  <a:lnTo>
                    <a:pt x="5849" y="23914"/>
                  </a:lnTo>
                  <a:lnTo>
                    <a:pt x="5459" y="23524"/>
                  </a:lnTo>
                  <a:lnTo>
                    <a:pt x="5102" y="23101"/>
                  </a:lnTo>
                  <a:lnTo>
                    <a:pt x="4777" y="22679"/>
                  </a:lnTo>
                  <a:lnTo>
                    <a:pt x="4452" y="22224"/>
                  </a:lnTo>
                  <a:lnTo>
                    <a:pt x="4159" y="21769"/>
                  </a:lnTo>
                  <a:lnTo>
                    <a:pt x="3867" y="21314"/>
                  </a:lnTo>
                  <a:lnTo>
                    <a:pt x="3607" y="20827"/>
                  </a:lnTo>
                  <a:lnTo>
                    <a:pt x="3347" y="20340"/>
                  </a:lnTo>
                  <a:lnTo>
                    <a:pt x="3152" y="19820"/>
                  </a:lnTo>
                  <a:lnTo>
                    <a:pt x="2925" y="19333"/>
                  </a:lnTo>
                  <a:lnTo>
                    <a:pt x="2762" y="18780"/>
                  </a:lnTo>
                  <a:lnTo>
                    <a:pt x="2600" y="18260"/>
                  </a:lnTo>
                  <a:lnTo>
                    <a:pt x="2470" y="17708"/>
                  </a:lnTo>
                  <a:lnTo>
                    <a:pt x="2340" y="17156"/>
                  </a:lnTo>
                  <a:lnTo>
                    <a:pt x="2275" y="16603"/>
                  </a:lnTo>
                  <a:lnTo>
                    <a:pt x="2210" y="16019"/>
                  </a:lnTo>
                  <a:lnTo>
                    <a:pt x="2178" y="15466"/>
                  </a:lnTo>
                  <a:lnTo>
                    <a:pt x="2145" y="14881"/>
                  </a:lnTo>
                  <a:lnTo>
                    <a:pt x="2145" y="14881"/>
                  </a:lnTo>
                  <a:lnTo>
                    <a:pt x="2178" y="14297"/>
                  </a:lnTo>
                  <a:lnTo>
                    <a:pt x="2210" y="13712"/>
                  </a:lnTo>
                  <a:lnTo>
                    <a:pt x="2275" y="13127"/>
                  </a:lnTo>
                  <a:lnTo>
                    <a:pt x="2340" y="12575"/>
                  </a:lnTo>
                  <a:lnTo>
                    <a:pt x="2470" y="12022"/>
                  </a:lnTo>
                  <a:lnTo>
                    <a:pt x="2600" y="11470"/>
                  </a:lnTo>
                  <a:lnTo>
                    <a:pt x="2762" y="10950"/>
                  </a:lnTo>
                  <a:lnTo>
                    <a:pt x="2925" y="10430"/>
                  </a:lnTo>
                  <a:lnTo>
                    <a:pt x="3152" y="9910"/>
                  </a:lnTo>
                  <a:lnTo>
                    <a:pt x="3347" y="9391"/>
                  </a:lnTo>
                  <a:lnTo>
                    <a:pt x="3607" y="8903"/>
                  </a:lnTo>
                  <a:lnTo>
                    <a:pt x="3867" y="8416"/>
                  </a:lnTo>
                  <a:lnTo>
                    <a:pt x="4159" y="7961"/>
                  </a:lnTo>
                  <a:lnTo>
                    <a:pt x="4452" y="7506"/>
                  </a:lnTo>
                  <a:lnTo>
                    <a:pt x="4777" y="7051"/>
                  </a:lnTo>
                  <a:lnTo>
                    <a:pt x="5102" y="6629"/>
                  </a:lnTo>
                  <a:lnTo>
                    <a:pt x="5459" y="6239"/>
                  </a:lnTo>
                  <a:lnTo>
                    <a:pt x="5849" y="5817"/>
                  </a:lnTo>
                  <a:lnTo>
                    <a:pt x="6239" y="5459"/>
                  </a:lnTo>
                  <a:lnTo>
                    <a:pt x="6629" y="5069"/>
                  </a:lnTo>
                  <a:lnTo>
                    <a:pt x="7051" y="4745"/>
                  </a:lnTo>
                  <a:lnTo>
                    <a:pt x="7473" y="4420"/>
                  </a:lnTo>
                  <a:lnTo>
                    <a:pt x="7928" y="4095"/>
                  </a:lnTo>
                  <a:lnTo>
                    <a:pt x="8383" y="3802"/>
                  </a:lnTo>
                  <a:lnTo>
                    <a:pt x="8870" y="3510"/>
                  </a:lnTo>
                  <a:lnTo>
                    <a:pt x="9358" y="3282"/>
                  </a:lnTo>
                  <a:lnTo>
                    <a:pt x="9845" y="3023"/>
                  </a:lnTo>
                  <a:lnTo>
                    <a:pt x="10365" y="2828"/>
                  </a:lnTo>
                  <a:lnTo>
                    <a:pt x="10885" y="2633"/>
                  </a:lnTo>
                  <a:lnTo>
                    <a:pt x="11405" y="2470"/>
                  </a:lnTo>
                  <a:lnTo>
                    <a:pt x="11957" y="2308"/>
                  </a:lnTo>
                  <a:lnTo>
                    <a:pt x="12509" y="2178"/>
                  </a:lnTo>
                  <a:lnTo>
                    <a:pt x="12509" y="1"/>
                  </a:lnTo>
                  <a:lnTo>
                    <a:pt x="12509" y="1"/>
                  </a:lnTo>
                  <a:lnTo>
                    <a:pt x="11860" y="131"/>
                  </a:lnTo>
                  <a:lnTo>
                    <a:pt x="11210" y="293"/>
                  </a:lnTo>
                  <a:lnTo>
                    <a:pt x="10560" y="488"/>
                  </a:lnTo>
                  <a:lnTo>
                    <a:pt x="9943" y="683"/>
                  </a:lnTo>
                  <a:lnTo>
                    <a:pt x="9325" y="943"/>
                  </a:lnTo>
                  <a:lnTo>
                    <a:pt x="8708" y="1203"/>
                  </a:lnTo>
                  <a:lnTo>
                    <a:pt x="8123" y="1496"/>
                  </a:lnTo>
                  <a:lnTo>
                    <a:pt x="7571" y="1820"/>
                  </a:lnTo>
                  <a:lnTo>
                    <a:pt x="7019" y="2145"/>
                  </a:lnTo>
                  <a:lnTo>
                    <a:pt x="6466" y="2503"/>
                  </a:lnTo>
                  <a:lnTo>
                    <a:pt x="5946" y="2893"/>
                  </a:lnTo>
                  <a:lnTo>
                    <a:pt x="5427" y="3282"/>
                  </a:lnTo>
                  <a:lnTo>
                    <a:pt x="4939" y="3705"/>
                  </a:lnTo>
                  <a:lnTo>
                    <a:pt x="4484" y="4160"/>
                  </a:lnTo>
                  <a:lnTo>
                    <a:pt x="4029" y="4615"/>
                  </a:lnTo>
                  <a:lnTo>
                    <a:pt x="3607" y="5102"/>
                  </a:lnTo>
                  <a:lnTo>
                    <a:pt x="3185" y="5622"/>
                  </a:lnTo>
                  <a:lnTo>
                    <a:pt x="2795" y="6142"/>
                  </a:lnTo>
                  <a:lnTo>
                    <a:pt x="2437" y="6661"/>
                  </a:lnTo>
                  <a:lnTo>
                    <a:pt x="2080" y="7214"/>
                  </a:lnTo>
                  <a:lnTo>
                    <a:pt x="1788" y="7799"/>
                  </a:lnTo>
                  <a:lnTo>
                    <a:pt x="1495" y="8383"/>
                  </a:lnTo>
                  <a:lnTo>
                    <a:pt x="1203" y="8968"/>
                  </a:lnTo>
                  <a:lnTo>
                    <a:pt x="975" y="9586"/>
                  </a:lnTo>
                  <a:lnTo>
                    <a:pt x="748" y="10203"/>
                  </a:lnTo>
                  <a:lnTo>
                    <a:pt x="553" y="10853"/>
                  </a:lnTo>
                  <a:lnTo>
                    <a:pt x="391" y="11502"/>
                  </a:lnTo>
                  <a:lnTo>
                    <a:pt x="261" y="12152"/>
                  </a:lnTo>
                  <a:lnTo>
                    <a:pt x="163" y="12802"/>
                  </a:lnTo>
                  <a:lnTo>
                    <a:pt x="66" y="13484"/>
                  </a:lnTo>
                  <a:lnTo>
                    <a:pt x="33" y="14167"/>
                  </a:lnTo>
                  <a:lnTo>
                    <a:pt x="1" y="14881"/>
                  </a:lnTo>
                  <a:lnTo>
                    <a:pt x="1" y="14881"/>
                  </a:lnTo>
                  <a:lnTo>
                    <a:pt x="33" y="15564"/>
                  </a:lnTo>
                  <a:lnTo>
                    <a:pt x="66" y="16246"/>
                  </a:lnTo>
                  <a:lnTo>
                    <a:pt x="163" y="16928"/>
                  </a:lnTo>
                  <a:lnTo>
                    <a:pt x="261" y="17578"/>
                  </a:lnTo>
                  <a:lnTo>
                    <a:pt x="391" y="18260"/>
                  </a:lnTo>
                  <a:lnTo>
                    <a:pt x="553" y="18910"/>
                  </a:lnTo>
                  <a:lnTo>
                    <a:pt x="748" y="19527"/>
                  </a:lnTo>
                  <a:lnTo>
                    <a:pt x="975" y="20145"/>
                  </a:lnTo>
                  <a:lnTo>
                    <a:pt x="1203" y="20762"/>
                  </a:lnTo>
                  <a:lnTo>
                    <a:pt x="1495" y="21347"/>
                  </a:lnTo>
                  <a:lnTo>
                    <a:pt x="1788" y="21932"/>
                  </a:lnTo>
                  <a:lnTo>
                    <a:pt x="2080" y="22517"/>
                  </a:lnTo>
                  <a:lnTo>
                    <a:pt x="2437" y="23069"/>
                  </a:lnTo>
                  <a:lnTo>
                    <a:pt x="2795" y="23589"/>
                  </a:lnTo>
                  <a:lnTo>
                    <a:pt x="3185" y="24109"/>
                  </a:lnTo>
                  <a:lnTo>
                    <a:pt x="3607" y="24628"/>
                  </a:lnTo>
                  <a:lnTo>
                    <a:pt x="4029" y="25116"/>
                  </a:lnTo>
                  <a:lnTo>
                    <a:pt x="4484" y="25571"/>
                  </a:lnTo>
                  <a:lnTo>
                    <a:pt x="4939" y="26025"/>
                  </a:lnTo>
                  <a:lnTo>
                    <a:pt x="5427" y="26448"/>
                  </a:lnTo>
                  <a:lnTo>
                    <a:pt x="5946" y="26838"/>
                  </a:lnTo>
                  <a:lnTo>
                    <a:pt x="6466" y="27228"/>
                  </a:lnTo>
                  <a:lnTo>
                    <a:pt x="7019" y="27585"/>
                  </a:lnTo>
                  <a:lnTo>
                    <a:pt x="7571" y="27942"/>
                  </a:lnTo>
                  <a:lnTo>
                    <a:pt x="8123" y="28235"/>
                  </a:lnTo>
                  <a:lnTo>
                    <a:pt x="8708" y="28527"/>
                  </a:lnTo>
                  <a:lnTo>
                    <a:pt x="9325" y="28787"/>
                  </a:lnTo>
                  <a:lnTo>
                    <a:pt x="9943" y="29047"/>
                  </a:lnTo>
                  <a:lnTo>
                    <a:pt x="10560" y="29242"/>
                  </a:lnTo>
                  <a:lnTo>
                    <a:pt x="11210" y="29437"/>
                  </a:lnTo>
                  <a:lnTo>
                    <a:pt x="11860" y="29599"/>
                  </a:lnTo>
                  <a:lnTo>
                    <a:pt x="12509" y="29729"/>
                  </a:lnTo>
                  <a:lnTo>
                    <a:pt x="12509" y="27552"/>
                  </a:lnTo>
                  <a:close/>
                </a:path>
              </a:pathLst>
            </a:custGeom>
            <a:noFill/>
            <a:ln w="892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18" name="Google Shape;1718;p29"/>
            <p:cNvSpPr/>
            <p:nvPr/>
          </p:nvSpPr>
          <p:spPr>
            <a:xfrm>
              <a:off x="5439351" y="491086"/>
              <a:ext cx="45016" cy="45016"/>
            </a:xfrm>
            <a:custGeom>
              <a:avLst/>
              <a:gdLst/>
              <a:ahLst/>
              <a:cxnLst/>
              <a:rect l="l" t="t" r="r" b="b"/>
              <a:pathLst>
                <a:path w="1398" h="1398" extrusionOk="0">
                  <a:moveTo>
                    <a:pt x="683" y="0"/>
                  </a:moveTo>
                  <a:lnTo>
                    <a:pt x="553" y="33"/>
                  </a:lnTo>
                  <a:lnTo>
                    <a:pt x="423" y="65"/>
                  </a:lnTo>
                  <a:lnTo>
                    <a:pt x="293" y="130"/>
                  </a:lnTo>
                  <a:lnTo>
                    <a:pt x="196" y="228"/>
                  </a:lnTo>
                  <a:lnTo>
                    <a:pt x="98" y="325"/>
                  </a:lnTo>
                  <a:lnTo>
                    <a:pt x="33" y="422"/>
                  </a:lnTo>
                  <a:lnTo>
                    <a:pt x="1" y="552"/>
                  </a:lnTo>
                  <a:lnTo>
                    <a:pt x="1" y="715"/>
                  </a:lnTo>
                  <a:lnTo>
                    <a:pt x="1" y="845"/>
                  </a:lnTo>
                  <a:lnTo>
                    <a:pt x="33" y="975"/>
                  </a:lnTo>
                  <a:lnTo>
                    <a:pt x="98" y="1105"/>
                  </a:lnTo>
                  <a:lnTo>
                    <a:pt x="196" y="1202"/>
                  </a:lnTo>
                  <a:lnTo>
                    <a:pt x="293" y="1300"/>
                  </a:lnTo>
                  <a:lnTo>
                    <a:pt x="423" y="1365"/>
                  </a:lnTo>
                  <a:lnTo>
                    <a:pt x="553" y="1397"/>
                  </a:lnTo>
                  <a:lnTo>
                    <a:pt x="813" y="1397"/>
                  </a:lnTo>
                  <a:lnTo>
                    <a:pt x="943" y="1365"/>
                  </a:lnTo>
                  <a:lnTo>
                    <a:pt x="1073" y="1300"/>
                  </a:lnTo>
                  <a:lnTo>
                    <a:pt x="1170" y="1202"/>
                  </a:lnTo>
                  <a:lnTo>
                    <a:pt x="1268" y="1105"/>
                  </a:lnTo>
                  <a:lnTo>
                    <a:pt x="1333" y="975"/>
                  </a:lnTo>
                  <a:lnTo>
                    <a:pt x="1365" y="845"/>
                  </a:lnTo>
                  <a:lnTo>
                    <a:pt x="1398" y="715"/>
                  </a:lnTo>
                  <a:lnTo>
                    <a:pt x="1365" y="552"/>
                  </a:lnTo>
                  <a:lnTo>
                    <a:pt x="1333" y="422"/>
                  </a:lnTo>
                  <a:lnTo>
                    <a:pt x="1268" y="325"/>
                  </a:lnTo>
                  <a:lnTo>
                    <a:pt x="1170" y="228"/>
                  </a:lnTo>
                  <a:lnTo>
                    <a:pt x="1073" y="130"/>
                  </a:lnTo>
                  <a:lnTo>
                    <a:pt x="943" y="65"/>
                  </a:lnTo>
                  <a:lnTo>
                    <a:pt x="813" y="33"/>
                  </a:lnTo>
                  <a:lnTo>
                    <a:pt x="68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19" name="Google Shape;1719;p29"/>
            <p:cNvSpPr/>
            <p:nvPr/>
          </p:nvSpPr>
          <p:spPr>
            <a:xfrm>
              <a:off x="5536659" y="491086"/>
              <a:ext cx="45016" cy="45016"/>
            </a:xfrm>
            <a:custGeom>
              <a:avLst/>
              <a:gdLst/>
              <a:ahLst/>
              <a:cxnLst/>
              <a:rect l="l" t="t" r="r" b="b"/>
              <a:pathLst>
                <a:path w="1398" h="1398" extrusionOk="0">
                  <a:moveTo>
                    <a:pt x="683" y="0"/>
                  </a:moveTo>
                  <a:lnTo>
                    <a:pt x="553" y="33"/>
                  </a:lnTo>
                  <a:lnTo>
                    <a:pt x="423" y="65"/>
                  </a:lnTo>
                  <a:lnTo>
                    <a:pt x="293" y="130"/>
                  </a:lnTo>
                  <a:lnTo>
                    <a:pt x="195" y="228"/>
                  </a:lnTo>
                  <a:lnTo>
                    <a:pt x="98" y="325"/>
                  </a:lnTo>
                  <a:lnTo>
                    <a:pt x="33" y="422"/>
                  </a:lnTo>
                  <a:lnTo>
                    <a:pt x="0" y="552"/>
                  </a:lnTo>
                  <a:lnTo>
                    <a:pt x="0" y="715"/>
                  </a:lnTo>
                  <a:lnTo>
                    <a:pt x="0" y="845"/>
                  </a:lnTo>
                  <a:lnTo>
                    <a:pt x="33" y="975"/>
                  </a:lnTo>
                  <a:lnTo>
                    <a:pt x="98" y="1105"/>
                  </a:lnTo>
                  <a:lnTo>
                    <a:pt x="195" y="1202"/>
                  </a:lnTo>
                  <a:lnTo>
                    <a:pt x="293" y="1300"/>
                  </a:lnTo>
                  <a:lnTo>
                    <a:pt x="423" y="1365"/>
                  </a:lnTo>
                  <a:lnTo>
                    <a:pt x="553" y="1397"/>
                  </a:lnTo>
                  <a:lnTo>
                    <a:pt x="813" y="1397"/>
                  </a:lnTo>
                  <a:lnTo>
                    <a:pt x="943" y="1365"/>
                  </a:lnTo>
                  <a:lnTo>
                    <a:pt x="1072" y="1300"/>
                  </a:lnTo>
                  <a:lnTo>
                    <a:pt x="1170" y="1202"/>
                  </a:lnTo>
                  <a:lnTo>
                    <a:pt x="1267" y="1105"/>
                  </a:lnTo>
                  <a:lnTo>
                    <a:pt x="1332" y="975"/>
                  </a:lnTo>
                  <a:lnTo>
                    <a:pt x="1365" y="845"/>
                  </a:lnTo>
                  <a:lnTo>
                    <a:pt x="1397" y="715"/>
                  </a:lnTo>
                  <a:lnTo>
                    <a:pt x="1365" y="552"/>
                  </a:lnTo>
                  <a:lnTo>
                    <a:pt x="1332" y="422"/>
                  </a:lnTo>
                  <a:lnTo>
                    <a:pt x="1267" y="325"/>
                  </a:lnTo>
                  <a:lnTo>
                    <a:pt x="1170" y="228"/>
                  </a:lnTo>
                  <a:lnTo>
                    <a:pt x="1072" y="130"/>
                  </a:lnTo>
                  <a:lnTo>
                    <a:pt x="943" y="65"/>
                  </a:lnTo>
                  <a:lnTo>
                    <a:pt x="813" y="33"/>
                  </a:lnTo>
                  <a:lnTo>
                    <a:pt x="68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20" name="Google Shape;1720;p29"/>
            <p:cNvSpPr/>
            <p:nvPr/>
          </p:nvSpPr>
          <p:spPr>
            <a:xfrm>
              <a:off x="5633936" y="491086"/>
              <a:ext cx="45016" cy="45016"/>
            </a:xfrm>
            <a:custGeom>
              <a:avLst/>
              <a:gdLst/>
              <a:ahLst/>
              <a:cxnLst/>
              <a:rect l="l" t="t" r="r" b="b"/>
              <a:pathLst>
                <a:path w="1398" h="1398" extrusionOk="0">
                  <a:moveTo>
                    <a:pt x="683" y="0"/>
                  </a:moveTo>
                  <a:lnTo>
                    <a:pt x="553" y="33"/>
                  </a:lnTo>
                  <a:lnTo>
                    <a:pt x="423" y="65"/>
                  </a:lnTo>
                  <a:lnTo>
                    <a:pt x="293" y="130"/>
                  </a:lnTo>
                  <a:lnTo>
                    <a:pt x="196" y="228"/>
                  </a:lnTo>
                  <a:lnTo>
                    <a:pt x="98" y="325"/>
                  </a:lnTo>
                  <a:lnTo>
                    <a:pt x="33" y="422"/>
                  </a:lnTo>
                  <a:lnTo>
                    <a:pt x="1" y="552"/>
                  </a:lnTo>
                  <a:lnTo>
                    <a:pt x="1" y="715"/>
                  </a:lnTo>
                  <a:lnTo>
                    <a:pt x="1" y="845"/>
                  </a:lnTo>
                  <a:lnTo>
                    <a:pt x="33" y="975"/>
                  </a:lnTo>
                  <a:lnTo>
                    <a:pt x="98" y="1105"/>
                  </a:lnTo>
                  <a:lnTo>
                    <a:pt x="196" y="1202"/>
                  </a:lnTo>
                  <a:lnTo>
                    <a:pt x="293" y="1300"/>
                  </a:lnTo>
                  <a:lnTo>
                    <a:pt x="423" y="1365"/>
                  </a:lnTo>
                  <a:lnTo>
                    <a:pt x="553" y="1397"/>
                  </a:lnTo>
                  <a:lnTo>
                    <a:pt x="813" y="1397"/>
                  </a:lnTo>
                  <a:lnTo>
                    <a:pt x="943" y="1365"/>
                  </a:lnTo>
                  <a:lnTo>
                    <a:pt x="1073" y="1300"/>
                  </a:lnTo>
                  <a:lnTo>
                    <a:pt x="1171" y="1202"/>
                  </a:lnTo>
                  <a:lnTo>
                    <a:pt x="1268" y="1105"/>
                  </a:lnTo>
                  <a:lnTo>
                    <a:pt x="1333" y="975"/>
                  </a:lnTo>
                  <a:lnTo>
                    <a:pt x="1365" y="845"/>
                  </a:lnTo>
                  <a:lnTo>
                    <a:pt x="1398" y="715"/>
                  </a:lnTo>
                  <a:lnTo>
                    <a:pt x="1365" y="552"/>
                  </a:lnTo>
                  <a:lnTo>
                    <a:pt x="1333" y="422"/>
                  </a:lnTo>
                  <a:lnTo>
                    <a:pt x="1268" y="325"/>
                  </a:lnTo>
                  <a:lnTo>
                    <a:pt x="1171" y="228"/>
                  </a:lnTo>
                  <a:lnTo>
                    <a:pt x="1073" y="130"/>
                  </a:lnTo>
                  <a:lnTo>
                    <a:pt x="943" y="65"/>
                  </a:lnTo>
                  <a:lnTo>
                    <a:pt x="813" y="33"/>
                  </a:lnTo>
                  <a:lnTo>
                    <a:pt x="68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21" name="Google Shape;1721;p29"/>
            <p:cNvSpPr/>
            <p:nvPr/>
          </p:nvSpPr>
          <p:spPr>
            <a:xfrm>
              <a:off x="5439351" y="606169"/>
              <a:ext cx="45016" cy="45016"/>
            </a:xfrm>
            <a:custGeom>
              <a:avLst/>
              <a:gdLst/>
              <a:ahLst/>
              <a:cxnLst/>
              <a:rect l="l" t="t" r="r" b="b"/>
              <a:pathLst>
                <a:path w="1398" h="1398" extrusionOk="0">
                  <a:moveTo>
                    <a:pt x="553" y="0"/>
                  </a:moveTo>
                  <a:lnTo>
                    <a:pt x="423" y="33"/>
                  </a:lnTo>
                  <a:lnTo>
                    <a:pt x="293" y="97"/>
                  </a:lnTo>
                  <a:lnTo>
                    <a:pt x="196" y="195"/>
                  </a:lnTo>
                  <a:lnTo>
                    <a:pt x="98" y="292"/>
                  </a:lnTo>
                  <a:lnTo>
                    <a:pt x="33" y="422"/>
                  </a:lnTo>
                  <a:lnTo>
                    <a:pt x="1" y="552"/>
                  </a:lnTo>
                  <a:lnTo>
                    <a:pt x="1" y="682"/>
                  </a:lnTo>
                  <a:lnTo>
                    <a:pt x="1" y="845"/>
                  </a:lnTo>
                  <a:lnTo>
                    <a:pt x="33" y="975"/>
                  </a:lnTo>
                  <a:lnTo>
                    <a:pt x="98" y="1072"/>
                  </a:lnTo>
                  <a:lnTo>
                    <a:pt x="196" y="1170"/>
                  </a:lnTo>
                  <a:lnTo>
                    <a:pt x="293" y="1267"/>
                  </a:lnTo>
                  <a:lnTo>
                    <a:pt x="423" y="1332"/>
                  </a:lnTo>
                  <a:lnTo>
                    <a:pt x="553" y="1365"/>
                  </a:lnTo>
                  <a:lnTo>
                    <a:pt x="683" y="1397"/>
                  </a:lnTo>
                  <a:lnTo>
                    <a:pt x="813" y="1365"/>
                  </a:lnTo>
                  <a:lnTo>
                    <a:pt x="943" y="1332"/>
                  </a:lnTo>
                  <a:lnTo>
                    <a:pt x="1073" y="1267"/>
                  </a:lnTo>
                  <a:lnTo>
                    <a:pt x="1170" y="1170"/>
                  </a:lnTo>
                  <a:lnTo>
                    <a:pt x="1268" y="1072"/>
                  </a:lnTo>
                  <a:lnTo>
                    <a:pt x="1333" y="975"/>
                  </a:lnTo>
                  <a:lnTo>
                    <a:pt x="1365" y="845"/>
                  </a:lnTo>
                  <a:lnTo>
                    <a:pt x="1398" y="682"/>
                  </a:lnTo>
                  <a:lnTo>
                    <a:pt x="1365" y="552"/>
                  </a:lnTo>
                  <a:lnTo>
                    <a:pt x="1333" y="422"/>
                  </a:lnTo>
                  <a:lnTo>
                    <a:pt x="1268" y="292"/>
                  </a:lnTo>
                  <a:lnTo>
                    <a:pt x="1170" y="195"/>
                  </a:lnTo>
                  <a:lnTo>
                    <a:pt x="1073" y="97"/>
                  </a:lnTo>
                  <a:lnTo>
                    <a:pt x="943" y="33"/>
                  </a:lnTo>
                  <a:lnTo>
                    <a:pt x="81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22" name="Google Shape;1722;p29"/>
            <p:cNvSpPr/>
            <p:nvPr/>
          </p:nvSpPr>
          <p:spPr>
            <a:xfrm>
              <a:off x="5536659" y="606169"/>
              <a:ext cx="45016" cy="45016"/>
            </a:xfrm>
            <a:custGeom>
              <a:avLst/>
              <a:gdLst/>
              <a:ahLst/>
              <a:cxnLst/>
              <a:rect l="l" t="t" r="r" b="b"/>
              <a:pathLst>
                <a:path w="1398" h="1398" extrusionOk="0">
                  <a:moveTo>
                    <a:pt x="553" y="0"/>
                  </a:moveTo>
                  <a:lnTo>
                    <a:pt x="423" y="33"/>
                  </a:lnTo>
                  <a:lnTo>
                    <a:pt x="293" y="97"/>
                  </a:lnTo>
                  <a:lnTo>
                    <a:pt x="195" y="195"/>
                  </a:lnTo>
                  <a:lnTo>
                    <a:pt x="98" y="292"/>
                  </a:lnTo>
                  <a:lnTo>
                    <a:pt x="33" y="422"/>
                  </a:lnTo>
                  <a:lnTo>
                    <a:pt x="0" y="552"/>
                  </a:lnTo>
                  <a:lnTo>
                    <a:pt x="0" y="682"/>
                  </a:lnTo>
                  <a:lnTo>
                    <a:pt x="0" y="845"/>
                  </a:lnTo>
                  <a:lnTo>
                    <a:pt x="33" y="975"/>
                  </a:lnTo>
                  <a:lnTo>
                    <a:pt x="98" y="1072"/>
                  </a:lnTo>
                  <a:lnTo>
                    <a:pt x="195" y="1170"/>
                  </a:lnTo>
                  <a:lnTo>
                    <a:pt x="293" y="1267"/>
                  </a:lnTo>
                  <a:lnTo>
                    <a:pt x="423" y="1332"/>
                  </a:lnTo>
                  <a:lnTo>
                    <a:pt x="553" y="1365"/>
                  </a:lnTo>
                  <a:lnTo>
                    <a:pt x="683" y="1397"/>
                  </a:lnTo>
                  <a:lnTo>
                    <a:pt x="813" y="1365"/>
                  </a:lnTo>
                  <a:lnTo>
                    <a:pt x="943" y="1332"/>
                  </a:lnTo>
                  <a:lnTo>
                    <a:pt x="1072" y="1267"/>
                  </a:lnTo>
                  <a:lnTo>
                    <a:pt x="1170" y="1170"/>
                  </a:lnTo>
                  <a:lnTo>
                    <a:pt x="1267" y="1072"/>
                  </a:lnTo>
                  <a:lnTo>
                    <a:pt x="1332" y="975"/>
                  </a:lnTo>
                  <a:lnTo>
                    <a:pt x="1365" y="845"/>
                  </a:lnTo>
                  <a:lnTo>
                    <a:pt x="1397" y="682"/>
                  </a:lnTo>
                  <a:lnTo>
                    <a:pt x="1365" y="552"/>
                  </a:lnTo>
                  <a:lnTo>
                    <a:pt x="1332" y="422"/>
                  </a:lnTo>
                  <a:lnTo>
                    <a:pt x="1267" y="292"/>
                  </a:lnTo>
                  <a:lnTo>
                    <a:pt x="1170" y="195"/>
                  </a:lnTo>
                  <a:lnTo>
                    <a:pt x="1072" y="97"/>
                  </a:lnTo>
                  <a:lnTo>
                    <a:pt x="943" y="33"/>
                  </a:lnTo>
                  <a:lnTo>
                    <a:pt x="81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23" name="Google Shape;1723;p29"/>
            <p:cNvSpPr/>
            <p:nvPr/>
          </p:nvSpPr>
          <p:spPr>
            <a:xfrm>
              <a:off x="5633936" y="606169"/>
              <a:ext cx="45016" cy="45016"/>
            </a:xfrm>
            <a:custGeom>
              <a:avLst/>
              <a:gdLst/>
              <a:ahLst/>
              <a:cxnLst/>
              <a:rect l="l" t="t" r="r" b="b"/>
              <a:pathLst>
                <a:path w="1398" h="1398" extrusionOk="0">
                  <a:moveTo>
                    <a:pt x="553" y="0"/>
                  </a:moveTo>
                  <a:lnTo>
                    <a:pt x="423" y="33"/>
                  </a:lnTo>
                  <a:lnTo>
                    <a:pt x="293" y="97"/>
                  </a:lnTo>
                  <a:lnTo>
                    <a:pt x="196" y="195"/>
                  </a:lnTo>
                  <a:lnTo>
                    <a:pt x="98" y="292"/>
                  </a:lnTo>
                  <a:lnTo>
                    <a:pt x="33" y="422"/>
                  </a:lnTo>
                  <a:lnTo>
                    <a:pt x="1" y="552"/>
                  </a:lnTo>
                  <a:lnTo>
                    <a:pt x="1" y="682"/>
                  </a:lnTo>
                  <a:lnTo>
                    <a:pt x="1" y="845"/>
                  </a:lnTo>
                  <a:lnTo>
                    <a:pt x="33" y="975"/>
                  </a:lnTo>
                  <a:lnTo>
                    <a:pt x="98" y="1072"/>
                  </a:lnTo>
                  <a:lnTo>
                    <a:pt x="196" y="1170"/>
                  </a:lnTo>
                  <a:lnTo>
                    <a:pt x="293" y="1267"/>
                  </a:lnTo>
                  <a:lnTo>
                    <a:pt x="423" y="1332"/>
                  </a:lnTo>
                  <a:lnTo>
                    <a:pt x="553" y="1365"/>
                  </a:lnTo>
                  <a:lnTo>
                    <a:pt x="683" y="1397"/>
                  </a:lnTo>
                  <a:lnTo>
                    <a:pt x="813" y="1365"/>
                  </a:lnTo>
                  <a:lnTo>
                    <a:pt x="943" y="1332"/>
                  </a:lnTo>
                  <a:lnTo>
                    <a:pt x="1073" y="1267"/>
                  </a:lnTo>
                  <a:lnTo>
                    <a:pt x="1171" y="1170"/>
                  </a:lnTo>
                  <a:lnTo>
                    <a:pt x="1268" y="1072"/>
                  </a:lnTo>
                  <a:lnTo>
                    <a:pt x="1333" y="975"/>
                  </a:lnTo>
                  <a:lnTo>
                    <a:pt x="1365" y="845"/>
                  </a:lnTo>
                  <a:lnTo>
                    <a:pt x="1398" y="682"/>
                  </a:lnTo>
                  <a:lnTo>
                    <a:pt x="1365" y="552"/>
                  </a:lnTo>
                  <a:lnTo>
                    <a:pt x="1333" y="422"/>
                  </a:lnTo>
                  <a:lnTo>
                    <a:pt x="1268" y="292"/>
                  </a:lnTo>
                  <a:lnTo>
                    <a:pt x="1171" y="195"/>
                  </a:lnTo>
                  <a:lnTo>
                    <a:pt x="1073" y="97"/>
                  </a:lnTo>
                  <a:lnTo>
                    <a:pt x="943" y="33"/>
                  </a:lnTo>
                  <a:lnTo>
                    <a:pt x="81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24" name="Google Shape;1724;p29"/>
            <p:cNvSpPr/>
            <p:nvPr/>
          </p:nvSpPr>
          <p:spPr>
            <a:xfrm>
              <a:off x="5439351" y="720189"/>
              <a:ext cx="45016" cy="45016"/>
            </a:xfrm>
            <a:custGeom>
              <a:avLst/>
              <a:gdLst/>
              <a:ahLst/>
              <a:cxnLst/>
              <a:rect l="l" t="t" r="r" b="b"/>
              <a:pathLst>
                <a:path w="1398" h="1398" extrusionOk="0">
                  <a:moveTo>
                    <a:pt x="683" y="0"/>
                  </a:moveTo>
                  <a:lnTo>
                    <a:pt x="553" y="33"/>
                  </a:lnTo>
                  <a:lnTo>
                    <a:pt x="423" y="65"/>
                  </a:lnTo>
                  <a:lnTo>
                    <a:pt x="293" y="130"/>
                  </a:lnTo>
                  <a:lnTo>
                    <a:pt x="196" y="228"/>
                  </a:lnTo>
                  <a:lnTo>
                    <a:pt x="98" y="325"/>
                  </a:lnTo>
                  <a:lnTo>
                    <a:pt x="33" y="455"/>
                  </a:lnTo>
                  <a:lnTo>
                    <a:pt x="1" y="585"/>
                  </a:lnTo>
                  <a:lnTo>
                    <a:pt x="1" y="715"/>
                  </a:lnTo>
                  <a:lnTo>
                    <a:pt x="1" y="845"/>
                  </a:lnTo>
                  <a:lnTo>
                    <a:pt x="33" y="975"/>
                  </a:lnTo>
                  <a:lnTo>
                    <a:pt x="98" y="1105"/>
                  </a:lnTo>
                  <a:lnTo>
                    <a:pt x="196" y="1203"/>
                  </a:lnTo>
                  <a:lnTo>
                    <a:pt x="293" y="1300"/>
                  </a:lnTo>
                  <a:lnTo>
                    <a:pt x="423" y="1365"/>
                  </a:lnTo>
                  <a:lnTo>
                    <a:pt x="553" y="1397"/>
                  </a:lnTo>
                  <a:lnTo>
                    <a:pt x="813" y="1397"/>
                  </a:lnTo>
                  <a:lnTo>
                    <a:pt x="943" y="1365"/>
                  </a:lnTo>
                  <a:lnTo>
                    <a:pt x="1073" y="1300"/>
                  </a:lnTo>
                  <a:lnTo>
                    <a:pt x="1170" y="1203"/>
                  </a:lnTo>
                  <a:lnTo>
                    <a:pt x="1268" y="1105"/>
                  </a:lnTo>
                  <a:lnTo>
                    <a:pt x="1333" y="975"/>
                  </a:lnTo>
                  <a:lnTo>
                    <a:pt x="1365" y="845"/>
                  </a:lnTo>
                  <a:lnTo>
                    <a:pt x="1398" y="715"/>
                  </a:lnTo>
                  <a:lnTo>
                    <a:pt x="1365" y="585"/>
                  </a:lnTo>
                  <a:lnTo>
                    <a:pt x="1333" y="455"/>
                  </a:lnTo>
                  <a:lnTo>
                    <a:pt x="1268" y="325"/>
                  </a:lnTo>
                  <a:lnTo>
                    <a:pt x="1170" y="228"/>
                  </a:lnTo>
                  <a:lnTo>
                    <a:pt x="1073" y="130"/>
                  </a:lnTo>
                  <a:lnTo>
                    <a:pt x="943" y="65"/>
                  </a:lnTo>
                  <a:lnTo>
                    <a:pt x="813" y="33"/>
                  </a:lnTo>
                  <a:lnTo>
                    <a:pt x="68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25" name="Google Shape;1725;p29"/>
            <p:cNvSpPr/>
            <p:nvPr/>
          </p:nvSpPr>
          <p:spPr>
            <a:xfrm>
              <a:off x="5536659" y="720189"/>
              <a:ext cx="45016" cy="45016"/>
            </a:xfrm>
            <a:custGeom>
              <a:avLst/>
              <a:gdLst/>
              <a:ahLst/>
              <a:cxnLst/>
              <a:rect l="l" t="t" r="r" b="b"/>
              <a:pathLst>
                <a:path w="1398" h="1398" extrusionOk="0">
                  <a:moveTo>
                    <a:pt x="683" y="0"/>
                  </a:moveTo>
                  <a:lnTo>
                    <a:pt x="553" y="33"/>
                  </a:lnTo>
                  <a:lnTo>
                    <a:pt x="423" y="65"/>
                  </a:lnTo>
                  <a:lnTo>
                    <a:pt x="293" y="130"/>
                  </a:lnTo>
                  <a:lnTo>
                    <a:pt x="195" y="228"/>
                  </a:lnTo>
                  <a:lnTo>
                    <a:pt x="98" y="325"/>
                  </a:lnTo>
                  <a:lnTo>
                    <a:pt x="33" y="455"/>
                  </a:lnTo>
                  <a:lnTo>
                    <a:pt x="0" y="585"/>
                  </a:lnTo>
                  <a:lnTo>
                    <a:pt x="0" y="715"/>
                  </a:lnTo>
                  <a:lnTo>
                    <a:pt x="0" y="845"/>
                  </a:lnTo>
                  <a:lnTo>
                    <a:pt x="33" y="975"/>
                  </a:lnTo>
                  <a:lnTo>
                    <a:pt x="98" y="1105"/>
                  </a:lnTo>
                  <a:lnTo>
                    <a:pt x="195" y="1203"/>
                  </a:lnTo>
                  <a:lnTo>
                    <a:pt x="293" y="1300"/>
                  </a:lnTo>
                  <a:lnTo>
                    <a:pt x="423" y="1365"/>
                  </a:lnTo>
                  <a:lnTo>
                    <a:pt x="553" y="1397"/>
                  </a:lnTo>
                  <a:lnTo>
                    <a:pt x="813" y="1397"/>
                  </a:lnTo>
                  <a:lnTo>
                    <a:pt x="943" y="1365"/>
                  </a:lnTo>
                  <a:lnTo>
                    <a:pt x="1072" y="1300"/>
                  </a:lnTo>
                  <a:lnTo>
                    <a:pt x="1170" y="1203"/>
                  </a:lnTo>
                  <a:lnTo>
                    <a:pt x="1267" y="1105"/>
                  </a:lnTo>
                  <a:lnTo>
                    <a:pt x="1332" y="975"/>
                  </a:lnTo>
                  <a:lnTo>
                    <a:pt x="1365" y="845"/>
                  </a:lnTo>
                  <a:lnTo>
                    <a:pt x="1397" y="715"/>
                  </a:lnTo>
                  <a:lnTo>
                    <a:pt x="1365" y="585"/>
                  </a:lnTo>
                  <a:lnTo>
                    <a:pt x="1332" y="455"/>
                  </a:lnTo>
                  <a:lnTo>
                    <a:pt x="1267" y="325"/>
                  </a:lnTo>
                  <a:lnTo>
                    <a:pt x="1170" y="228"/>
                  </a:lnTo>
                  <a:lnTo>
                    <a:pt x="1072" y="130"/>
                  </a:lnTo>
                  <a:lnTo>
                    <a:pt x="943" y="65"/>
                  </a:lnTo>
                  <a:lnTo>
                    <a:pt x="813" y="33"/>
                  </a:lnTo>
                  <a:lnTo>
                    <a:pt x="68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26" name="Google Shape;1726;p29"/>
            <p:cNvSpPr/>
            <p:nvPr/>
          </p:nvSpPr>
          <p:spPr>
            <a:xfrm>
              <a:off x="5633936" y="720189"/>
              <a:ext cx="45016" cy="45016"/>
            </a:xfrm>
            <a:custGeom>
              <a:avLst/>
              <a:gdLst/>
              <a:ahLst/>
              <a:cxnLst/>
              <a:rect l="l" t="t" r="r" b="b"/>
              <a:pathLst>
                <a:path w="1398" h="1398" extrusionOk="0">
                  <a:moveTo>
                    <a:pt x="683" y="0"/>
                  </a:moveTo>
                  <a:lnTo>
                    <a:pt x="553" y="33"/>
                  </a:lnTo>
                  <a:lnTo>
                    <a:pt x="423" y="65"/>
                  </a:lnTo>
                  <a:lnTo>
                    <a:pt x="293" y="130"/>
                  </a:lnTo>
                  <a:lnTo>
                    <a:pt x="196" y="228"/>
                  </a:lnTo>
                  <a:lnTo>
                    <a:pt x="98" y="325"/>
                  </a:lnTo>
                  <a:lnTo>
                    <a:pt x="33" y="455"/>
                  </a:lnTo>
                  <a:lnTo>
                    <a:pt x="1" y="585"/>
                  </a:lnTo>
                  <a:lnTo>
                    <a:pt x="1" y="715"/>
                  </a:lnTo>
                  <a:lnTo>
                    <a:pt x="1" y="845"/>
                  </a:lnTo>
                  <a:lnTo>
                    <a:pt x="33" y="975"/>
                  </a:lnTo>
                  <a:lnTo>
                    <a:pt x="98" y="1105"/>
                  </a:lnTo>
                  <a:lnTo>
                    <a:pt x="196" y="1203"/>
                  </a:lnTo>
                  <a:lnTo>
                    <a:pt x="293" y="1300"/>
                  </a:lnTo>
                  <a:lnTo>
                    <a:pt x="423" y="1365"/>
                  </a:lnTo>
                  <a:lnTo>
                    <a:pt x="553" y="1397"/>
                  </a:lnTo>
                  <a:lnTo>
                    <a:pt x="813" y="1397"/>
                  </a:lnTo>
                  <a:lnTo>
                    <a:pt x="943" y="1365"/>
                  </a:lnTo>
                  <a:lnTo>
                    <a:pt x="1073" y="1300"/>
                  </a:lnTo>
                  <a:lnTo>
                    <a:pt x="1171" y="1203"/>
                  </a:lnTo>
                  <a:lnTo>
                    <a:pt x="1268" y="1105"/>
                  </a:lnTo>
                  <a:lnTo>
                    <a:pt x="1333" y="975"/>
                  </a:lnTo>
                  <a:lnTo>
                    <a:pt x="1365" y="845"/>
                  </a:lnTo>
                  <a:lnTo>
                    <a:pt x="1398" y="715"/>
                  </a:lnTo>
                  <a:lnTo>
                    <a:pt x="1365" y="585"/>
                  </a:lnTo>
                  <a:lnTo>
                    <a:pt x="1333" y="455"/>
                  </a:lnTo>
                  <a:lnTo>
                    <a:pt x="1268" y="325"/>
                  </a:lnTo>
                  <a:lnTo>
                    <a:pt x="1171" y="228"/>
                  </a:lnTo>
                  <a:lnTo>
                    <a:pt x="1073" y="130"/>
                  </a:lnTo>
                  <a:lnTo>
                    <a:pt x="943" y="65"/>
                  </a:lnTo>
                  <a:lnTo>
                    <a:pt x="813" y="33"/>
                  </a:lnTo>
                  <a:lnTo>
                    <a:pt x="68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27" name="Google Shape;1727;p29"/>
            <p:cNvSpPr/>
            <p:nvPr/>
          </p:nvSpPr>
          <p:spPr>
            <a:xfrm rot="5400000">
              <a:off x="8009309" y="2593360"/>
              <a:ext cx="1632089" cy="685280"/>
            </a:xfrm>
            <a:custGeom>
              <a:avLst/>
              <a:gdLst/>
              <a:ahLst/>
              <a:cxnLst/>
              <a:rect l="l" t="t" r="r" b="b"/>
              <a:pathLst>
                <a:path w="50686" h="21282" fill="none" extrusionOk="0">
                  <a:moveTo>
                    <a:pt x="46982" y="1"/>
                  </a:moveTo>
                  <a:lnTo>
                    <a:pt x="46982" y="1"/>
                  </a:lnTo>
                  <a:lnTo>
                    <a:pt x="46754" y="911"/>
                  </a:lnTo>
                  <a:lnTo>
                    <a:pt x="46494" y="1853"/>
                  </a:lnTo>
                  <a:lnTo>
                    <a:pt x="46202" y="2730"/>
                  </a:lnTo>
                  <a:lnTo>
                    <a:pt x="45877" y="3640"/>
                  </a:lnTo>
                  <a:lnTo>
                    <a:pt x="45520" y="4517"/>
                  </a:lnTo>
                  <a:lnTo>
                    <a:pt x="45130" y="5362"/>
                  </a:lnTo>
                  <a:lnTo>
                    <a:pt x="44707" y="6174"/>
                  </a:lnTo>
                  <a:lnTo>
                    <a:pt x="44220" y="6986"/>
                  </a:lnTo>
                  <a:lnTo>
                    <a:pt x="43733" y="7766"/>
                  </a:lnTo>
                  <a:lnTo>
                    <a:pt x="43180" y="8546"/>
                  </a:lnTo>
                  <a:lnTo>
                    <a:pt x="42628" y="9293"/>
                  </a:lnTo>
                  <a:lnTo>
                    <a:pt x="42043" y="10008"/>
                  </a:lnTo>
                  <a:lnTo>
                    <a:pt x="41426" y="10690"/>
                  </a:lnTo>
                  <a:lnTo>
                    <a:pt x="40776" y="11340"/>
                  </a:lnTo>
                  <a:lnTo>
                    <a:pt x="40094" y="11990"/>
                  </a:lnTo>
                  <a:lnTo>
                    <a:pt x="39379" y="12574"/>
                  </a:lnTo>
                  <a:lnTo>
                    <a:pt x="38664" y="13159"/>
                  </a:lnTo>
                  <a:lnTo>
                    <a:pt x="37917" y="13712"/>
                  </a:lnTo>
                  <a:lnTo>
                    <a:pt x="37137" y="14231"/>
                  </a:lnTo>
                  <a:lnTo>
                    <a:pt x="36325" y="14719"/>
                  </a:lnTo>
                  <a:lnTo>
                    <a:pt x="35513" y="15174"/>
                  </a:lnTo>
                  <a:lnTo>
                    <a:pt x="34668" y="15564"/>
                  </a:lnTo>
                  <a:lnTo>
                    <a:pt x="33823" y="15953"/>
                  </a:lnTo>
                  <a:lnTo>
                    <a:pt x="32946" y="16311"/>
                  </a:lnTo>
                  <a:lnTo>
                    <a:pt x="32036" y="16603"/>
                  </a:lnTo>
                  <a:lnTo>
                    <a:pt x="31126" y="16863"/>
                  </a:lnTo>
                  <a:lnTo>
                    <a:pt x="30184" y="17123"/>
                  </a:lnTo>
                  <a:lnTo>
                    <a:pt x="29242" y="17286"/>
                  </a:lnTo>
                  <a:lnTo>
                    <a:pt x="28300" y="17448"/>
                  </a:lnTo>
                  <a:lnTo>
                    <a:pt x="27325" y="17545"/>
                  </a:lnTo>
                  <a:lnTo>
                    <a:pt x="26350" y="17610"/>
                  </a:lnTo>
                  <a:lnTo>
                    <a:pt x="25343" y="17643"/>
                  </a:lnTo>
                  <a:lnTo>
                    <a:pt x="25343" y="17643"/>
                  </a:lnTo>
                  <a:lnTo>
                    <a:pt x="24336" y="17610"/>
                  </a:lnTo>
                  <a:lnTo>
                    <a:pt x="23361" y="17545"/>
                  </a:lnTo>
                  <a:lnTo>
                    <a:pt x="22387" y="17448"/>
                  </a:lnTo>
                  <a:lnTo>
                    <a:pt x="21444" y="17286"/>
                  </a:lnTo>
                  <a:lnTo>
                    <a:pt x="20502" y="17123"/>
                  </a:lnTo>
                  <a:lnTo>
                    <a:pt x="19560" y="16863"/>
                  </a:lnTo>
                  <a:lnTo>
                    <a:pt x="18650" y="16603"/>
                  </a:lnTo>
                  <a:lnTo>
                    <a:pt x="17741" y="16311"/>
                  </a:lnTo>
                  <a:lnTo>
                    <a:pt x="16863" y="15953"/>
                  </a:lnTo>
                  <a:lnTo>
                    <a:pt x="16019" y="15564"/>
                  </a:lnTo>
                  <a:lnTo>
                    <a:pt x="15174" y="15174"/>
                  </a:lnTo>
                  <a:lnTo>
                    <a:pt x="14362" y="14719"/>
                  </a:lnTo>
                  <a:lnTo>
                    <a:pt x="13549" y="14231"/>
                  </a:lnTo>
                  <a:lnTo>
                    <a:pt x="12770" y="13712"/>
                  </a:lnTo>
                  <a:lnTo>
                    <a:pt x="12022" y="13159"/>
                  </a:lnTo>
                  <a:lnTo>
                    <a:pt x="11308" y="12574"/>
                  </a:lnTo>
                  <a:lnTo>
                    <a:pt x="10593" y="11990"/>
                  </a:lnTo>
                  <a:lnTo>
                    <a:pt x="9910" y="11340"/>
                  </a:lnTo>
                  <a:lnTo>
                    <a:pt x="9261" y="10690"/>
                  </a:lnTo>
                  <a:lnTo>
                    <a:pt x="8643" y="10008"/>
                  </a:lnTo>
                  <a:lnTo>
                    <a:pt x="8059" y="9293"/>
                  </a:lnTo>
                  <a:lnTo>
                    <a:pt x="7506" y="8546"/>
                  </a:lnTo>
                  <a:lnTo>
                    <a:pt x="6954" y="7766"/>
                  </a:lnTo>
                  <a:lnTo>
                    <a:pt x="6467" y="6986"/>
                  </a:lnTo>
                  <a:lnTo>
                    <a:pt x="5979" y="6174"/>
                  </a:lnTo>
                  <a:lnTo>
                    <a:pt x="5557" y="5362"/>
                  </a:lnTo>
                  <a:lnTo>
                    <a:pt x="5167" y="4517"/>
                  </a:lnTo>
                  <a:lnTo>
                    <a:pt x="4810" y="3640"/>
                  </a:lnTo>
                  <a:lnTo>
                    <a:pt x="4485" y="2730"/>
                  </a:lnTo>
                  <a:lnTo>
                    <a:pt x="4192" y="1853"/>
                  </a:lnTo>
                  <a:lnTo>
                    <a:pt x="3932" y="911"/>
                  </a:lnTo>
                  <a:lnTo>
                    <a:pt x="3705" y="1"/>
                  </a:lnTo>
                  <a:lnTo>
                    <a:pt x="1" y="1"/>
                  </a:lnTo>
                  <a:lnTo>
                    <a:pt x="1" y="1"/>
                  </a:lnTo>
                  <a:lnTo>
                    <a:pt x="228" y="1106"/>
                  </a:lnTo>
                  <a:lnTo>
                    <a:pt x="488" y="2210"/>
                  </a:lnTo>
                  <a:lnTo>
                    <a:pt x="813" y="3315"/>
                  </a:lnTo>
                  <a:lnTo>
                    <a:pt x="1171" y="4387"/>
                  </a:lnTo>
                  <a:lnTo>
                    <a:pt x="1593" y="5427"/>
                  </a:lnTo>
                  <a:lnTo>
                    <a:pt x="2048" y="6434"/>
                  </a:lnTo>
                  <a:lnTo>
                    <a:pt x="2535" y="7441"/>
                  </a:lnTo>
                  <a:lnTo>
                    <a:pt x="3055" y="8416"/>
                  </a:lnTo>
                  <a:lnTo>
                    <a:pt x="3640" y="9358"/>
                  </a:lnTo>
                  <a:lnTo>
                    <a:pt x="4257" y="10268"/>
                  </a:lnTo>
                  <a:lnTo>
                    <a:pt x="4907" y="11177"/>
                  </a:lnTo>
                  <a:lnTo>
                    <a:pt x="5589" y="12055"/>
                  </a:lnTo>
                  <a:lnTo>
                    <a:pt x="6337" y="12867"/>
                  </a:lnTo>
                  <a:lnTo>
                    <a:pt x="7084" y="13679"/>
                  </a:lnTo>
                  <a:lnTo>
                    <a:pt x="7896" y="14426"/>
                  </a:lnTo>
                  <a:lnTo>
                    <a:pt x="8708" y="15174"/>
                  </a:lnTo>
                  <a:lnTo>
                    <a:pt x="9553" y="15856"/>
                  </a:lnTo>
                  <a:lnTo>
                    <a:pt x="10463" y="16538"/>
                  </a:lnTo>
                  <a:lnTo>
                    <a:pt x="11373" y="17156"/>
                  </a:lnTo>
                  <a:lnTo>
                    <a:pt x="12315" y="17740"/>
                  </a:lnTo>
                  <a:lnTo>
                    <a:pt x="13289" y="18293"/>
                  </a:lnTo>
                  <a:lnTo>
                    <a:pt x="14264" y="18780"/>
                  </a:lnTo>
                  <a:lnTo>
                    <a:pt x="15304" y="19235"/>
                  </a:lnTo>
                  <a:lnTo>
                    <a:pt x="16343" y="19657"/>
                  </a:lnTo>
                  <a:lnTo>
                    <a:pt x="17383" y="20047"/>
                  </a:lnTo>
                  <a:lnTo>
                    <a:pt x="18488" y="20372"/>
                  </a:lnTo>
                  <a:lnTo>
                    <a:pt x="19593" y="20632"/>
                  </a:lnTo>
                  <a:lnTo>
                    <a:pt x="20697" y="20859"/>
                  </a:lnTo>
                  <a:lnTo>
                    <a:pt x="21834" y="21054"/>
                  </a:lnTo>
                  <a:lnTo>
                    <a:pt x="23004" y="21184"/>
                  </a:lnTo>
                  <a:lnTo>
                    <a:pt x="24174" y="21282"/>
                  </a:lnTo>
                  <a:lnTo>
                    <a:pt x="25343" y="21282"/>
                  </a:lnTo>
                  <a:lnTo>
                    <a:pt x="25343" y="21282"/>
                  </a:lnTo>
                  <a:lnTo>
                    <a:pt x="26513" y="21282"/>
                  </a:lnTo>
                  <a:lnTo>
                    <a:pt x="27683" y="21184"/>
                  </a:lnTo>
                  <a:lnTo>
                    <a:pt x="28852" y="21054"/>
                  </a:lnTo>
                  <a:lnTo>
                    <a:pt x="29989" y="20859"/>
                  </a:lnTo>
                  <a:lnTo>
                    <a:pt x="31094" y="20632"/>
                  </a:lnTo>
                  <a:lnTo>
                    <a:pt x="32199" y="20372"/>
                  </a:lnTo>
                  <a:lnTo>
                    <a:pt x="33303" y="20047"/>
                  </a:lnTo>
                  <a:lnTo>
                    <a:pt x="34343" y="19657"/>
                  </a:lnTo>
                  <a:lnTo>
                    <a:pt x="35383" y="19235"/>
                  </a:lnTo>
                  <a:lnTo>
                    <a:pt x="36422" y="18780"/>
                  </a:lnTo>
                  <a:lnTo>
                    <a:pt x="37397" y="18293"/>
                  </a:lnTo>
                  <a:lnTo>
                    <a:pt x="38372" y="17740"/>
                  </a:lnTo>
                  <a:lnTo>
                    <a:pt x="39314" y="17156"/>
                  </a:lnTo>
                  <a:lnTo>
                    <a:pt x="40224" y="16538"/>
                  </a:lnTo>
                  <a:lnTo>
                    <a:pt x="41133" y="15856"/>
                  </a:lnTo>
                  <a:lnTo>
                    <a:pt x="41978" y="15174"/>
                  </a:lnTo>
                  <a:lnTo>
                    <a:pt x="42790" y="14426"/>
                  </a:lnTo>
                  <a:lnTo>
                    <a:pt x="43603" y="13679"/>
                  </a:lnTo>
                  <a:lnTo>
                    <a:pt x="44350" y="12867"/>
                  </a:lnTo>
                  <a:lnTo>
                    <a:pt x="45097" y="12055"/>
                  </a:lnTo>
                  <a:lnTo>
                    <a:pt x="45779" y="11177"/>
                  </a:lnTo>
                  <a:lnTo>
                    <a:pt x="46429" y="10268"/>
                  </a:lnTo>
                  <a:lnTo>
                    <a:pt x="47047" y="9358"/>
                  </a:lnTo>
                  <a:lnTo>
                    <a:pt x="47631" y="8416"/>
                  </a:lnTo>
                  <a:lnTo>
                    <a:pt x="48151" y="7441"/>
                  </a:lnTo>
                  <a:lnTo>
                    <a:pt x="48639" y="6434"/>
                  </a:lnTo>
                  <a:lnTo>
                    <a:pt x="49093" y="5427"/>
                  </a:lnTo>
                  <a:lnTo>
                    <a:pt x="49516" y="4387"/>
                  </a:lnTo>
                  <a:lnTo>
                    <a:pt x="49873" y="3315"/>
                  </a:lnTo>
                  <a:lnTo>
                    <a:pt x="50198" y="2210"/>
                  </a:lnTo>
                  <a:lnTo>
                    <a:pt x="50458" y="1106"/>
                  </a:lnTo>
                  <a:lnTo>
                    <a:pt x="50685" y="1"/>
                  </a:lnTo>
                  <a:lnTo>
                    <a:pt x="46982" y="1"/>
                  </a:lnTo>
                  <a:close/>
                </a:path>
              </a:pathLst>
            </a:custGeom>
            <a:noFill/>
            <a:ln w="8925" cap="rnd" cmpd="sng">
              <a:solidFill>
                <a:srgbClr val="5C9AE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28" name="Google Shape;1728;p29"/>
            <p:cNvSpPr/>
            <p:nvPr/>
          </p:nvSpPr>
          <p:spPr>
            <a:xfrm>
              <a:off x="8960" y="2407662"/>
              <a:ext cx="1111093" cy="1282655"/>
            </a:xfrm>
            <a:custGeom>
              <a:avLst/>
              <a:gdLst/>
              <a:ahLst/>
              <a:cxnLst/>
              <a:rect l="l" t="t" r="r" b="b"/>
              <a:pathLst>
                <a:path w="34506" h="39834" extrusionOk="0">
                  <a:moveTo>
                    <a:pt x="1" y="1"/>
                  </a:moveTo>
                  <a:lnTo>
                    <a:pt x="1" y="39833"/>
                  </a:lnTo>
                  <a:lnTo>
                    <a:pt x="34505" y="19917"/>
                  </a:lnTo>
                  <a:lnTo>
                    <a:pt x="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29" name="Google Shape;1729;p29"/>
            <p:cNvSpPr/>
            <p:nvPr/>
          </p:nvSpPr>
          <p:spPr>
            <a:xfrm>
              <a:off x="2796697" y="4050397"/>
              <a:ext cx="1282655" cy="1109998"/>
            </a:xfrm>
            <a:custGeom>
              <a:avLst/>
              <a:gdLst/>
              <a:ahLst/>
              <a:cxnLst/>
              <a:rect l="l" t="t" r="r" b="b"/>
              <a:pathLst>
                <a:path w="39834" h="34472" extrusionOk="0">
                  <a:moveTo>
                    <a:pt x="19917" y="0"/>
                  </a:moveTo>
                  <a:lnTo>
                    <a:pt x="1" y="34472"/>
                  </a:lnTo>
                  <a:lnTo>
                    <a:pt x="39834" y="34472"/>
                  </a:lnTo>
                  <a:lnTo>
                    <a:pt x="1991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30" name="Google Shape;1730;p29"/>
            <p:cNvSpPr/>
            <p:nvPr/>
          </p:nvSpPr>
          <p:spPr>
            <a:xfrm>
              <a:off x="4044801" y="4176762"/>
              <a:ext cx="162191" cy="162191"/>
            </a:xfrm>
            <a:custGeom>
              <a:avLst/>
              <a:gdLst/>
              <a:ahLst/>
              <a:cxnLst/>
              <a:rect l="l" t="t" r="r" b="b"/>
              <a:pathLst>
                <a:path w="5037" h="5037" fill="none" extrusionOk="0">
                  <a:moveTo>
                    <a:pt x="5036" y="2534"/>
                  </a:moveTo>
                  <a:lnTo>
                    <a:pt x="5036" y="2534"/>
                  </a:lnTo>
                  <a:lnTo>
                    <a:pt x="5036" y="2794"/>
                  </a:lnTo>
                  <a:lnTo>
                    <a:pt x="5004" y="3022"/>
                  </a:lnTo>
                  <a:lnTo>
                    <a:pt x="4939" y="3282"/>
                  </a:lnTo>
                  <a:lnTo>
                    <a:pt x="4842" y="3509"/>
                  </a:lnTo>
                  <a:lnTo>
                    <a:pt x="4744" y="3737"/>
                  </a:lnTo>
                  <a:lnTo>
                    <a:pt x="4614" y="3932"/>
                  </a:lnTo>
                  <a:lnTo>
                    <a:pt x="4452" y="4126"/>
                  </a:lnTo>
                  <a:lnTo>
                    <a:pt x="4289" y="4321"/>
                  </a:lnTo>
                  <a:lnTo>
                    <a:pt x="4127" y="4484"/>
                  </a:lnTo>
                  <a:lnTo>
                    <a:pt x="3932" y="4614"/>
                  </a:lnTo>
                  <a:lnTo>
                    <a:pt x="3737" y="4744"/>
                  </a:lnTo>
                  <a:lnTo>
                    <a:pt x="3509" y="4841"/>
                  </a:lnTo>
                  <a:lnTo>
                    <a:pt x="3282" y="4939"/>
                  </a:lnTo>
                  <a:lnTo>
                    <a:pt x="3022" y="5004"/>
                  </a:lnTo>
                  <a:lnTo>
                    <a:pt x="2762" y="5036"/>
                  </a:lnTo>
                  <a:lnTo>
                    <a:pt x="2502" y="5036"/>
                  </a:lnTo>
                  <a:lnTo>
                    <a:pt x="2502" y="5036"/>
                  </a:lnTo>
                  <a:lnTo>
                    <a:pt x="2275" y="5036"/>
                  </a:lnTo>
                  <a:lnTo>
                    <a:pt x="2015" y="5004"/>
                  </a:lnTo>
                  <a:lnTo>
                    <a:pt x="1755" y="4939"/>
                  </a:lnTo>
                  <a:lnTo>
                    <a:pt x="1528" y="4841"/>
                  </a:lnTo>
                  <a:lnTo>
                    <a:pt x="1300" y="4744"/>
                  </a:lnTo>
                  <a:lnTo>
                    <a:pt x="1105" y="4614"/>
                  </a:lnTo>
                  <a:lnTo>
                    <a:pt x="910" y="4484"/>
                  </a:lnTo>
                  <a:lnTo>
                    <a:pt x="748" y="4321"/>
                  </a:lnTo>
                  <a:lnTo>
                    <a:pt x="585" y="4126"/>
                  </a:lnTo>
                  <a:lnTo>
                    <a:pt x="423" y="3932"/>
                  </a:lnTo>
                  <a:lnTo>
                    <a:pt x="293" y="3737"/>
                  </a:lnTo>
                  <a:lnTo>
                    <a:pt x="195" y="3509"/>
                  </a:lnTo>
                  <a:lnTo>
                    <a:pt x="98" y="3282"/>
                  </a:lnTo>
                  <a:lnTo>
                    <a:pt x="33" y="3022"/>
                  </a:lnTo>
                  <a:lnTo>
                    <a:pt x="0" y="2794"/>
                  </a:lnTo>
                  <a:lnTo>
                    <a:pt x="0" y="2534"/>
                  </a:lnTo>
                  <a:lnTo>
                    <a:pt x="0" y="2534"/>
                  </a:lnTo>
                  <a:lnTo>
                    <a:pt x="0" y="2275"/>
                  </a:lnTo>
                  <a:lnTo>
                    <a:pt x="33" y="2015"/>
                  </a:lnTo>
                  <a:lnTo>
                    <a:pt x="98" y="1787"/>
                  </a:lnTo>
                  <a:lnTo>
                    <a:pt x="195" y="1527"/>
                  </a:lnTo>
                  <a:lnTo>
                    <a:pt x="293" y="1332"/>
                  </a:lnTo>
                  <a:lnTo>
                    <a:pt x="423" y="1105"/>
                  </a:lnTo>
                  <a:lnTo>
                    <a:pt x="585" y="910"/>
                  </a:lnTo>
                  <a:lnTo>
                    <a:pt x="748" y="748"/>
                  </a:lnTo>
                  <a:lnTo>
                    <a:pt x="910" y="585"/>
                  </a:lnTo>
                  <a:lnTo>
                    <a:pt x="1105" y="423"/>
                  </a:lnTo>
                  <a:lnTo>
                    <a:pt x="1300" y="293"/>
                  </a:lnTo>
                  <a:lnTo>
                    <a:pt x="1528" y="195"/>
                  </a:lnTo>
                  <a:lnTo>
                    <a:pt x="1755" y="98"/>
                  </a:lnTo>
                  <a:lnTo>
                    <a:pt x="2015" y="65"/>
                  </a:lnTo>
                  <a:lnTo>
                    <a:pt x="2275" y="0"/>
                  </a:lnTo>
                  <a:lnTo>
                    <a:pt x="2502" y="0"/>
                  </a:lnTo>
                  <a:lnTo>
                    <a:pt x="2502" y="0"/>
                  </a:lnTo>
                  <a:lnTo>
                    <a:pt x="2762" y="0"/>
                  </a:lnTo>
                  <a:lnTo>
                    <a:pt x="3022" y="65"/>
                  </a:lnTo>
                  <a:lnTo>
                    <a:pt x="3282" y="98"/>
                  </a:lnTo>
                  <a:lnTo>
                    <a:pt x="3509" y="195"/>
                  </a:lnTo>
                  <a:lnTo>
                    <a:pt x="3737" y="293"/>
                  </a:lnTo>
                  <a:lnTo>
                    <a:pt x="3932" y="423"/>
                  </a:lnTo>
                  <a:lnTo>
                    <a:pt x="4127" y="585"/>
                  </a:lnTo>
                  <a:lnTo>
                    <a:pt x="4289" y="748"/>
                  </a:lnTo>
                  <a:lnTo>
                    <a:pt x="4452" y="910"/>
                  </a:lnTo>
                  <a:lnTo>
                    <a:pt x="4614" y="1105"/>
                  </a:lnTo>
                  <a:lnTo>
                    <a:pt x="4744" y="1332"/>
                  </a:lnTo>
                  <a:lnTo>
                    <a:pt x="4842" y="1527"/>
                  </a:lnTo>
                  <a:lnTo>
                    <a:pt x="4939" y="1787"/>
                  </a:lnTo>
                  <a:lnTo>
                    <a:pt x="5004" y="2015"/>
                  </a:lnTo>
                  <a:lnTo>
                    <a:pt x="5036" y="2275"/>
                  </a:lnTo>
                  <a:lnTo>
                    <a:pt x="5036" y="2534"/>
                  </a:lnTo>
                  <a:lnTo>
                    <a:pt x="5036" y="2534"/>
                  </a:lnTo>
                  <a:close/>
                </a:path>
              </a:pathLst>
            </a:custGeom>
            <a:noFill/>
            <a:ln w="892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31" name="Google Shape;1731;p29"/>
            <p:cNvSpPr/>
            <p:nvPr/>
          </p:nvSpPr>
          <p:spPr>
            <a:xfrm>
              <a:off x="1653243" y="4236397"/>
              <a:ext cx="978204" cy="1332855"/>
            </a:xfrm>
            <a:custGeom>
              <a:avLst/>
              <a:gdLst/>
              <a:ahLst/>
              <a:cxnLst/>
              <a:rect l="l" t="t" r="r" b="b"/>
              <a:pathLst>
                <a:path w="30379" h="41393" extrusionOk="0">
                  <a:moveTo>
                    <a:pt x="29631" y="0"/>
                  </a:moveTo>
                  <a:lnTo>
                    <a:pt x="29501" y="33"/>
                  </a:lnTo>
                  <a:lnTo>
                    <a:pt x="29371" y="98"/>
                  </a:lnTo>
                  <a:lnTo>
                    <a:pt x="29274" y="163"/>
                  </a:lnTo>
                  <a:lnTo>
                    <a:pt x="29176" y="260"/>
                  </a:lnTo>
                  <a:lnTo>
                    <a:pt x="130" y="40353"/>
                  </a:lnTo>
                  <a:lnTo>
                    <a:pt x="65" y="40483"/>
                  </a:lnTo>
                  <a:lnTo>
                    <a:pt x="33" y="40580"/>
                  </a:lnTo>
                  <a:lnTo>
                    <a:pt x="0" y="40710"/>
                  </a:lnTo>
                  <a:lnTo>
                    <a:pt x="0" y="40840"/>
                  </a:lnTo>
                  <a:lnTo>
                    <a:pt x="33" y="40970"/>
                  </a:lnTo>
                  <a:lnTo>
                    <a:pt x="98" y="41067"/>
                  </a:lnTo>
                  <a:lnTo>
                    <a:pt x="163" y="41197"/>
                  </a:lnTo>
                  <a:lnTo>
                    <a:pt x="260" y="41262"/>
                  </a:lnTo>
                  <a:lnTo>
                    <a:pt x="390" y="41327"/>
                  </a:lnTo>
                  <a:lnTo>
                    <a:pt x="520" y="41392"/>
                  </a:lnTo>
                  <a:lnTo>
                    <a:pt x="780" y="41392"/>
                  </a:lnTo>
                  <a:lnTo>
                    <a:pt x="877" y="41360"/>
                  </a:lnTo>
                  <a:lnTo>
                    <a:pt x="1007" y="41295"/>
                  </a:lnTo>
                  <a:lnTo>
                    <a:pt x="1105" y="41230"/>
                  </a:lnTo>
                  <a:lnTo>
                    <a:pt x="1202" y="41132"/>
                  </a:lnTo>
                  <a:lnTo>
                    <a:pt x="30248" y="1040"/>
                  </a:lnTo>
                  <a:lnTo>
                    <a:pt x="30313" y="910"/>
                  </a:lnTo>
                  <a:lnTo>
                    <a:pt x="30378" y="780"/>
                  </a:lnTo>
                  <a:lnTo>
                    <a:pt x="30378" y="682"/>
                  </a:lnTo>
                  <a:lnTo>
                    <a:pt x="30378" y="553"/>
                  </a:lnTo>
                  <a:lnTo>
                    <a:pt x="30346" y="423"/>
                  </a:lnTo>
                  <a:lnTo>
                    <a:pt x="30281" y="293"/>
                  </a:lnTo>
                  <a:lnTo>
                    <a:pt x="30216" y="195"/>
                  </a:lnTo>
                  <a:lnTo>
                    <a:pt x="30119" y="130"/>
                  </a:lnTo>
                  <a:lnTo>
                    <a:pt x="29989" y="33"/>
                  </a:lnTo>
                  <a:lnTo>
                    <a:pt x="2985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32" name="Google Shape;1732;p29"/>
            <p:cNvSpPr/>
            <p:nvPr/>
          </p:nvSpPr>
          <p:spPr>
            <a:xfrm>
              <a:off x="5057491" y="4414237"/>
              <a:ext cx="51295" cy="52325"/>
            </a:xfrm>
            <a:custGeom>
              <a:avLst/>
              <a:gdLst/>
              <a:ahLst/>
              <a:cxnLst/>
              <a:rect l="l" t="t" r="r" b="b"/>
              <a:pathLst>
                <a:path w="1593" h="1625" extrusionOk="0">
                  <a:moveTo>
                    <a:pt x="813" y="0"/>
                  </a:moveTo>
                  <a:lnTo>
                    <a:pt x="651" y="33"/>
                  </a:lnTo>
                  <a:lnTo>
                    <a:pt x="488" y="65"/>
                  </a:lnTo>
                  <a:lnTo>
                    <a:pt x="358" y="163"/>
                  </a:lnTo>
                  <a:lnTo>
                    <a:pt x="228" y="260"/>
                  </a:lnTo>
                  <a:lnTo>
                    <a:pt x="131" y="358"/>
                  </a:lnTo>
                  <a:lnTo>
                    <a:pt x="66" y="520"/>
                  </a:lnTo>
                  <a:lnTo>
                    <a:pt x="1" y="650"/>
                  </a:lnTo>
                  <a:lnTo>
                    <a:pt x="1" y="813"/>
                  </a:lnTo>
                  <a:lnTo>
                    <a:pt x="1" y="975"/>
                  </a:lnTo>
                  <a:lnTo>
                    <a:pt x="66" y="1138"/>
                  </a:lnTo>
                  <a:lnTo>
                    <a:pt x="131" y="1268"/>
                  </a:lnTo>
                  <a:lnTo>
                    <a:pt x="228" y="1398"/>
                  </a:lnTo>
                  <a:lnTo>
                    <a:pt x="358" y="1495"/>
                  </a:lnTo>
                  <a:lnTo>
                    <a:pt x="488" y="1560"/>
                  </a:lnTo>
                  <a:lnTo>
                    <a:pt x="651" y="1592"/>
                  </a:lnTo>
                  <a:lnTo>
                    <a:pt x="813" y="1625"/>
                  </a:lnTo>
                  <a:lnTo>
                    <a:pt x="976" y="1592"/>
                  </a:lnTo>
                  <a:lnTo>
                    <a:pt x="1106" y="1560"/>
                  </a:lnTo>
                  <a:lnTo>
                    <a:pt x="1235" y="1495"/>
                  </a:lnTo>
                  <a:lnTo>
                    <a:pt x="1365" y="1398"/>
                  </a:lnTo>
                  <a:lnTo>
                    <a:pt x="1463" y="1268"/>
                  </a:lnTo>
                  <a:lnTo>
                    <a:pt x="1528" y="1138"/>
                  </a:lnTo>
                  <a:lnTo>
                    <a:pt x="1593" y="975"/>
                  </a:lnTo>
                  <a:lnTo>
                    <a:pt x="1593" y="813"/>
                  </a:lnTo>
                  <a:lnTo>
                    <a:pt x="1593" y="650"/>
                  </a:lnTo>
                  <a:lnTo>
                    <a:pt x="1528" y="520"/>
                  </a:lnTo>
                  <a:lnTo>
                    <a:pt x="1463" y="358"/>
                  </a:lnTo>
                  <a:lnTo>
                    <a:pt x="1365" y="260"/>
                  </a:lnTo>
                  <a:lnTo>
                    <a:pt x="1235" y="163"/>
                  </a:lnTo>
                  <a:lnTo>
                    <a:pt x="1106" y="65"/>
                  </a:lnTo>
                  <a:lnTo>
                    <a:pt x="976" y="33"/>
                  </a:lnTo>
                  <a:lnTo>
                    <a:pt x="81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33" name="Google Shape;1733;p29"/>
            <p:cNvSpPr/>
            <p:nvPr/>
          </p:nvSpPr>
          <p:spPr>
            <a:xfrm>
              <a:off x="5188288" y="4414237"/>
              <a:ext cx="52325" cy="52325"/>
            </a:xfrm>
            <a:custGeom>
              <a:avLst/>
              <a:gdLst/>
              <a:ahLst/>
              <a:cxnLst/>
              <a:rect l="l" t="t" r="r" b="b"/>
              <a:pathLst>
                <a:path w="1625" h="1625" extrusionOk="0">
                  <a:moveTo>
                    <a:pt x="812" y="0"/>
                  </a:moveTo>
                  <a:lnTo>
                    <a:pt x="650" y="33"/>
                  </a:lnTo>
                  <a:lnTo>
                    <a:pt x="520" y="65"/>
                  </a:lnTo>
                  <a:lnTo>
                    <a:pt x="358" y="163"/>
                  </a:lnTo>
                  <a:lnTo>
                    <a:pt x="260" y="260"/>
                  </a:lnTo>
                  <a:lnTo>
                    <a:pt x="163" y="358"/>
                  </a:lnTo>
                  <a:lnTo>
                    <a:pt x="65" y="520"/>
                  </a:lnTo>
                  <a:lnTo>
                    <a:pt x="33" y="650"/>
                  </a:lnTo>
                  <a:lnTo>
                    <a:pt x="0" y="813"/>
                  </a:lnTo>
                  <a:lnTo>
                    <a:pt x="33" y="975"/>
                  </a:lnTo>
                  <a:lnTo>
                    <a:pt x="65" y="1138"/>
                  </a:lnTo>
                  <a:lnTo>
                    <a:pt x="163" y="1268"/>
                  </a:lnTo>
                  <a:lnTo>
                    <a:pt x="260" y="1398"/>
                  </a:lnTo>
                  <a:lnTo>
                    <a:pt x="358" y="1495"/>
                  </a:lnTo>
                  <a:lnTo>
                    <a:pt x="520" y="1560"/>
                  </a:lnTo>
                  <a:lnTo>
                    <a:pt x="650" y="1592"/>
                  </a:lnTo>
                  <a:lnTo>
                    <a:pt x="812" y="1625"/>
                  </a:lnTo>
                  <a:lnTo>
                    <a:pt x="975" y="1592"/>
                  </a:lnTo>
                  <a:lnTo>
                    <a:pt x="1137" y="1560"/>
                  </a:lnTo>
                  <a:lnTo>
                    <a:pt x="1267" y="1495"/>
                  </a:lnTo>
                  <a:lnTo>
                    <a:pt x="1397" y="1398"/>
                  </a:lnTo>
                  <a:lnTo>
                    <a:pt x="1495" y="1268"/>
                  </a:lnTo>
                  <a:lnTo>
                    <a:pt x="1560" y="1138"/>
                  </a:lnTo>
                  <a:lnTo>
                    <a:pt x="1592" y="975"/>
                  </a:lnTo>
                  <a:lnTo>
                    <a:pt x="1625" y="813"/>
                  </a:lnTo>
                  <a:lnTo>
                    <a:pt x="1592" y="650"/>
                  </a:lnTo>
                  <a:lnTo>
                    <a:pt x="1560" y="520"/>
                  </a:lnTo>
                  <a:lnTo>
                    <a:pt x="1495" y="358"/>
                  </a:lnTo>
                  <a:lnTo>
                    <a:pt x="1397" y="260"/>
                  </a:lnTo>
                  <a:lnTo>
                    <a:pt x="1267" y="163"/>
                  </a:lnTo>
                  <a:lnTo>
                    <a:pt x="1137" y="65"/>
                  </a:lnTo>
                  <a:lnTo>
                    <a:pt x="975" y="33"/>
                  </a:lnTo>
                  <a:lnTo>
                    <a:pt x="81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34" name="Google Shape;1734;p29"/>
            <p:cNvSpPr/>
            <p:nvPr/>
          </p:nvSpPr>
          <p:spPr>
            <a:xfrm>
              <a:off x="5320082" y="4414237"/>
              <a:ext cx="51295" cy="52325"/>
            </a:xfrm>
            <a:custGeom>
              <a:avLst/>
              <a:gdLst/>
              <a:ahLst/>
              <a:cxnLst/>
              <a:rect l="l" t="t" r="r" b="b"/>
              <a:pathLst>
                <a:path w="1593" h="1625" extrusionOk="0">
                  <a:moveTo>
                    <a:pt x="813" y="0"/>
                  </a:moveTo>
                  <a:lnTo>
                    <a:pt x="651" y="33"/>
                  </a:lnTo>
                  <a:lnTo>
                    <a:pt x="488" y="65"/>
                  </a:lnTo>
                  <a:lnTo>
                    <a:pt x="358" y="163"/>
                  </a:lnTo>
                  <a:lnTo>
                    <a:pt x="228" y="260"/>
                  </a:lnTo>
                  <a:lnTo>
                    <a:pt x="131" y="358"/>
                  </a:lnTo>
                  <a:lnTo>
                    <a:pt x="66" y="520"/>
                  </a:lnTo>
                  <a:lnTo>
                    <a:pt x="33" y="650"/>
                  </a:lnTo>
                  <a:lnTo>
                    <a:pt x="1" y="813"/>
                  </a:lnTo>
                  <a:lnTo>
                    <a:pt x="33" y="975"/>
                  </a:lnTo>
                  <a:lnTo>
                    <a:pt x="66" y="1138"/>
                  </a:lnTo>
                  <a:lnTo>
                    <a:pt x="131" y="1268"/>
                  </a:lnTo>
                  <a:lnTo>
                    <a:pt x="228" y="1398"/>
                  </a:lnTo>
                  <a:lnTo>
                    <a:pt x="358" y="1495"/>
                  </a:lnTo>
                  <a:lnTo>
                    <a:pt x="488" y="1560"/>
                  </a:lnTo>
                  <a:lnTo>
                    <a:pt x="651" y="1592"/>
                  </a:lnTo>
                  <a:lnTo>
                    <a:pt x="813" y="1625"/>
                  </a:lnTo>
                  <a:lnTo>
                    <a:pt x="976" y="1592"/>
                  </a:lnTo>
                  <a:lnTo>
                    <a:pt x="1106" y="1560"/>
                  </a:lnTo>
                  <a:lnTo>
                    <a:pt x="1235" y="1495"/>
                  </a:lnTo>
                  <a:lnTo>
                    <a:pt x="1365" y="1398"/>
                  </a:lnTo>
                  <a:lnTo>
                    <a:pt x="1463" y="1268"/>
                  </a:lnTo>
                  <a:lnTo>
                    <a:pt x="1528" y="1138"/>
                  </a:lnTo>
                  <a:lnTo>
                    <a:pt x="1593" y="975"/>
                  </a:lnTo>
                  <a:lnTo>
                    <a:pt x="1593" y="813"/>
                  </a:lnTo>
                  <a:lnTo>
                    <a:pt x="1593" y="650"/>
                  </a:lnTo>
                  <a:lnTo>
                    <a:pt x="1528" y="520"/>
                  </a:lnTo>
                  <a:lnTo>
                    <a:pt x="1463" y="358"/>
                  </a:lnTo>
                  <a:lnTo>
                    <a:pt x="1365" y="260"/>
                  </a:lnTo>
                  <a:lnTo>
                    <a:pt x="1235" y="163"/>
                  </a:lnTo>
                  <a:lnTo>
                    <a:pt x="1106" y="65"/>
                  </a:lnTo>
                  <a:lnTo>
                    <a:pt x="976" y="33"/>
                  </a:lnTo>
                  <a:lnTo>
                    <a:pt x="81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35" name="Google Shape;1735;p29"/>
            <p:cNvSpPr/>
            <p:nvPr/>
          </p:nvSpPr>
          <p:spPr>
            <a:xfrm>
              <a:off x="5451909" y="4414237"/>
              <a:ext cx="51295" cy="52325"/>
            </a:xfrm>
            <a:custGeom>
              <a:avLst/>
              <a:gdLst/>
              <a:ahLst/>
              <a:cxnLst/>
              <a:rect l="l" t="t" r="r" b="b"/>
              <a:pathLst>
                <a:path w="1593" h="1625" extrusionOk="0">
                  <a:moveTo>
                    <a:pt x="780" y="0"/>
                  </a:moveTo>
                  <a:lnTo>
                    <a:pt x="618" y="33"/>
                  </a:lnTo>
                  <a:lnTo>
                    <a:pt x="488" y="65"/>
                  </a:lnTo>
                  <a:lnTo>
                    <a:pt x="326" y="163"/>
                  </a:lnTo>
                  <a:lnTo>
                    <a:pt x="228" y="260"/>
                  </a:lnTo>
                  <a:lnTo>
                    <a:pt x="131" y="358"/>
                  </a:lnTo>
                  <a:lnTo>
                    <a:pt x="66" y="520"/>
                  </a:lnTo>
                  <a:lnTo>
                    <a:pt x="1" y="650"/>
                  </a:lnTo>
                  <a:lnTo>
                    <a:pt x="1" y="813"/>
                  </a:lnTo>
                  <a:lnTo>
                    <a:pt x="1" y="975"/>
                  </a:lnTo>
                  <a:lnTo>
                    <a:pt x="66" y="1138"/>
                  </a:lnTo>
                  <a:lnTo>
                    <a:pt x="131" y="1268"/>
                  </a:lnTo>
                  <a:lnTo>
                    <a:pt x="228" y="1398"/>
                  </a:lnTo>
                  <a:lnTo>
                    <a:pt x="326" y="1495"/>
                  </a:lnTo>
                  <a:lnTo>
                    <a:pt x="488" y="1560"/>
                  </a:lnTo>
                  <a:lnTo>
                    <a:pt x="618" y="1592"/>
                  </a:lnTo>
                  <a:lnTo>
                    <a:pt x="780" y="1625"/>
                  </a:lnTo>
                  <a:lnTo>
                    <a:pt x="943" y="1592"/>
                  </a:lnTo>
                  <a:lnTo>
                    <a:pt x="1105" y="1560"/>
                  </a:lnTo>
                  <a:lnTo>
                    <a:pt x="1235" y="1495"/>
                  </a:lnTo>
                  <a:lnTo>
                    <a:pt x="1365" y="1398"/>
                  </a:lnTo>
                  <a:lnTo>
                    <a:pt x="1463" y="1268"/>
                  </a:lnTo>
                  <a:lnTo>
                    <a:pt x="1528" y="1138"/>
                  </a:lnTo>
                  <a:lnTo>
                    <a:pt x="1560" y="975"/>
                  </a:lnTo>
                  <a:lnTo>
                    <a:pt x="1593" y="813"/>
                  </a:lnTo>
                  <a:lnTo>
                    <a:pt x="1560" y="650"/>
                  </a:lnTo>
                  <a:lnTo>
                    <a:pt x="1528" y="520"/>
                  </a:lnTo>
                  <a:lnTo>
                    <a:pt x="1463" y="358"/>
                  </a:lnTo>
                  <a:lnTo>
                    <a:pt x="1365" y="260"/>
                  </a:lnTo>
                  <a:lnTo>
                    <a:pt x="1235" y="163"/>
                  </a:lnTo>
                  <a:lnTo>
                    <a:pt x="1105" y="65"/>
                  </a:lnTo>
                  <a:lnTo>
                    <a:pt x="943" y="33"/>
                  </a:lnTo>
                  <a:lnTo>
                    <a:pt x="78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36" name="Google Shape;1736;p29"/>
            <p:cNvSpPr/>
            <p:nvPr/>
          </p:nvSpPr>
          <p:spPr>
            <a:xfrm>
              <a:off x="5582673" y="4414237"/>
              <a:ext cx="51295" cy="52325"/>
            </a:xfrm>
            <a:custGeom>
              <a:avLst/>
              <a:gdLst/>
              <a:ahLst/>
              <a:cxnLst/>
              <a:rect l="l" t="t" r="r" b="b"/>
              <a:pathLst>
                <a:path w="1593" h="1625" extrusionOk="0">
                  <a:moveTo>
                    <a:pt x="813" y="0"/>
                  </a:moveTo>
                  <a:lnTo>
                    <a:pt x="651" y="33"/>
                  </a:lnTo>
                  <a:lnTo>
                    <a:pt x="488" y="65"/>
                  </a:lnTo>
                  <a:lnTo>
                    <a:pt x="358" y="163"/>
                  </a:lnTo>
                  <a:lnTo>
                    <a:pt x="228" y="260"/>
                  </a:lnTo>
                  <a:lnTo>
                    <a:pt x="131" y="358"/>
                  </a:lnTo>
                  <a:lnTo>
                    <a:pt x="66" y="520"/>
                  </a:lnTo>
                  <a:lnTo>
                    <a:pt x="33" y="650"/>
                  </a:lnTo>
                  <a:lnTo>
                    <a:pt x="1" y="813"/>
                  </a:lnTo>
                  <a:lnTo>
                    <a:pt x="33" y="975"/>
                  </a:lnTo>
                  <a:lnTo>
                    <a:pt x="66" y="1138"/>
                  </a:lnTo>
                  <a:lnTo>
                    <a:pt x="131" y="1268"/>
                  </a:lnTo>
                  <a:lnTo>
                    <a:pt x="228" y="1398"/>
                  </a:lnTo>
                  <a:lnTo>
                    <a:pt x="358" y="1495"/>
                  </a:lnTo>
                  <a:lnTo>
                    <a:pt x="488" y="1560"/>
                  </a:lnTo>
                  <a:lnTo>
                    <a:pt x="651" y="1592"/>
                  </a:lnTo>
                  <a:lnTo>
                    <a:pt x="813" y="1625"/>
                  </a:lnTo>
                  <a:lnTo>
                    <a:pt x="976" y="1592"/>
                  </a:lnTo>
                  <a:lnTo>
                    <a:pt x="1106" y="1560"/>
                  </a:lnTo>
                  <a:lnTo>
                    <a:pt x="1268" y="1495"/>
                  </a:lnTo>
                  <a:lnTo>
                    <a:pt x="1365" y="1398"/>
                  </a:lnTo>
                  <a:lnTo>
                    <a:pt x="1463" y="1268"/>
                  </a:lnTo>
                  <a:lnTo>
                    <a:pt x="1560" y="1138"/>
                  </a:lnTo>
                  <a:lnTo>
                    <a:pt x="1593" y="975"/>
                  </a:lnTo>
                  <a:lnTo>
                    <a:pt x="1593" y="813"/>
                  </a:lnTo>
                  <a:lnTo>
                    <a:pt x="1593" y="650"/>
                  </a:lnTo>
                  <a:lnTo>
                    <a:pt x="1560" y="520"/>
                  </a:lnTo>
                  <a:lnTo>
                    <a:pt x="1463" y="358"/>
                  </a:lnTo>
                  <a:lnTo>
                    <a:pt x="1365" y="260"/>
                  </a:lnTo>
                  <a:lnTo>
                    <a:pt x="1268" y="163"/>
                  </a:lnTo>
                  <a:lnTo>
                    <a:pt x="1106" y="65"/>
                  </a:lnTo>
                  <a:lnTo>
                    <a:pt x="976" y="33"/>
                  </a:lnTo>
                  <a:lnTo>
                    <a:pt x="81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37" name="Google Shape;1737;p29"/>
            <p:cNvSpPr/>
            <p:nvPr/>
          </p:nvSpPr>
          <p:spPr>
            <a:xfrm>
              <a:off x="-51551" y="4447725"/>
              <a:ext cx="1058768" cy="1370496"/>
            </a:xfrm>
            <a:custGeom>
              <a:avLst/>
              <a:gdLst/>
              <a:ahLst/>
              <a:cxnLst/>
              <a:rect l="l" t="t" r="r" b="b"/>
              <a:pathLst>
                <a:path w="32881" h="42562" extrusionOk="0">
                  <a:moveTo>
                    <a:pt x="28949" y="0"/>
                  </a:moveTo>
                  <a:lnTo>
                    <a:pt x="28624" y="33"/>
                  </a:lnTo>
                  <a:lnTo>
                    <a:pt x="28266" y="130"/>
                  </a:lnTo>
                  <a:lnTo>
                    <a:pt x="27942" y="228"/>
                  </a:lnTo>
                  <a:lnTo>
                    <a:pt x="27584" y="358"/>
                  </a:lnTo>
                  <a:lnTo>
                    <a:pt x="27292" y="520"/>
                  </a:lnTo>
                  <a:lnTo>
                    <a:pt x="26999" y="715"/>
                  </a:lnTo>
                  <a:lnTo>
                    <a:pt x="26707" y="975"/>
                  </a:lnTo>
                  <a:lnTo>
                    <a:pt x="26447" y="1235"/>
                  </a:lnTo>
                  <a:lnTo>
                    <a:pt x="26220" y="1527"/>
                  </a:lnTo>
                  <a:lnTo>
                    <a:pt x="682" y="36714"/>
                  </a:lnTo>
                  <a:lnTo>
                    <a:pt x="487" y="37039"/>
                  </a:lnTo>
                  <a:lnTo>
                    <a:pt x="325" y="37364"/>
                  </a:lnTo>
                  <a:lnTo>
                    <a:pt x="195" y="37689"/>
                  </a:lnTo>
                  <a:lnTo>
                    <a:pt x="98" y="38046"/>
                  </a:lnTo>
                  <a:lnTo>
                    <a:pt x="33" y="38403"/>
                  </a:lnTo>
                  <a:lnTo>
                    <a:pt x="0" y="38761"/>
                  </a:lnTo>
                  <a:lnTo>
                    <a:pt x="0" y="39118"/>
                  </a:lnTo>
                  <a:lnTo>
                    <a:pt x="33" y="39443"/>
                  </a:lnTo>
                  <a:lnTo>
                    <a:pt x="98" y="39800"/>
                  </a:lnTo>
                  <a:lnTo>
                    <a:pt x="228" y="40125"/>
                  </a:lnTo>
                  <a:lnTo>
                    <a:pt x="357" y="40483"/>
                  </a:lnTo>
                  <a:lnTo>
                    <a:pt x="520" y="40775"/>
                  </a:lnTo>
                  <a:lnTo>
                    <a:pt x="715" y="41067"/>
                  </a:lnTo>
                  <a:lnTo>
                    <a:pt x="942" y="41360"/>
                  </a:lnTo>
                  <a:lnTo>
                    <a:pt x="1202" y="41620"/>
                  </a:lnTo>
                  <a:lnTo>
                    <a:pt x="1527" y="41847"/>
                  </a:lnTo>
                  <a:lnTo>
                    <a:pt x="1820" y="42075"/>
                  </a:lnTo>
                  <a:lnTo>
                    <a:pt x="2144" y="42237"/>
                  </a:lnTo>
                  <a:lnTo>
                    <a:pt x="2502" y="42367"/>
                  </a:lnTo>
                  <a:lnTo>
                    <a:pt x="2827" y="42465"/>
                  </a:lnTo>
                  <a:lnTo>
                    <a:pt x="3184" y="42530"/>
                  </a:lnTo>
                  <a:lnTo>
                    <a:pt x="3541" y="42562"/>
                  </a:lnTo>
                  <a:lnTo>
                    <a:pt x="3899" y="42562"/>
                  </a:lnTo>
                  <a:lnTo>
                    <a:pt x="4256" y="42497"/>
                  </a:lnTo>
                  <a:lnTo>
                    <a:pt x="4581" y="42432"/>
                  </a:lnTo>
                  <a:lnTo>
                    <a:pt x="4939" y="42335"/>
                  </a:lnTo>
                  <a:lnTo>
                    <a:pt x="5263" y="42205"/>
                  </a:lnTo>
                  <a:lnTo>
                    <a:pt x="5588" y="42042"/>
                  </a:lnTo>
                  <a:lnTo>
                    <a:pt x="5881" y="41815"/>
                  </a:lnTo>
                  <a:lnTo>
                    <a:pt x="6141" y="41587"/>
                  </a:lnTo>
                  <a:lnTo>
                    <a:pt x="6401" y="41327"/>
                  </a:lnTo>
                  <a:lnTo>
                    <a:pt x="6661" y="41035"/>
                  </a:lnTo>
                  <a:lnTo>
                    <a:pt x="32165" y="5848"/>
                  </a:lnTo>
                  <a:lnTo>
                    <a:pt x="32360" y="5523"/>
                  </a:lnTo>
                  <a:lnTo>
                    <a:pt x="32555" y="5199"/>
                  </a:lnTo>
                  <a:lnTo>
                    <a:pt x="32685" y="4841"/>
                  </a:lnTo>
                  <a:lnTo>
                    <a:pt x="32783" y="4516"/>
                  </a:lnTo>
                  <a:lnTo>
                    <a:pt x="32848" y="4159"/>
                  </a:lnTo>
                  <a:lnTo>
                    <a:pt x="32880" y="3801"/>
                  </a:lnTo>
                  <a:lnTo>
                    <a:pt x="32848" y="3444"/>
                  </a:lnTo>
                  <a:lnTo>
                    <a:pt x="32815" y="3087"/>
                  </a:lnTo>
                  <a:lnTo>
                    <a:pt x="32750" y="2762"/>
                  </a:lnTo>
                  <a:lnTo>
                    <a:pt x="32653" y="2404"/>
                  </a:lnTo>
                  <a:lnTo>
                    <a:pt x="32490" y="2080"/>
                  </a:lnTo>
                  <a:lnTo>
                    <a:pt x="32328" y="1787"/>
                  </a:lnTo>
                  <a:lnTo>
                    <a:pt x="32133" y="1462"/>
                  </a:lnTo>
                  <a:lnTo>
                    <a:pt x="31905" y="1202"/>
                  </a:lnTo>
                  <a:lnTo>
                    <a:pt x="31645" y="942"/>
                  </a:lnTo>
                  <a:lnTo>
                    <a:pt x="31353" y="682"/>
                  </a:lnTo>
                  <a:lnTo>
                    <a:pt x="31028" y="488"/>
                  </a:lnTo>
                  <a:lnTo>
                    <a:pt x="30703" y="325"/>
                  </a:lnTo>
                  <a:lnTo>
                    <a:pt x="30378" y="195"/>
                  </a:lnTo>
                  <a:lnTo>
                    <a:pt x="30021" y="98"/>
                  </a:lnTo>
                  <a:lnTo>
                    <a:pt x="29663" y="33"/>
                  </a:lnTo>
                  <a:lnTo>
                    <a:pt x="2930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38" name="Google Shape;1738;p29"/>
            <p:cNvSpPr/>
            <p:nvPr/>
          </p:nvSpPr>
          <p:spPr>
            <a:xfrm>
              <a:off x="2762179" y="4452942"/>
              <a:ext cx="69101" cy="68039"/>
            </a:xfrm>
            <a:custGeom>
              <a:avLst/>
              <a:gdLst/>
              <a:ahLst/>
              <a:cxnLst/>
              <a:rect l="l" t="t" r="r" b="b"/>
              <a:pathLst>
                <a:path w="2146" h="2113" extrusionOk="0">
                  <a:moveTo>
                    <a:pt x="1073" y="1"/>
                  </a:moveTo>
                  <a:lnTo>
                    <a:pt x="845" y="33"/>
                  </a:lnTo>
                  <a:lnTo>
                    <a:pt x="650" y="98"/>
                  </a:lnTo>
                  <a:lnTo>
                    <a:pt x="488" y="196"/>
                  </a:lnTo>
                  <a:lnTo>
                    <a:pt x="326" y="326"/>
                  </a:lnTo>
                  <a:lnTo>
                    <a:pt x="196" y="455"/>
                  </a:lnTo>
                  <a:lnTo>
                    <a:pt x="98" y="650"/>
                  </a:lnTo>
                  <a:lnTo>
                    <a:pt x="33" y="845"/>
                  </a:lnTo>
                  <a:lnTo>
                    <a:pt x="1" y="1073"/>
                  </a:lnTo>
                  <a:lnTo>
                    <a:pt x="33" y="1268"/>
                  </a:lnTo>
                  <a:lnTo>
                    <a:pt x="98" y="1463"/>
                  </a:lnTo>
                  <a:lnTo>
                    <a:pt x="196" y="1658"/>
                  </a:lnTo>
                  <a:lnTo>
                    <a:pt x="326" y="1820"/>
                  </a:lnTo>
                  <a:lnTo>
                    <a:pt x="488" y="1950"/>
                  </a:lnTo>
                  <a:lnTo>
                    <a:pt x="650" y="2047"/>
                  </a:lnTo>
                  <a:lnTo>
                    <a:pt x="845" y="2112"/>
                  </a:lnTo>
                  <a:lnTo>
                    <a:pt x="1268" y="2112"/>
                  </a:lnTo>
                  <a:lnTo>
                    <a:pt x="1495" y="2047"/>
                  </a:lnTo>
                  <a:lnTo>
                    <a:pt x="1658" y="1950"/>
                  </a:lnTo>
                  <a:lnTo>
                    <a:pt x="1820" y="1820"/>
                  </a:lnTo>
                  <a:lnTo>
                    <a:pt x="1950" y="1658"/>
                  </a:lnTo>
                  <a:lnTo>
                    <a:pt x="2048" y="1463"/>
                  </a:lnTo>
                  <a:lnTo>
                    <a:pt x="2113" y="1268"/>
                  </a:lnTo>
                  <a:lnTo>
                    <a:pt x="2145" y="1073"/>
                  </a:lnTo>
                  <a:lnTo>
                    <a:pt x="2113" y="845"/>
                  </a:lnTo>
                  <a:lnTo>
                    <a:pt x="2048" y="650"/>
                  </a:lnTo>
                  <a:lnTo>
                    <a:pt x="1950" y="455"/>
                  </a:lnTo>
                  <a:lnTo>
                    <a:pt x="1820" y="326"/>
                  </a:lnTo>
                  <a:lnTo>
                    <a:pt x="1658" y="196"/>
                  </a:lnTo>
                  <a:lnTo>
                    <a:pt x="1495" y="98"/>
                  </a:lnTo>
                  <a:lnTo>
                    <a:pt x="1268" y="33"/>
                  </a:lnTo>
                  <a:lnTo>
                    <a:pt x="1073" y="1"/>
                  </a:lnTo>
                  <a:close/>
                </a:path>
              </a:pathLst>
            </a:custGeom>
            <a:solidFill>
              <a:srgbClr val="7DA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39" name="Google Shape;1739;p29"/>
            <p:cNvSpPr/>
            <p:nvPr/>
          </p:nvSpPr>
          <p:spPr>
            <a:xfrm>
              <a:off x="289480" y="4476995"/>
              <a:ext cx="303421" cy="391327"/>
            </a:xfrm>
            <a:custGeom>
              <a:avLst/>
              <a:gdLst/>
              <a:ahLst/>
              <a:cxnLst/>
              <a:rect l="l" t="t" r="r" b="b"/>
              <a:pathLst>
                <a:path w="9423" h="12153" extrusionOk="0">
                  <a:moveTo>
                    <a:pt x="8286" y="1"/>
                  </a:moveTo>
                  <a:lnTo>
                    <a:pt x="8058" y="33"/>
                  </a:lnTo>
                  <a:lnTo>
                    <a:pt x="7831" y="98"/>
                  </a:lnTo>
                  <a:lnTo>
                    <a:pt x="7636" y="196"/>
                  </a:lnTo>
                  <a:lnTo>
                    <a:pt x="7441" y="326"/>
                  </a:lnTo>
                  <a:lnTo>
                    <a:pt x="7311" y="488"/>
                  </a:lnTo>
                  <a:lnTo>
                    <a:pt x="196" y="10268"/>
                  </a:lnTo>
                  <a:lnTo>
                    <a:pt x="98" y="10495"/>
                  </a:lnTo>
                  <a:lnTo>
                    <a:pt x="1" y="10690"/>
                  </a:lnTo>
                  <a:lnTo>
                    <a:pt x="1" y="10918"/>
                  </a:lnTo>
                  <a:lnTo>
                    <a:pt x="1" y="11145"/>
                  </a:lnTo>
                  <a:lnTo>
                    <a:pt x="66" y="11372"/>
                  </a:lnTo>
                  <a:lnTo>
                    <a:pt x="163" y="11567"/>
                  </a:lnTo>
                  <a:lnTo>
                    <a:pt x="293" y="11762"/>
                  </a:lnTo>
                  <a:lnTo>
                    <a:pt x="456" y="11925"/>
                  </a:lnTo>
                  <a:lnTo>
                    <a:pt x="683" y="12022"/>
                  </a:lnTo>
                  <a:lnTo>
                    <a:pt x="878" y="12120"/>
                  </a:lnTo>
                  <a:lnTo>
                    <a:pt x="1105" y="12152"/>
                  </a:lnTo>
                  <a:lnTo>
                    <a:pt x="1333" y="12120"/>
                  </a:lnTo>
                  <a:lnTo>
                    <a:pt x="1560" y="12055"/>
                  </a:lnTo>
                  <a:lnTo>
                    <a:pt x="1755" y="11957"/>
                  </a:lnTo>
                  <a:lnTo>
                    <a:pt x="1950" y="11827"/>
                  </a:lnTo>
                  <a:lnTo>
                    <a:pt x="2113" y="11665"/>
                  </a:lnTo>
                  <a:lnTo>
                    <a:pt x="9196" y="1885"/>
                  </a:lnTo>
                  <a:lnTo>
                    <a:pt x="9325" y="1658"/>
                  </a:lnTo>
                  <a:lnTo>
                    <a:pt x="9390" y="1463"/>
                  </a:lnTo>
                  <a:lnTo>
                    <a:pt x="9423" y="1235"/>
                  </a:lnTo>
                  <a:lnTo>
                    <a:pt x="9390" y="1008"/>
                  </a:lnTo>
                  <a:lnTo>
                    <a:pt x="9358" y="781"/>
                  </a:lnTo>
                  <a:lnTo>
                    <a:pt x="9260" y="586"/>
                  </a:lnTo>
                  <a:lnTo>
                    <a:pt x="9098" y="391"/>
                  </a:lnTo>
                  <a:lnTo>
                    <a:pt x="8936" y="228"/>
                  </a:lnTo>
                  <a:lnTo>
                    <a:pt x="8741" y="131"/>
                  </a:lnTo>
                  <a:lnTo>
                    <a:pt x="8513" y="33"/>
                  </a:lnTo>
                  <a:lnTo>
                    <a:pt x="828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40" name="Google Shape;1740;p29"/>
            <p:cNvSpPr/>
            <p:nvPr/>
          </p:nvSpPr>
          <p:spPr>
            <a:xfrm>
              <a:off x="5057491" y="4526164"/>
              <a:ext cx="51295" cy="51295"/>
            </a:xfrm>
            <a:custGeom>
              <a:avLst/>
              <a:gdLst/>
              <a:ahLst/>
              <a:cxnLst/>
              <a:rect l="l" t="t" r="r" b="b"/>
              <a:pathLst>
                <a:path w="1593" h="1593" extrusionOk="0">
                  <a:moveTo>
                    <a:pt x="813" y="1"/>
                  </a:moveTo>
                  <a:lnTo>
                    <a:pt x="651" y="33"/>
                  </a:lnTo>
                  <a:lnTo>
                    <a:pt x="488" y="66"/>
                  </a:lnTo>
                  <a:lnTo>
                    <a:pt x="358" y="131"/>
                  </a:lnTo>
                  <a:lnTo>
                    <a:pt x="228" y="228"/>
                  </a:lnTo>
                  <a:lnTo>
                    <a:pt x="131" y="358"/>
                  </a:lnTo>
                  <a:lnTo>
                    <a:pt x="66" y="488"/>
                  </a:lnTo>
                  <a:lnTo>
                    <a:pt x="1" y="651"/>
                  </a:lnTo>
                  <a:lnTo>
                    <a:pt x="1" y="813"/>
                  </a:lnTo>
                  <a:lnTo>
                    <a:pt x="1" y="976"/>
                  </a:lnTo>
                  <a:lnTo>
                    <a:pt x="66" y="1106"/>
                  </a:lnTo>
                  <a:lnTo>
                    <a:pt x="131" y="1236"/>
                  </a:lnTo>
                  <a:lnTo>
                    <a:pt x="228" y="1365"/>
                  </a:lnTo>
                  <a:lnTo>
                    <a:pt x="358" y="1463"/>
                  </a:lnTo>
                  <a:lnTo>
                    <a:pt x="488" y="1528"/>
                  </a:lnTo>
                  <a:lnTo>
                    <a:pt x="651" y="1593"/>
                  </a:lnTo>
                  <a:lnTo>
                    <a:pt x="976" y="1593"/>
                  </a:lnTo>
                  <a:lnTo>
                    <a:pt x="1106" y="1528"/>
                  </a:lnTo>
                  <a:lnTo>
                    <a:pt x="1235" y="1463"/>
                  </a:lnTo>
                  <a:lnTo>
                    <a:pt x="1365" y="1365"/>
                  </a:lnTo>
                  <a:lnTo>
                    <a:pt x="1463" y="1236"/>
                  </a:lnTo>
                  <a:lnTo>
                    <a:pt x="1528" y="1106"/>
                  </a:lnTo>
                  <a:lnTo>
                    <a:pt x="1593" y="976"/>
                  </a:lnTo>
                  <a:lnTo>
                    <a:pt x="1593" y="813"/>
                  </a:lnTo>
                  <a:lnTo>
                    <a:pt x="1593" y="651"/>
                  </a:lnTo>
                  <a:lnTo>
                    <a:pt x="1528" y="488"/>
                  </a:lnTo>
                  <a:lnTo>
                    <a:pt x="1463" y="358"/>
                  </a:lnTo>
                  <a:lnTo>
                    <a:pt x="1365" y="228"/>
                  </a:lnTo>
                  <a:lnTo>
                    <a:pt x="1235" y="131"/>
                  </a:lnTo>
                  <a:lnTo>
                    <a:pt x="1106" y="66"/>
                  </a:lnTo>
                  <a:lnTo>
                    <a:pt x="976" y="33"/>
                  </a:lnTo>
                  <a:lnTo>
                    <a:pt x="81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41" name="Google Shape;1741;p29"/>
            <p:cNvSpPr/>
            <p:nvPr/>
          </p:nvSpPr>
          <p:spPr>
            <a:xfrm>
              <a:off x="5188288" y="4526164"/>
              <a:ext cx="52325" cy="51295"/>
            </a:xfrm>
            <a:custGeom>
              <a:avLst/>
              <a:gdLst/>
              <a:ahLst/>
              <a:cxnLst/>
              <a:rect l="l" t="t" r="r" b="b"/>
              <a:pathLst>
                <a:path w="1625" h="1593" extrusionOk="0">
                  <a:moveTo>
                    <a:pt x="812" y="1"/>
                  </a:moveTo>
                  <a:lnTo>
                    <a:pt x="650" y="33"/>
                  </a:lnTo>
                  <a:lnTo>
                    <a:pt x="520" y="66"/>
                  </a:lnTo>
                  <a:lnTo>
                    <a:pt x="358" y="131"/>
                  </a:lnTo>
                  <a:lnTo>
                    <a:pt x="260" y="228"/>
                  </a:lnTo>
                  <a:lnTo>
                    <a:pt x="163" y="358"/>
                  </a:lnTo>
                  <a:lnTo>
                    <a:pt x="65" y="488"/>
                  </a:lnTo>
                  <a:lnTo>
                    <a:pt x="33" y="651"/>
                  </a:lnTo>
                  <a:lnTo>
                    <a:pt x="0" y="813"/>
                  </a:lnTo>
                  <a:lnTo>
                    <a:pt x="33" y="976"/>
                  </a:lnTo>
                  <a:lnTo>
                    <a:pt x="65" y="1106"/>
                  </a:lnTo>
                  <a:lnTo>
                    <a:pt x="163" y="1236"/>
                  </a:lnTo>
                  <a:lnTo>
                    <a:pt x="260" y="1365"/>
                  </a:lnTo>
                  <a:lnTo>
                    <a:pt x="358" y="1463"/>
                  </a:lnTo>
                  <a:lnTo>
                    <a:pt x="520" y="1528"/>
                  </a:lnTo>
                  <a:lnTo>
                    <a:pt x="650" y="1593"/>
                  </a:lnTo>
                  <a:lnTo>
                    <a:pt x="975" y="1593"/>
                  </a:lnTo>
                  <a:lnTo>
                    <a:pt x="1137" y="1528"/>
                  </a:lnTo>
                  <a:lnTo>
                    <a:pt x="1267" y="1463"/>
                  </a:lnTo>
                  <a:lnTo>
                    <a:pt x="1397" y="1365"/>
                  </a:lnTo>
                  <a:lnTo>
                    <a:pt x="1495" y="1236"/>
                  </a:lnTo>
                  <a:lnTo>
                    <a:pt x="1560" y="1106"/>
                  </a:lnTo>
                  <a:lnTo>
                    <a:pt x="1592" y="976"/>
                  </a:lnTo>
                  <a:lnTo>
                    <a:pt x="1625" y="813"/>
                  </a:lnTo>
                  <a:lnTo>
                    <a:pt x="1592" y="651"/>
                  </a:lnTo>
                  <a:lnTo>
                    <a:pt x="1560" y="488"/>
                  </a:lnTo>
                  <a:lnTo>
                    <a:pt x="1495" y="358"/>
                  </a:lnTo>
                  <a:lnTo>
                    <a:pt x="1397" y="228"/>
                  </a:lnTo>
                  <a:lnTo>
                    <a:pt x="1267" y="131"/>
                  </a:lnTo>
                  <a:lnTo>
                    <a:pt x="1137" y="66"/>
                  </a:lnTo>
                  <a:lnTo>
                    <a:pt x="975" y="33"/>
                  </a:lnTo>
                  <a:lnTo>
                    <a:pt x="81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42" name="Google Shape;1742;p29"/>
            <p:cNvSpPr/>
            <p:nvPr/>
          </p:nvSpPr>
          <p:spPr>
            <a:xfrm>
              <a:off x="5320082" y="4526164"/>
              <a:ext cx="51295" cy="51295"/>
            </a:xfrm>
            <a:custGeom>
              <a:avLst/>
              <a:gdLst/>
              <a:ahLst/>
              <a:cxnLst/>
              <a:rect l="l" t="t" r="r" b="b"/>
              <a:pathLst>
                <a:path w="1593" h="1593" extrusionOk="0">
                  <a:moveTo>
                    <a:pt x="813" y="1"/>
                  </a:moveTo>
                  <a:lnTo>
                    <a:pt x="651" y="33"/>
                  </a:lnTo>
                  <a:lnTo>
                    <a:pt x="488" y="66"/>
                  </a:lnTo>
                  <a:lnTo>
                    <a:pt x="358" y="131"/>
                  </a:lnTo>
                  <a:lnTo>
                    <a:pt x="228" y="228"/>
                  </a:lnTo>
                  <a:lnTo>
                    <a:pt x="131" y="358"/>
                  </a:lnTo>
                  <a:lnTo>
                    <a:pt x="66" y="488"/>
                  </a:lnTo>
                  <a:lnTo>
                    <a:pt x="33" y="651"/>
                  </a:lnTo>
                  <a:lnTo>
                    <a:pt x="1" y="813"/>
                  </a:lnTo>
                  <a:lnTo>
                    <a:pt x="33" y="976"/>
                  </a:lnTo>
                  <a:lnTo>
                    <a:pt x="66" y="1106"/>
                  </a:lnTo>
                  <a:lnTo>
                    <a:pt x="131" y="1236"/>
                  </a:lnTo>
                  <a:lnTo>
                    <a:pt x="228" y="1365"/>
                  </a:lnTo>
                  <a:lnTo>
                    <a:pt x="358" y="1463"/>
                  </a:lnTo>
                  <a:lnTo>
                    <a:pt x="488" y="1528"/>
                  </a:lnTo>
                  <a:lnTo>
                    <a:pt x="651" y="1593"/>
                  </a:lnTo>
                  <a:lnTo>
                    <a:pt x="976" y="1593"/>
                  </a:lnTo>
                  <a:lnTo>
                    <a:pt x="1106" y="1528"/>
                  </a:lnTo>
                  <a:lnTo>
                    <a:pt x="1235" y="1463"/>
                  </a:lnTo>
                  <a:lnTo>
                    <a:pt x="1365" y="1365"/>
                  </a:lnTo>
                  <a:lnTo>
                    <a:pt x="1463" y="1236"/>
                  </a:lnTo>
                  <a:lnTo>
                    <a:pt x="1528" y="1106"/>
                  </a:lnTo>
                  <a:lnTo>
                    <a:pt x="1593" y="976"/>
                  </a:lnTo>
                  <a:lnTo>
                    <a:pt x="1593" y="813"/>
                  </a:lnTo>
                  <a:lnTo>
                    <a:pt x="1593" y="651"/>
                  </a:lnTo>
                  <a:lnTo>
                    <a:pt x="1528" y="488"/>
                  </a:lnTo>
                  <a:lnTo>
                    <a:pt x="1463" y="358"/>
                  </a:lnTo>
                  <a:lnTo>
                    <a:pt x="1365" y="228"/>
                  </a:lnTo>
                  <a:lnTo>
                    <a:pt x="1235" y="131"/>
                  </a:lnTo>
                  <a:lnTo>
                    <a:pt x="1106" y="66"/>
                  </a:lnTo>
                  <a:lnTo>
                    <a:pt x="976" y="33"/>
                  </a:lnTo>
                  <a:lnTo>
                    <a:pt x="81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43" name="Google Shape;1743;p29"/>
            <p:cNvSpPr/>
            <p:nvPr/>
          </p:nvSpPr>
          <p:spPr>
            <a:xfrm>
              <a:off x="5451909" y="4526164"/>
              <a:ext cx="51295" cy="51295"/>
            </a:xfrm>
            <a:custGeom>
              <a:avLst/>
              <a:gdLst/>
              <a:ahLst/>
              <a:cxnLst/>
              <a:rect l="l" t="t" r="r" b="b"/>
              <a:pathLst>
                <a:path w="1593" h="1593" extrusionOk="0">
                  <a:moveTo>
                    <a:pt x="780" y="1"/>
                  </a:moveTo>
                  <a:lnTo>
                    <a:pt x="618" y="33"/>
                  </a:lnTo>
                  <a:lnTo>
                    <a:pt x="488" y="66"/>
                  </a:lnTo>
                  <a:lnTo>
                    <a:pt x="326" y="131"/>
                  </a:lnTo>
                  <a:lnTo>
                    <a:pt x="228" y="228"/>
                  </a:lnTo>
                  <a:lnTo>
                    <a:pt x="131" y="358"/>
                  </a:lnTo>
                  <a:lnTo>
                    <a:pt x="66" y="488"/>
                  </a:lnTo>
                  <a:lnTo>
                    <a:pt x="1" y="651"/>
                  </a:lnTo>
                  <a:lnTo>
                    <a:pt x="1" y="813"/>
                  </a:lnTo>
                  <a:lnTo>
                    <a:pt x="1" y="976"/>
                  </a:lnTo>
                  <a:lnTo>
                    <a:pt x="66" y="1106"/>
                  </a:lnTo>
                  <a:lnTo>
                    <a:pt x="131" y="1236"/>
                  </a:lnTo>
                  <a:lnTo>
                    <a:pt x="228" y="1365"/>
                  </a:lnTo>
                  <a:lnTo>
                    <a:pt x="326" y="1463"/>
                  </a:lnTo>
                  <a:lnTo>
                    <a:pt x="488" y="1528"/>
                  </a:lnTo>
                  <a:lnTo>
                    <a:pt x="618" y="1593"/>
                  </a:lnTo>
                  <a:lnTo>
                    <a:pt x="943" y="1593"/>
                  </a:lnTo>
                  <a:lnTo>
                    <a:pt x="1105" y="1528"/>
                  </a:lnTo>
                  <a:lnTo>
                    <a:pt x="1235" y="1463"/>
                  </a:lnTo>
                  <a:lnTo>
                    <a:pt x="1365" y="1365"/>
                  </a:lnTo>
                  <a:lnTo>
                    <a:pt x="1463" y="1236"/>
                  </a:lnTo>
                  <a:lnTo>
                    <a:pt x="1528" y="1106"/>
                  </a:lnTo>
                  <a:lnTo>
                    <a:pt x="1560" y="976"/>
                  </a:lnTo>
                  <a:lnTo>
                    <a:pt x="1593" y="813"/>
                  </a:lnTo>
                  <a:lnTo>
                    <a:pt x="1560" y="651"/>
                  </a:lnTo>
                  <a:lnTo>
                    <a:pt x="1528" y="488"/>
                  </a:lnTo>
                  <a:lnTo>
                    <a:pt x="1463" y="358"/>
                  </a:lnTo>
                  <a:lnTo>
                    <a:pt x="1365" y="228"/>
                  </a:lnTo>
                  <a:lnTo>
                    <a:pt x="1235" y="131"/>
                  </a:lnTo>
                  <a:lnTo>
                    <a:pt x="1105" y="66"/>
                  </a:lnTo>
                  <a:lnTo>
                    <a:pt x="943" y="33"/>
                  </a:lnTo>
                  <a:lnTo>
                    <a:pt x="78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44" name="Google Shape;1744;p29"/>
            <p:cNvSpPr/>
            <p:nvPr/>
          </p:nvSpPr>
          <p:spPr>
            <a:xfrm>
              <a:off x="5582673" y="4526164"/>
              <a:ext cx="51295" cy="51295"/>
            </a:xfrm>
            <a:custGeom>
              <a:avLst/>
              <a:gdLst/>
              <a:ahLst/>
              <a:cxnLst/>
              <a:rect l="l" t="t" r="r" b="b"/>
              <a:pathLst>
                <a:path w="1593" h="1593" extrusionOk="0">
                  <a:moveTo>
                    <a:pt x="813" y="1"/>
                  </a:moveTo>
                  <a:lnTo>
                    <a:pt x="651" y="33"/>
                  </a:lnTo>
                  <a:lnTo>
                    <a:pt x="488" y="66"/>
                  </a:lnTo>
                  <a:lnTo>
                    <a:pt x="358" y="131"/>
                  </a:lnTo>
                  <a:lnTo>
                    <a:pt x="228" y="228"/>
                  </a:lnTo>
                  <a:lnTo>
                    <a:pt x="131" y="358"/>
                  </a:lnTo>
                  <a:lnTo>
                    <a:pt x="66" y="488"/>
                  </a:lnTo>
                  <a:lnTo>
                    <a:pt x="33" y="651"/>
                  </a:lnTo>
                  <a:lnTo>
                    <a:pt x="1" y="813"/>
                  </a:lnTo>
                  <a:lnTo>
                    <a:pt x="33" y="976"/>
                  </a:lnTo>
                  <a:lnTo>
                    <a:pt x="66" y="1106"/>
                  </a:lnTo>
                  <a:lnTo>
                    <a:pt x="131" y="1236"/>
                  </a:lnTo>
                  <a:lnTo>
                    <a:pt x="228" y="1365"/>
                  </a:lnTo>
                  <a:lnTo>
                    <a:pt x="358" y="1463"/>
                  </a:lnTo>
                  <a:lnTo>
                    <a:pt x="488" y="1528"/>
                  </a:lnTo>
                  <a:lnTo>
                    <a:pt x="651" y="1593"/>
                  </a:lnTo>
                  <a:lnTo>
                    <a:pt x="976" y="1593"/>
                  </a:lnTo>
                  <a:lnTo>
                    <a:pt x="1106" y="1528"/>
                  </a:lnTo>
                  <a:lnTo>
                    <a:pt x="1268" y="1463"/>
                  </a:lnTo>
                  <a:lnTo>
                    <a:pt x="1365" y="1365"/>
                  </a:lnTo>
                  <a:lnTo>
                    <a:pt x="1463" y="1236"/>
                  </a:lnTo>
                  <a:lnTo>
                    <a:pt x="1560" y="1106"/>
                  </a:lnTo>
                  <a:lnTo>
                    <a:pt x="1593" y="976"/>
                  </a:lnTo>
                  <a:lnTo>
                    <a:pt x="1593" y="813"/>
                  </a:lnTo>
                  <a:lnTo>
                    <a:pt x="1593" y="651"/>
                  </a:lnTo>
                  <a:lnTo>
                    <a:pt x="1560" y="488"/>
                  </a:lnTo>
                  <a:lnTo>
                    <a:pt x="1463" y="358"/>
                  </a:lnTo>
                  <a:lnTo>
                    <a:pt x="1365" y="228"/>
                  </a:lnTo>
                  <a:lnTo>
                    <a:pt x="1268" y="131"/>
                  </a:lnTo>
                  <a:lnTo>
                    <a:pt x="1106" y="66"/>
                  </a:lnTo>
                  <a:lnTo>
                    <a:pt x="976" y="33"/>
                  </a:lnTo>
                  <a:lnTo>
                    <a:pt x="81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45" name="Google Shape;1745;p29"/>
            <p:cNvSpPr/>
            <p:nvPr/>
          </p:nvSpPr>
          <p:spPr>
            <a:xfrm>
              <a:off x="7978450" y="4631845"/>
              <a:ext cx="45016" cy="45016"/>
            </a:xfrm>
            <a:custGeom>
              <a:avLst/>
              <a:gdLst/>
              <a:ahLst/>
              <a:cxnLst/>
              <a:rect l="l" t="t" r="r" b="b"/>
              <a:pathLst>
                <a:path w="1398" h="1398" extrusionOk="0">
                  <a:moveTo>
                    <a:pt x="552" y="0"/>
                  </a:moveTo>
                  <a:lnTo>
                    <a:pt x="422" y="33"/>
                  </a:lnTo>
                  <a:lnTo>
                    <a:pt x="325" y="98"/>
                  </a:lnTo>
                  <a:lnTo>
                    <a:pt x="228" y="195"/>
                  </a:lnTo>
                  <a:lnTo>
                    <a:pt x="130" y="293"/>
                  </a:lnTo>
                  <a:lnTo>
                    <a:pt x="65" y="423"/>
                  </a:lnTo>
                  <a:lnTo>
                    <a:pt x="33" y="553"/>
                  </a:lnTo>
                  <a:lnTo>
                    <a:pt x="0" y="683"/>
                  </a:lnTo>
                  <a:lnTo>
                    <a:pt x="33" y="813"/>
                  </a:lnTo>
                  <a:lnTo>
                    <a:pt x="65" y="943"/>
                  </a:lnTo>
                  <a:lnTo>
                    <a:pt x="130" y="1073"/>
                  </a:lnTo>
                  <a:lnTo>
                    <a:pt x="228" y="1170"/>
                  </a:lnTo>
                  <a:lnTo>
                    <a:pt x="325" y="1268"/>
                  </a:lnTo>
                  <a:lnTo>
                    <a:pt x="422" y="1332"/>
                  </a:lnTo>
                  <a:lnTo>
                    <a:pt x="552" y="1365"/>
                  </a:lnTo>
                  <a:lnTo>
                    <a:pt x="715" y="1397"/>
                  </a:lnTo>
                  <a:lnTo>
                    <a:pt x="845" y="1365"/>
                  </a:lnTo>
                  <a:lnTo>
                    <a:pt x="975" y="1332"/>
                  </a:lnTo>
                  <a:lnTo>
                    <a:pt x="1105" y="1268"/>
                  </a:lnTo>
                  <a:lnTo>
                    <a:pt x="1202" y="1170"/>
                  </a:lnTo>
                  <a:lnTo>
                    <a:pt x="1300" y="1073"/>
                  </a:lnTo>
                  <a:lnTo>
                    <a:pt x="1365" y="943"/>
                  </a:lnTo>
                  <a:lnTo>
                    <a:pt x="1397" y="813"/>
                  </a:lnTo>
                  <a:lnTo>
                    <a:pt x="1397" y="683"/>
                  </a:lnTo>
                  <a:lnTo>
                    <a:pt x="1397" y="553"/>
                  </a:lnTo>
                  <a:lnTo>
                    <a:pt x="1365" y="423"/>
                  </a:lnTo>
                  <a:lnTo>
                    <a:pt x="1300" y="293"/>
                  </a:lnTo>
                  <a:lnTo>
                    <a:pt x="1202" y="195"/>
                  </a:lnTo>
                  <a:lnTo>
                    <a:pt x="1105" y="98"/>
                  </a:lnTo>
                  <a:lnTo>
                    <a:pt x="975" y="33"/>
                  </a:lnTo>
                  <a:lnTo>
                    <a:pt x="84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46" name="Google Shape;1746;p29"/>
            <p:cNvSpPr/>
            <p:nvPr/>
          </p:nvSpPr>
          <p:spPr>
            <a:xfrm>
              <a:off x="8093533" y="4631845"/>
              <a:ext cx="45016" cy="45016"/>
            </a:xfrm>
            <a:custGeom>
              <a:avLst/>
              <a:gdLst/>
              <a:ahLst/>
              <a:cxnLst/>
              <a:rect l="l" t="t" r="r" b="b"/>
              <a:pathLst>
                <a:path w="1398" h="1398" extrusionOk="0">
                  <a:moveTo>
                    <a:pt x="552" y="0"/>
                  </a:moveTo>
                  <a:lnTo>
                    <a:pt x="422" y="33"/>
                  </a:lnTo>
                  <a:lnTo>
                    <a:pt x="292" y="98"/>
                  </a:lnTo>
                  <a:lnTo>
                    <a:pt x="195" y="195"/>
                  </a:lnTo>
                  <a:lnTo>
                    <a:pt x="97" y="293"/>
                  </a:lnTo>
                  <a:lnTo>
                    <a:pt x="32" y="423"/>
                  </a:lnTo>
                  <a:lnTo>
                    <a:pt x="0" y="553"/>
                  </a:lnTo>
                  <a:lnTo>
                    <a:pt x="0" y="683"/>
                  </a:lnTo>
                  <a:lnTo>
                    <a:pt x="0" y="813"/>
                  </a:lnTo>
                  <a:lnTo>
                    <a:pt x="32" y="943"/>
                  </a:lnTo>
                  <a:lnTo>
                    <a:pt x="97" y="1073"/>
                  </a:lnTo>
                  <a:lnTo>
                    <a:pt x="195" y="1170"/>
                  </a:lnTo>
                  <a:lnTo>
                    <a:pt x="292" y="1268"/>
                  </a:lnTo>
                  <a:lnTo>
                    <a:pt x="422" y="1332"/>
                  </a:lnTo>
                  <a:lnTo>
                    <a:pt x="552" y="1365"/>
                  </a:lnTo>
                  <a:lnTo>
                    <a:pt x="682" y="1397"/>
                  </a:lnTo>
                  <a:lnTo>
                    <a:pt x="845" y="1365"/>
                  </a:lnTo>
                  <a:lnTo>
                    <a:pt x="975" y="1332"/>
                  </a:lnTo>
                  <a:lnTo>
                    <a:pt x="1072" y="1268"/>
                  </a:lnTo>
                  <a:lnTo>
                    <a:pt x="1170" y="1170"/>
                  </a:lnTo>
                  <a:lnTo>
                    <a:pt x="1267" y="1073"/>
                  </a:lnTo>
                  <a:lnTo>
                    <a:pt x="1332" y="943"/>
                  </a:lnTo>
                  <a:lnTo>
                    <a:pt x="1365" y="813"/>
                  </a:lnTo>
                  <a:lnTo>
                    <a:pt x="1397" y="683"/>
                  </a:lnTo>
                  <a:lnTo>
                    <a:pt x="1365" y="553"/>
                  </a:lnTo>
                  <a:lnTo>
                    <a:pt x="1332" y="423"/>
                  </a:lnTo>
                  <a:lnTo>
                    <a:pt x="1267" y="293"/>
                  </a:lnTo>
                  <a:lnTo>
                    <a:pt x="1170" y="195"/>
                  </a:lnTo>
                  <a:lnTo>
                    <a:pt x="1072" y="98"/>
                  </a:lnTo>
                  <a:lnTo>
                    <a:pt x="975" y="33"/>
                  </a:lnTo>
                  <a:lnTo>
                    <a:pt x="84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47" name="Google Shape;1747;p29"/>
            <p:cNvSpPr/>
            <p:nvPr/>
          </p:nvSpPr>
          <p:spPr>
            <a:xfrm>
              <a:off x="8207553" y="4631845"/>
              <a:ext cx="45016" cy="45016"/>
            </a:xfrm>
            <a:custGeom>
              <a:avLst/>
              <a:gdLst/>
              <a:ahLst/>
              <a:cxnLst/>
              <a:rect l="l" t="t" r="r" b="b"/>
              <a:pathLst>
                <a:path w="1398" h="1398" extrusionOk="0">
                  <a:moveTo>
                    <a:pt x="585" y="0"/>
                  </a:moveTo>
                  <a:lnTo>
                    <a:pt x="455" y="33"/>
                  </a:lnTo>
                  <a:lnTo>
                    <a:pt x="325" y="98"/>
                  </a:lnTo>
                  <a:lnTo>
                    <a:pt x="228" y="195"/>
                  </a:lnTo>
                  <a:lnTo>
                    <a:pt x="130" y="293"/>
                  </a:lnTo>
                  <a:lnTo>
                    <a:pt x="65" y="423"/>
                  </a:lnTo>
                  <a:lnTo>
                    <a:pt x="33" y="553"/>
                  </a:lnTo>
                  <a:lnTo>
                    <a:pt x="0" y="683"/>
                  </a:lnTo>
                  <a:lnTo>
                    <a:pt x="33" y="813"/>
                  </a:lnTo>
                  <a:lnTo>
                    <a:pt x="65" y="943"/>
                  </a:lnTo>
                  <a:lnTo>
                    <a:pt x="130" y="1073"/>
                  </a:lnTo>
                  <a:lnTo>
                    <a:pt x="228" y="1170"/>
                  </a:lnTo>
                  <a:lnTo>
                    <a:pt x="325" y="1268"/>
                  </a:lnTo>
                  <a:lnTo>
                    <a:pt x="455" y="1332"/>
                  </a:lnTo>
                  <a:lnTo>
                    <a:pt x="585" y="1365"/>
                  </a:lnTo>
                  <a:lnTo>
                    <a:pt x="715" y="1397"/>
                  </a:lnTo>
                  <a:lnTo>
                    <a:pt x="845" y="1365"/>
                  </a:lnTo>
                  <a:lnTo>
                    <a:pt x="975" y="1332"/>
                  </a:lnTo>
                  <a:lnTo>
                    <a:pt x="1105" y="1268"/>
                  </a:lnTo>
                  <a:lnTo>
                    <a:pt x="1203" y="1170"/>
                  </a:lnTo>
                  <a:lnTo>
                    <a:pt x="1300" y="1073"/>
                  </a:lnTo>
                  <a:lnTo>
                    <a:pt x="1365" y="943"/>
                  </a:lnTo>
                  <a:lnTo>
                    <a:pt x="1397" y="813"/>
                  </a:lnTo>
                  <a:lnTo>
                    <a:pt x="1397" y="683"/>
                  </a:lnTo>
                  <a:lnTo>
                    <a:pt x="1397" y="553"/>
                  </a:lnTo>
                  <a:lnTo>
                    <a:pt x="1365" y="423"/>
                  </a:lnTo>
                  <a:lnTo>
                    <a:pt x="1300" y="293"/>
                  </a:lnTo>
                  <a:lnTo>
                    <a:pt x="1203" y="195"/>
                  </a:lnTo>
                  <a:lnTo>
                    <a:pt x="1105" y="98"/>
                  </a:lnTo>
                  <a:lnTo>
                    <a:pt x="975" y="33"/>
                  </a:lnTo>
                  <a:lnTo>
                    <a:pt x="84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48" name="Google Shape;1748;p29"/>
            <p:cNvSpPr/>
            <p:nvPr/>
          </p:nvSpPr>
          <p:spPr>
            <a:xfrm>
              <a:off x="8322636" y="4631845"/>
              <a:ext cx="45016" cy="45016"/>
            </a:xfrm>
            <a:custGeom>
              <a:avLst/>
              <a:gdLst/>
              <a:ahLst/>
              <a:cxnLst/>
              <a:rect l="l" t="t" r="r" b="b"/>
              <a:pathLst>
                <a:path w="1398" h="1398" extrusionOk="0">
                  <a:moveTo>
                    <a:pt x="553" y="0"/>
                  </a:moveTo>
                  <a:lnTo>
                    <a:pt x="423" y="33"/>
                  </a:lnTo>
                  <a:lnTo>
                    <a:pt x="293" y="98"/>
                  </a:lnTo>
                  <a:lnTo>
                    <a:pt x="195" y="195"/>
                  </a:lnTo>
                  <a:lnTo>
                    <a:pt x="130" y="293"/>
                  </a:lnTo>
                  <a:lnTo>
                    <a:pt x="65" y="423"/>
                  </a:lnTo>
                  <a:lnTo>
                    <a:pt x="0" y="553"/>
                  </a:lnTo>
                  <a:lnTo>
                    <a:pt x="0" y="683"/>
                  </a:lnTo>
                  <a:lnTo>
                    <a:pt x="0" y="813"/>
                  </a:lnTo>
                  <a:lnTo>
                    <a:pt x="65" y="943"/>
                  </a:lnTo>
                  <a:lnTo>
                    <a:pt x="130" y="1073"/>
                  </a:lnTo>
                  <a:lnTo>
                    <a:pt x="195" y="1170"/>
                  </a:lnTo>
                  <a:lnTo>
                    <a:pt x="293" y="1268"/>
                  </a:lnTo>
                  <a:lnTo>
                    <a:pt x="423" y="1332"/>
                  </a:lnTo>
                  <a:lnTo>
                    <a:pt x="553" y="1365"/>
                  </a:lnTo>
                  <a:lnTo>
                    <a:pt x="683" y="1397"/>
                  </a:lnTo>
                  <a:lnTo>
                    <a:pt x="845" y="1365"/>
                  </a:lnTo>
                  <a:lnTo>
                    <a:pt x="975" y="1332"/>
                  </a:lnTo>
                  <a:lnTo>
                    <a:pt x="1072" y="1268"/>
                  </a:lnTo>
                  <a:lnTo>
                    <a:pt x="1202" y="1170"/>
                  </a:lnTo>
                  <a:lnTo>
                    <a:pt x="1267" y="1073"/>
                  </a:lnTo>
                  <a:lnTo>
                    <a:pt x="1332" y="943"/>
                  </a:lnTo>
                  <a:lnTo>
                    <a:pt x="1397" y="813"/>
                  </a:lnTo>
                  <a:lnTo>
                    <a:pt x="1397" y="683"/>
                  </a:lnTo>
                  <a:lnTo>
                    <a:pt x="1397" y="553"/>
                  </a:lnTo>
                  <a:lnTo>
                    <a:pt x="1332" y="423"/>
                  </a:lnTo>
                  <a:lnTo>
                    <a:pt x="1267" y="293"/>
                  </a:lnTo>
                  <a:lnTo>
                    <a:pt x="1202" y="195"/>
                  </a:lnTo>
                  <a:lnTo>
                    <a:pt x="1072" y="98"/>
                  </a:lnTo>
                  <a:lnTo>
                    <a:pt x="975" y="33"/>
                  </a:lnTo>
                  <a:lnTo>
                    <a:pt x="84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49" name="Google Shape;1749;p29"/>
            <p:cNvSpPr/>
            <p:nvPr/>
          </p:nvSpPr>
          <p:spPr>
            <a:xfrm>
              <a:off x="8437718" y="4631845"/>
              <a:ext cx="45016" cy="45016"/>
            </a:xfrm>
            <a:custGeom>
              <a:avLst/>
              <a:gdLst/>
              <a:ahLst/>
              <a:cxnLst/>
              <a:rect l="l" t="t" r="r" b="b"/>
              <a:pathLst>
                <a:path w="1398" h="1398" extrusionOk="0">
                  <a:moveTo>
                    <a:pt x="553" y="0"/>
                  </a:moveTo>
                  <a:lnTo>
                    <a:pt x="423" y="33"/>
                  </a:lnTo>
                  <a:lnTo>
                    <a:pt x="293" y="98"/>
                  </a:lnTo>
                  <a:lnTo>
                    <a:pt x="195" y="195"/>
                  </a:lnTo>
                  <a:lnTo>
                    <a:pt x="98" y="293"/>
                  </a:lnTo>
                  <a:lnTo>
                    <a:pt x="33" y="423"/>
                  </a:lnTo>
                  <a:lnTo>
                    <a:pt x="0" y="553"/>
                  </a:lnTo>
                  <a:lnTo>
                    <a:pt x="0" y="683"/>
                  </a:lnTo>
                  <a:lnTo>
                    <a:pt x="0" y="813"/>
                  </a:lnTo>
                  <a:lnTo>
                    <a:pt x="33" y="943"/>
                  </a:lnTo>
                  <a:lnTo>
                    <a:pt x="98" y="1073"/>
                  </a:lnTo>
                  <a:lnTo>
                    <a:pt x="195" y="1170"/>
                  </a:lnTo>
                  <a:lnTo>
                    <a:pt x="293" y="1268"/>
                  </a:lnTo>
                  <a:lnTo>
                    <a:pt x="423" y="1332"/>
                  </a:lnTo>
                  <a:lnTo>
                    <a:pt x="553" y="1365"/>
                  </a:lnTo>
                  <a:lnTo>
                    <a:pt x="683" y="1397"/>
                  </a:lnTo>
                  <a:lnTo>
                    <a:pt x="812" y="1365"/>
                  </a:lnTo>
                  <a:lnTo>
                    <a:pt x="942" y="1332"/>
                  </a:lnTo>
                  <a:lnTo>
                    <a:pt x="1072" y="1268"/>
                  </a:lnTo>
                  <a:lnTo>
                    <a:pt x="1170" y="1170"/>
                  </a:lnTo>
                  <a:lnTo>
                    <a:pt x="1267" y="1073"/>
                  </a:lnTo>
                  <a:lnTo>
                    <a:pt x="1332" y="943"/>
                  </a:lnTo>
                  <a:lnTo>
                    <a:pt x="1365" y="813"/>
                  </a:lnTo>
                  <a:lnTo>
                    <a:pt x="1397" y="683"/>
                  </a:lnTo>
                  <a:lnTo>
                    <a:pt x="1365" y="553"/>
                  </a:lnTo>
                  <a:lnTo>
                    <a:pt x="1332" y="423"/>
                  </a:lnTo>
                  <a:lnTo>
                    <a:pt x="1267" y="293"/>
                  </a:lnTo>
                  <a:lnTo>
                    <a:pt x="1170" y="195"/>
                  </a:lnTo>
                  <a:lnTo>
                    <a:pt x="1072" y="98"/>
                  </a:lnTo>
                  <a:lnTo>
                    <a:pt x="942" y="33"/>
                  </a:lnTo>
                  <a:lnTo>
                    <a:pt x="81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50" name="Google Shape;1750;p29"/>
            <p:cNvSpPr/>
            <p:nvPr/>
          </p:nvSpPr>
          <p:spPr>
            <a:xfrm>
              <a:off x="5057491" y="4638124"/>
              <a:ext cx="51295" cy="51295"/>
            </a:xfrm>
            <a:custGeom>
              <a:avLst/>
              <a:gdLst/>
              <a:ahLst/>
              <a:cxnLst/>
              <a:rect l="l" t="t" r="r" b="b"/>
              <a:pathLst>
                <a:path w="1593" h="1593" extrusionOk="0">
                  <a:moveTo>
                    <a:pt x="651" y="0"/>
                  </a:moveTo>
                  <a:lnTo>
                    <a:pt x="488" y="65"/>
                  </a:lnTo>
                  <a:lnTo>
                    <a:pt x="358" y="130"/>
                  </a:lnTo>
                  <a:lnTo>
                    <a:pt x="228" y="228"/>
                  </a:lnTo>
                  <a:lnTo>
                    <a:pt x="131" y="325"/>
                  </a:lnTo>
                  <a:lnTo>
                    <a:pt x="66" y="488"/>
                  </a:lnTo>
                  <a:lnTo>
                    <a:pt x="1" y="618"/>
                  </a:lnTo>
                  <a:lnTo>
                    <a:pt x="1" y="780"/>
                  </a:lnTo>
                  <a:lnTo>
                    <a:pt x="1" y="943"/>
                  </a:lnTo>
                  <a:lnTo>
                    <a:pt x="66" y="1105"/>
                  </a:lnTo>
                  <a:lnTo>
                    <a:pt x="131" y="1235"/>
                  </a:lnTo>
                  <a:lnTo>
                    <a:pt x="228" y="1365"/>
                  </a:lnTo>
                  <a:lnTo>
                    <a:pt x="358" y="1462"/>
                  </a:lnTo>
                  <a:lnTo>
                    <a:pt x="488" y="1527"/>
                  </a:lnTo>
                  <a:lnTo>
                    <a:pt x="651" y="1560"/>
                  </a:lnTo>
                  <a:lnTo>
                    <a:pt x="813" y="1592"/>
                  </a:lnTo>
                  <a:lnTo>
                    <a:pt x="976" y="1560"/>
                  </a:lnTo>
                  <a:lnTo>
                    <a:pt x="1106" y="1527"/>
                  </a:lnTo>
                  <a:lnTo>
                    <a:pt x="1235" y="1462"/>
                  </a:lnTo>
                  <a:lnTo>
                    <a:pt x="1365" y="1365"/>
                  </a:lnTo>
                  <a:lnTo>
                    <a:pt x="1463" y="1235"/>
                  </a:lnTo>
                  <a:lnTo>
                    <a:pt x="1528" y="1105"/>
                  </a:lnTo>
                  <a:lnTo>
                    <a:pt x="1593" y="943"/>
                  </a:lnTo>
                  <a:lnTo>
                    <a:pt x="1593" y="780"/>
                  </a:lnTo>
                  <a:lnTo>
                    <a:pt x="1593" y="618"/>
                  </a:lnTo>
                  <a:lnTo>
                    <a:pt x="1528" y="488"/>
                  </a:lnTo>
                  <a:lnTo>
                    <a:pt x="1463" y="325"/>
                  </a:lnTo>
                  <a:lnTo>
                    <a:pt x="1365" y="228"/>
                  </a:lnTo>
                  <a:lnTo>
                    <a:pt x="1235" y="130"/>
                  </a:lnTo>
                  <a:lnTo>
                    <a:pt x="1106" y="65"/>
                  </a:lnTo>
                  <a:lnTo>
                    <a:pt x="97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51" name="Google Shape;1751;p29"/>
            <p:cNvSpPr/>
            <p:nvPr/>
          </p:nvSpPr>
          <p:spPr>
            <a:xfrm>
              <a:off x="5188288" y="4638124"/>
              <a:ext cx="52325" cy="51295"/>
            </a:xfrm>
            <a:custGeom>
              <a:avLst/>
              <a:gdLst/>
              <a:ahLst/>
              <a:cxnLst/>
              <a:rect l="l" t="t" r="r" b="b"/>
              <a:pathLst>
                <a:path w="1625" h="1593" extrusionOk="0">
                  <a:moveTo>
                    <a:pt x="650" y="0"/>
                  </a:moveTo>
                  <a:lnTo>
                    <a:pt x="520" y="65"/>
                  </a:lnTo>
                  <a:lnTo>
                    <a:pt x="358" y="130"/>
                  </a:lnTo>
                  <a:lnTo>
                    <a:pt x="260" y="228"/>
                  </a:lnTo>
                  <a:lnTo>
                    <a:pt x="163" y="325"/>
                  </a:lnTo>
                  <a:lnTo>
                    <a:pt x="65" y="488"/>
                  </a:lnTo>
                  <a:lnTo>
                    <a:pt x="33" y="618"/>
                  </a:lnTo>
                  <a:lnTo>
                    <a:pt x="0" y="780"/>
                  </a:lnTo>
                  <a:lnTo>
                    <a:pt x="33" y="943"/>
                  </a:lnTo>
                  <a:lnTo>
                    <a:pt x="65" y="1105"/>
                  </a:lnTo>
                  <a:lnTo>
                    <a:pt x="163" y="1235"/>
                  </a:lnTo>
                  <a:lnTo>
                    <a:pt x="260" y="1365"/>
                  </a:lnTo>
                  <a:lnTo>
                    <a:pt x="358" y="1462"/>
                  </a:lnTo>
                  <a:lnTo>
                    <a:pt x="520" y="1527"/>
                  </a:lnTo>
                  <a:lnTo>
                    <a:pt x="650" y="1560"/>
                  </a:lnTo>
                  <a:lnTo>
                    <a:pt x="812" y="1592"/>
                  </a:lnTo>
                  <a:lnTo>
                    <a:pt x="975" y="1560"/>
                  </a:lnTo>
                  <a:lnTo>
                    <a:pt x="1137" y="1527"/>
                  </a:lnTo>
                  <a:lnTo>
                    <a:pt x="1267" y="1462"/>
                  </a:lnTo>
                  <a:lnTo>
                    <a:pt x="1397" y="1365"/>
                  </a:lnTo>
                  <a:lnTo>
                    <a:pt x="1495" y="1235"/>
                  </a:lnTo>
                  <a:lnTo>
                    <a:pt x="1560" y="1105"/>
                  </a:lnTo>
                  <a:lnTo>
                    <a:pt x="1592" y="943"/>
                  </a:lnTo>
                  <a:lnTo>
                    <a:pt x="1625" y="780"/>
                  </a:lnTo>
                  <a:lnTo>
                    <a:pt x="1592" y="618"/>
                  </a:lnTo>
                  <a:lnTo>
                    <a:pt x="1560" y="488"/>
                  </a:lnTo>
                  <a:lnTo>
                    <a:pt x="1495" y="325"/>
                  </a:lnTo>
                  <a:lnTo>
                    <a:pt x="1397" y="228"/>
                  </a:lnTo>
                  <a:lnTo>
                    <a:pt x="1267" y="130"/>
                  </a:lnTo>
                  <a:lnTo>
                    <a:pt x="1137" y="65"/>
                  </a:lnTo>
                  <a:lnTo>
                    <a:pt x="97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52" name="Google Shape;1752;p29"/>
            <p:cNvSpPr/>
            <p:nvPr/>
          </p:nvSpPr>
          <p:spPr>
            <a:xfrm>
              <a:off x="5320082" y="4638124"/>
              <a:ext cx="51295" cy="51295"/>
            </a:xfrm>
            <a:custGeom>
              <a:avLst/>
              <a:gdLst/>
              <a:ahLst/>
              <a:cxnLst/>
              <a:rect l="l" t="t" r="r" b="b"/>
              <a:pathLst>
                <a:path w="1593" h="1593" extrusionOk="0">
                  <a:moveTo>
                    <a:pt x="651" y="0"/>
                  </a:moveTo>
                  <a:lnTo>
                    <a:pt x="488" y="65"/>
                  </a:lnTo>
                  <a:lnTo>
                    <a:pt x="358" y="130"/>
                  </a:lnTo>
                  <a:lnTo>
                    <a:pt x="228" y="228"/>
                  </a:lnTo>
                  <a:lnTo>
                    <a:pt x="131" y="325"/>
                  </a:lnTo>
                  <a:lnTo>
                    <a:pt x="66" y="488"/>
                  </a:lnTo>
                  <a:lnTo>
                    <a:pt x="33" y="618"/>
                  </a:lnTo>
                  <a:lnTo>
                    <a:pt x="1" y="780"/>
                  </a:lnTo>
                  <a:lnTo>
                    <a:pt x="33" y="943"/>
                  </a:lnTo>
                  <a:lnTo>
                    <a:pt x="66" y="1105"/>
                  </a:lnTo>
                  <a:lnTo>
                    <a:pt x="131" y="1235"/>
                  </a:lnTo>
                  <a:lnTo>
                    <a:pt x="228" y="1365"/>
                  </a:lnTo>
                  <a:lnTo>
                    <a:pt x="358" y="1462"/>
                  </a:lnTo>
                  <a:lnTo>
                    <a:pt x="488" y="1527"/>
                  </a:lnTo>
                  <a:lnTo>
                    <a:pt x="651" y="1560"/>
                  </a:lnTo>
                  <a:lnTo>
                    <a:pt x="813" y="1592"/>
                  </a:lnTo>
                  <a:lnTo>
                    <a:pt x="976" y="1560"/>
                  </a:lnTo>
                  <a:lnTo>
                    <a:pt x="1106" y="1527"/>
                  </a:lnTo>
                  <a:lnTo>
                    <a:pt x="1235" y="1462"/>
                  </a:lnTo>
                  <a:lnTo>
                    <a:pt x="1365" y="1365"/>
                  </a:lnTo>
                  <a:lnTo>
                    <a:pt x="1463" y="1235"/>
                  </a:lnTo>
                  <a:lnTo>
                    <a:pt x="1528" y="1105"/>
                  </a:lnTo>
                  <a:lnTo>
                    <a:pt x="1593" y="943"/>
                  </a:lnTo>
                  <a:lnTo>
                    <a:pt x="1593" y="780"/>
                  </a:lnTo>
                  <a:lnTo>
                    <a:pt x="1593" y="618"/>
                  </a:lnTo>
                  <a:lnTo>
                    <a:pt x="1528" y="488"/>
                  </a:lnTo>
                  <a:lnTo>
                    <a:pt x="1463" y="325"/>
                  </a:lnTo>
                  <a:lnTo>
                    <a:pt x="1365" y="228"/>
                  </a:lnTo>
                  <a:lnTo>
                    <a:pt x="1235" y="130"/>
                  </a:lnTo>
                  <a:lnTo>
                    <a:pt x="1106" y="65"/>
                  </a:lnTo>
                  <a:lnTo>
                    <a:pt x="97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53" name="Google Shape;1753;p29"/>
            <p:cNvSpPr/>
            <p:nvPr/>
          </p:nvSpPr>
          <p:spPr>
            <a:xfrm>
              <a:off x="5451909" y="4638124"/>
              <a:ext cx="51295" cy="51295"/>
            </a:xfrm>
            <a:custGeom>
              <a:avLst/>
              <a:gdLst/>
              <a:ahLst/>
              <a:cxnLst/>
              <a:rect l="l" t="t" r="r" b="b"/>
              <a:pathLst>
                <a:path w="1593" h="1593" extrusionOk="0">
                  <a:moveTo>
                    <a:pt x="618" y="0"/>
                  </a:moveTo>
                  <a:lnTo>
                    <a:pt x="488" y="65"/>
                  </a:lnTo>
                  <a:lnTo>
                    <a:pt x="326" y="130"/>
                  </a:lnTo>
                  <a:lnTo>
                    <a:pt x="228" y="228"/>
                  </a:lnTo>
                  <a:lnTo>
                    <a:pt x="131" y="325"/>
                  </a:lnTo>
                  <a:lnTo>
                    <a:pt x="66" y="488"/>
                  </a:lnTo>
                  <a:lnTo>
                    <a:pt x="1" y="618"/>
                  </a:lnTo>
                  <a:lnTo>
                    <a:pt x="1" y="780"/>
                  </a:lnTo>
                  <a:lnTo>
                    <a:pt x="1" y="943"/>
                  </a:lnTo>
                  <a:lnTo>
                    <a:pt x="66" y="1105"/>
                  </a:lnTo>
                  <a:lnTo>
                    <a:pt x="131" y="1235"/>
                  </a:lnTo>
                  <a:lnTo>
                    <a:pt x="228" y="1365"/>
                  </a:lnTo>
                  <a:lnTo>
                    <a:pt x="326" y="1462"/>
                  </a:lnTo>
                  <a:lnTo>
                    <a:pt x="488" y="1527"/>
                  </a:lnTo>
                  <a:lnTo>
                    <a:pt x="618" y="1560"/>
                  </a:lnTo>
                  <a:lnTo>
                    <a:pt x="780" y="1592"/>
                  </a:lnTo>
                  <a:lnTo>
                    <a:pt x="943" y="1560"/>
                  </a:lnTo>
                  <a:lnTo>
                    <a:pt x="1105" y="1527"/>
                  </a:lnTo>
                  <a:lnTo>
                    <a:pt x="1235" y="1462"/>
                  </a:lnTo>
                  <a:lnTo>
                    <a:pt x="1365" y="1365"/>
                  </a:lnTo>
                  <a:lnTo>
                    <a:pt x="1463" y="1235"/>
                  </a:lnTo>
                  <a:lnTo>
                    <a:pt x="1528" y="1105"/>
                  </a:lnTo>
                  <a:lnTo>
                    <a:pt x="1560" y="943"/>
                  </a:lnTo>
                  <a:lnTo>
                    <a:pt x="1593" y="780"/>
                  </a:lnTo>
                  <a:lnTo>
                    <a:pt x="1560" y="618"/>
                  </a:lnTo>
                  <a:lnTo>
                    <a:pt x="1528" y="488"/>
                  </a:lnTo>
                  <a:lnTo>
                    <a:pt x="1463" y="325"/>
                  </a:lnTo>
                  <a:lnTo>
                    <a:pt x="1365" y="228"/>
                  </a:lnTo>
                  <a:lnTo>
                    <a:pt x="1235" y="130"/>
                  </a:lnTo>
                  <a:lnTo>
                    <a:pt x="1105" y="65"/>
                  </a:lnTo>
                  <a:lnTo>
                    <a:pt x="94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54" name="Google Shape;1754;p29"/>
            <p:cNvSpPr/>
            <p:nvPr/>
          </p:nvSpPr>
          <p:spPr>
            <a:xfrm>
              <a:off x="5582673" y="4638124"/>
              <a:ext cx="51295" cy="51295"/>
            </a:xfrm>
            <a:custGeom>
              <a:avLst/>
              <a:gdLst/>
              <a:ahLst/>
              <a:cxnLst/>
              <a:rect l="l" t="t" r="r" b="b"/>
              <a:pathLst>
                <a:path w="1593" h="1593" extrusionOk="0">
                  <a:moveTo>
                    <a:pt x="651" y="0"/>
                  </a:moveTo>
                  <a:lnTo>
                    <a:pt x="488" y="65"/>
                  </a:lnTo>
                  <a:lnTo>
                    <a:pt x="358" y="130"/>
                  </a:lnTo>
                  <a:lnTo>
                    <a:pt x="228" y="228"/>
                  </a:lnTo>
                  <a:lnTo>
                    <a:pt x="131" y="325"/>
                  </a:lnTo>
                  <a:lnTo>
                    <a:pt x="66" y="488"/>
                  </a:lnTo>
                  <a:lnTo>
                    <a:pt x="33" y="618"/>
                  </a:lnTo>
                  <a:lnTo>
                    <a:pt x="1" y="780"/>
                  </a:lnTo>
                  <a:lnTo>
                    <a:pt x="33" y="943"/>
                  </a:lnTo>
                  <a:lnTo>
                    <a:pt x="66" y="1105"/>
                  </a:lnTo>
                  <a:lnTo>
                    <a:pt x="131" y="1235"/>
                  </a:lnTo>
                  <a:lnTo>
                    <a:pt x="228" y="1365"/>
                  </a:lnTo>
                  <a:lnTo>
                    <a:pt x="358" y="1462"/>
                  </a:lnTo>
                  <a:lnTo>
                    <a:pt x="488" y="1527"/>
                  </a:lnTo>
                  <a:lnTo>
                    <a:pt x="651" y="1560"/>
                  </a:lnTo>
                  <a:lnTo>
                    <a:pt x="813" y="1592"/>
                  </a:lnTo>
                  <a:lnTo>
                    <a:pt x="976" y="1560"/>
                  </a:lnTo>
                  <a:lnTo>
                    <a:pt x="1106" y="1527"/>
                  </a:lnTo>
                  <a:lnTo>
                    <a:pt x="1268" y="1462"/>
                  </a:lnTo>
                  <a:lnTo>
                    <a:pt x="1365" y="1365"/>
                  </a:lnTo>
                  <a:lnTo>
                    <a:pt x="1463" y="1235"/>
                  </a:lnTo>
                  <a:lnTo>
                    <a:pt x="1560" y="1105"/>
                  </a:lnTo>
                  <a:lnTo>
                    <a:pt x="1593" y="943"/>
                  </a:lnTo>
                  <a:lnTo>
                    <a:pt x="1593" y="780"/>
                  </a:lnTo>
                  <a:lnTo>
                    <a:pt x="1593" y="618"/>
                  </a:lnTo>
                  <a:lnTo>
                    <a:pt x="1560" y="488"/>
                  </a:lnTo>
                  <a:lnTo>
                    <a:pt x="1463" y="325"/>
                  </a:lnTo>
                  <a:lnTo>
                    <a:pt x="1365" y="228"/>
                  </a:lnTo>
                  <a:lnTo>
                    <a:pt x="1268" y="130"/>
                  </a:lnTo>
                  <a:lnTo>
                    <a:pt x="1106" y="65"/>
                  </a:lnTo>
                  <a:lnTo>
                    <a:pt x="97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55" name="Google Shape;1755;p29"/>
            <p:cNvSpPr/>
            <p:nvPr/>
          </p:nvSpPr>
          <p:spPr>
            <a:xfrm>
              <a:off x="7978450" y="4729121"/>
              <a:ext cx="45016" cy="45048"/>
            </a:xfrm>
            <a:custGeom>
              <a:avLst/>
              <a:gdLst/>
              <a:ahLst/>
              <a:cxnLst/>
              <a:rect l="l" t="t" r="r" b="b"/>
              <a:pathLst>
                <a:path w="1398" h="1399" extrusionOk="0">
                  <a:moveTo>
                    <a:pt x="552" y="1"/>
                  </a:moveTo>
                  <a:lnTo>
                    <a:pt x="422" y="33"/>
                  </a:lnTo>
                  <a:lnTo>
                    <a:pt x="325" y="98"/>
                  </a:lnTo>
                  <a:lnTo>
                    <a:pt x="228" y="196"/>
                  </a:lnTo>
                  <a:lnTo>
                    <a:pt x="130" y="293"/>
                  </a:lnTo>
                  <a:lnTo>
                    <a:pt x="65" y="423"/>
                  </a:lnTo>
                  <a:lnTo>
                    <a:pt x="33" y="553"/>
                  </a:lnTo>
                  <a:lnTo>
                    <a:pt x="0" y="683"/>
                  </a:lnTo>
                  <a:lnTo>
                    <a:pt x="33" y="813"/>
                  </a:lnTo>
                  <a:lnTo>
                    <a:pt x="65" y="943"/>
                  </a:lnTo>
                  <a:lnTo>
                    <a:pt x="130" y="1073"/>
                  </a:lnTo>
                  <a:lnTo>
                    <a:pt x="228" y="1171"/>
                  </a:lnTo>
                  <a:lnTo>
                    <a:pt x="325" y="1268"/>
                  </a:lnTo>
                  <a:lnTo>
                    <a:pt x="422" y="1333"/>
                  </a:lnTo>
                  <a:lnTo>
                    <a:pt x="552" y="1366"/>
                  </a:lnTo>
                  <a:lnTo>
                    <a:pt x="715" y="1398"/>
                  </a:lnTo>
                  <a:lnTo>
                    <a:pt x="845" y="1366"/>
                  </a:lnTo>
                  <a:lnTo>
                    <a:pt x="975" y="1333"/>
                  </a:lnTo>
                  <a:lnTo>
                    <a:pt x="1105" y="1268"/>
                  </a:lnTo>
                  <a:lnTo>
                    <a:pt x="1202" y="1171"/>
                  </a:lnTo>
                  <a:lnTo>
                    <a:pt x="1300" y="1073"/>
                  </a:lnTo>
                  <a:lnTo>
                    <a:pt x="1365" y="943"/>
                  </a:lnTo>
                  <a:lnTo>
                    <a:pt x="1397" y="813"/>
                  </a:lnTo>
                  <a:lnTo>
                    <a:pt x="1397" y="683"/>
                  </a:lnTo>
                  <a:lnTo>
                    <a:pt x="1397" y="553"/>
                  </a:lnTo>
                  <a:lnTo>
                    <a:pt x="1365" y="423"/>
                  </a:lnTo>
                  <a:lnTo>
                    <a:pt x="1300" y="293"/>
                  </a:lnTo>
                  <a:lnTo>
                    <a:pt x="1202" y="196"/>
                  </a:lnTo>
                  <a:lnTo>
                    <a:pt x="1105" y="98"/>
                  </a:lnTo>
                  <a:lnTo>
                    <a:pt x="975" y="33"/>
                  </a:lnTo>
                  <a:lnTo>
                    <a:pt x="84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56" name="Google Shape;1756;p29"/>
            <p:cNvSpPr/>
            <p:nvPr/>
          </p:nvSpPr>
          <p:spPr>
            <a:xfrm>
              <a:off x="8093533" y="4729121"/>
              <a:ext cx="45016" cy="45048"/>
            </a:xfrm>
            <a:custGeom>
              <a:avLst/>
              <a:gdLst/>
              <a:ahLst/>
              <a:cxnLst/>
              <a:rect l="l" t="t" r="r" b="b"/>
              <a:pathLst>
                <a:path w="1398" h="1399" extrusionOk="0">
                  <a:moveTo>
                    <a:pt x="552" y="1"/>
                  </a:moveTo>
                  <a:lnTo>
                    <a:pt x="422" y="33"/>
                  </a:lnTo>
                  <a:lnTo>
                    <a:pt x="292" y="98"/>
                  </a:lnTo>
                  <a:lnTo>
                    <a:pt x="195" y="196"/>
                  </a:lnTo>
                  <a:lnTo>
                    <a:pt x="97" y="293"/>
                  </a:lnTo>
                  <a:lnTo>
                    <a:pt x="32" y="423"/>
                  </a:lnTo>
                  <a:lnTo>
                    <a:pt x="0" y="553"/>
                  </a:lnTo>
                  <a:lnTo>
                    <a:pt x="0" y="683"/>
                  </a:lnTo>
                  <a:lnTo>
                    <a:pt x="0" y="813"/>
                  </a:lnTo>
                  <a:lnTo>
                    <a:pt x="32" y="943"/>
                  </a:lnTo>
                  <a:lnTo>
                    <a:pt x="97" y="1073"/>
                  </a:lnTo>
                  <a:lnTo>
                    <a:pt x="195" y="1171"/>
                  </a:lnTo>
                  <a:lnTo>
                    <a:pt x="292" y="1268"/>
                  </a:lnTo>
                  <a:lnTo>
                    <a:pt x="422" y="1333"/>
                  </a:lnTo>
                  <a:lnTo>
                    <a:pt x="552" y="1366"/>
                  </a:lnTo>
                  <a:lnTo>
                    <a:pt x="682" y="1398"/>
                  </a:lnTo>
                  <a:lnTo>
                    <a:pt x="845" y="1366"/>
                  </a:lnTo>
                  <a:lnTo>
                    <a:pt x="975" y="1333"/>
                  </a:lnTo>
                  <a:lnTo>
                    <a:pt x="1072" y="1268"/>
                  </a:lnTo>
                  <a:lnTo>
                    <a:pt x="1170" y="1171"/>
                  </a:lnTo>
                  <a:lnTo>
                    <a:pt x="1267" y="1073"/>
                  </a:lnTo>
                  <a:lnTo>
                    <a:pt x="1332" y="943"/>
                  </a:lnTo>
                  <a:lnTo>
                    <a:pt x="1365" y="813"/>
                  </a:lnTo>
                  <a:lnTo>
                    <a:pt x="1397" y="683"/>
                  </a:lnTo>
                  <a:lnTo>
                    <a:pt x="1365" y="553"/>
                  </a:lnTo>
                  <a:lnTo>
                    <a:pt x="1332" y="423"/>
                  </a:lnTo>
                  <a:lnTo>
                    <a:pt x="1267" y="293"/>
                  </a:lnTo>
                  <a:lnTo>
                    <a:pt x="1170" y="196"/>
                  </a:lnTo>
                  <a:lnTo>
                    <a:pt x="1072" y="98"/>
                  </a:lnTo>
                  <a:lnTo>
                    <a:pt x="975" y="33"/>
                  </a:lnTo>
                  <a:lnTo>
                    <a:pt x="84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57" name="Google Shape;1757;p29"/>
            <p:cNvSpPr/>
            <p:nvPr/>
          </p:nvSpPr>
          <p:spPr>
            <a:xfrm>
              <a:off x="8207553" y="4729121"/>
              <a:ext cx="45016" cy="45048"/>
            </a:xfrm>
            <a:custGeom>
              <a:avLst/>
              <a:gdLst/>
              <a:ahLst/>
              <a:cxnLst/>
              <a:rect l="l" t="t" r="r" b="b"/>
              <a:pathLst>
                <a:path w="1398" h="1399" extrusionOk="0">
                  <a:moveTo>
                    <a:pt x="585" y="1"/>
                  </a:moveTo>
                  <a:lnTo>
                    <a:pt x="455" y="33"/>
                  </a:lnTo>
                  <a:lnTo>
                    <a:pt x="325" y="98"/>
                  </a:lnTo>
                  <a:lnTo>
                    <a:pt x="228" y="196"/>
                  </a:lnTo>
                  <a:lnTo>
                    <a:pt x="130" y="293"/>
                  </a:lnTo>
                  <a:lnTo>
                    <a:pt x="65" y="423"/>
                  </a:lnTo>
                  <a:lnTo>
                    <a:pt x="33" y="553"/>
                  </a:lnTo>
                  <a:lnTo>
                    <a:pt x="0" y="683"/>
                  </a:lnTo>
                  <a:lnTo>
                    <a:pt x="33" y="813"/>
                  </a:lnTo>
                  <a:lnTo>
                    <a:pt x="65" y="943"/>
                  </a:lnTo>
                  <a:lnTo>
                    <a:pt x="130" y="1073"/>
                  </a:lnTo>
                  <a:lnTo>
                    <a:pt x="228" y="1171"/>
                  </a:lnTo>
                  <a:lnTo>
                    <a:pt x="325" y="1268"/>
                  </a:lnTo>
                  <a:lnTo>
                    <a:pt x="455" y="1333"/>
                  </a:lnTo>
                  <a:lnTo>
                    <a:pt x="585" y="1366"/>
                  </a:lnTo>
                  <a:lnTo>
                    <a:pt x="715" y="1398"/>
                  </a:lnTo>
                  <a:lnTo>
                    <a:pt x="845" y="1366"/>
                  </a:lnTo>
                  <a:lnTo>
                    <a:pt x="975" y="1333"/>
                  </a:lnTo>
                  <a:lnTo>
                    <a:pt x="1105" y="1268"/>
                  </a:lnTo>
                  <a:lnTo>
                    <a:pt x="1203" y="1171"/>
                  </a:lnTo>
                  <a:lnTo>
                    <a:pt x="1300" y="1073"/>
                  </a:lnTo>
                  <a:lnTo>
                    <a:pt x="1365" y="943"/>
                  </a:lnTo>
                  <a:lnTo>
                    <a:pt x="1397" y="813"/>
                  </a:lnTo>
                  <a:lnTo>
                    <a:pt x="1397" y="683"/>
                  </a:lnTo>
                  <a:lnTo>
                    <a:pt x="1397" y="553"/>
                  </a:lnTo>
                  <a:lnTo>
                    <a:pt x="1365" y="423"/>
                  </a:lnTo>
                  <a:lnTo>
                    <a:pt x="1300" y="293"/>
                  </a:lnTo>
                  <a:lnTo>
                    <a:pt x="1203" y="196"/>
                  </a:lnTo>
                  <a:lnTo>
                    <a:pt x="1105" y="98"/>
                  </a:lnTo>
                  <a:lnTo>
                    <a:pt x="975" y="33"/>
                  </a:lnTo>
                  <a:lnTo>
                    <a:pt x="84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58" name="Google Shape;1758;p29"/>
            <p:cNvSpPr/>
            <p:nvPr/>
          </p:nvSpPr>
          <p:spPr>
            <a:xfrm>
              <a:off x="8322636" y="4729121"/>
              <a:ext cx="45016" cy="45048"/>
            </a:xfrm>
            <a:custGeom>
              <a:avLst/>
              <a:gdLst/>
              <a:ahLst/>
              <a:cxnLst/>
              <a:rect l="l" t="t" r="r" b="b"/>
              <a:pathLst>
                <a:path w="1398" h="1399" extrusionOk="0">
                  <a:moveTo>
                    <a:pt x="553" y="1"/>
                  </a:moveTo>
                  <a:lnTo>
                    <a:pt x="423" y="33"/>
                  </a:lnTo>
                  <a:lnTo>
                    <a:pt x="293" y="98"/>
                  </a:lnTo>
                  <a:lnTo>
                    <a:pt x="195" y="196"/>
                  </a:lnTo>
                  <a:lnTo>
                    <a:pt x="130" y="293"/>
                  </a:lnTo>
                  <a:lnTo>
                    <a:pt x="65" y="423"/>
                  </a:lnTo>
                  <a:lnTo>
                    <a:pt x="0" y="553"/>
                  </a:lnTo>
                  <a:lnTo>
                    <a:pt x="0" y="683"/>
                  </a:lnTo>
                  <a:lnTo>
                    <a:pt x="0" y="813"/>
                  </a:lnTo>
                  <a:lnTo>
                    <a:pt x="65" y="943"/>
                  </a:lnTo>
                  <a:lnTo>
                    <a:pt x="130" y="1073"/>
                  </a:lnTo>
                  <a:lnTo>
                    <a:pt x="195" y="1171"/>
                  </a:lnTo>
                  <a:lnTo>
                    <a:pt x="293" y="1268"/>
                  </a:lnTo>
                  <a:lnTo>
                    <a:pt x="423" y="1333"/>
                  </a:lnTo>
                  <a:lnTo>
                    <a:pt x="553" y="1366"/>
                  </a:lnTo>
                  <a:lnTo>
                    <a:pt x="683" y="1398"/>
                  </a:lnTo>
                  <a:lnTo>
                    <a:pt x="845" y="1366"/>
                  </a:lnTo>
                  <a:lnTo>
                    <a:pt x="975" y="1333"/>
                  </a:lnTo>
                  <a:lnTo>
                    <a:pt x="1072" y="1268"/>
                  </a:lnTo>
                  <a:lnTo>
                    <a:pt x="1202" y="1171"/>
                  </a:lnTo>
                  <a:lnTo>
                    <a:pt x="1267" y="1073"/>
                  </a:lnTo>
                  <a:lnTo>
                    <a:pt x="1332" y="943"/>
                  </a:lnTo>
                  <a:lnTo>
                    <a:pt x="1397" y="813"/>
                  </a:lnTo>
                  <a:lnTo>
                    <a:pt x="1397" y="683"/>
                  </a:lnTo>
                  <a:lnTo>
                    <a:pt x="1397" y="553"/>
                  </a:lnTo>
                  <a:lnTo>
                    <a:pt x="1332" y="423"/>
                  </a:lnTo>
                  <a:lnTo>
                    <a:pt x="1267" y="293"/>
                  </a:lnTo>
                  <a:lnTo>
                    <a:pt x="1202" y="196"/>
                  </a:lnTo>
                  <a:lnTo>
                    <a:pt x="1072" y="98"/>
                  </a:lnTo>
                  <a:lnTo>
                    <a:pt x="975" y="33"/>
                  </a:lnTo>
                  <a:lnTo>
                    <a:pt x="84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59" name="Google Shape;1759;p29"/>
            <p:cNvSpPr/>
            <p:nvPr/>
          </p:nvSpPr>
          <p:spPr>
            <a:xfrm>
              <a:off x="8437718" y="4729121"/>
              <a:ext cx="45016" cy="45048"/>
            </a:xfrm>
            <a:custGeom>
              <a:avLst/>
              <a:gdLst/>
              <a:ahLst/>
              <a:cxnLst/>
              <a:rect l="l" t="t" r="r" b="b"/>
              <a:pathLst>
                <a:path w="1398" h="1399" extrusionOk="0">
                  <a:moveTo>
                    <a:pt x="553" y="1"/>
                  </a:moveTo>
                  <a:lnTo>
                    <a:pt x="423" y="33"/>
                  </a:lnTo>
                  <a:lnTo>
                    <a:pt x="293" y="98"/>
                  </a:lnTo>
                  <a:lnTo>
                    <a:pt x="195" y="196"/>
                  </a:lnTo>
                  <a:lnTo>
                    <a:pt x="98" y="293"/>
                  </a:lnTo>
                  <a:lnTo>
                    <a:pt x="33" y="423"/>
                  </a:lnTo>
                  <a:lnTo>
                    <a:pt x="0" y="553"/>
                  </a:lnTo>
                  <a:lnTo>
                    <a:pt x="0" y="683"/>
                  </a:lnTo>
                  <a:lnTo>
                    <a:pt x="0" y="813"/>
                  </a:lnTo>
                  <a:lnTo>
                    <a:pt x="33" y="943"/>
                  </a:lnTo>
                  <a:lnTo>
                    <a:pt x="98" y="1073"/>
                  </a:lnTo>
                  <a:lnTo>
                    <a:pt x="195" y="1171"/>
                  </a:lnTo>
                  <a:lnTo>
                    <a:pt x="293" y="1268"/>
                  </a:lnTo>
                  <a:lnTo>
                    <a:pt x="423" y="1333"/>
                  </a:lnTo>
                  <a:lnTo>
                    <a:pt x="553" y="1366"/>
                  </a:lnTo>
                  <a:lnTo>
                    <a:pt x="683" y="1398"/>
                  </a:lnTo>
                  <a:lnTo>
                    <a:pt x="812" y="1366"/>
                  </a:lnTo>
                  <a:lnTo>
                    <a:pt x="942" y="1333"/>
                  </a:lnTo>
                  <a:lnTo>
                    <a:pt x="1072" y="1268"/>
                  </a:lnTo>
                  <a:lnTo>
                    <a:pt x="1170" y="1171"/>
                  </a:lnTo>
                  <a:lnTo>
                    <a:pt x="1267" y="1073"/>
                  </a:lnTo>
                  <a:lnTo>
                    <a:pt x="1332" y="943"/>
                  </a:lnTo>
                  <a:lnTo>
                    <a:pt x="1365" y="813"/>
                  </a:lnTo>
                  <a:lnTo>
                    <a:pt x="1397" y="683"/>
                  </a:lnTo>
                  <a:lnTo>
                    <a:pt x="1365" y="553"/>
                  </a:lnTo>
                  <a:lnTo>
                    <a:pt x="1332" y="423"/>
                  </a:lnTo>
                  <a:lnTo>
                    <a:pt x="1267" y="293"/>
                  </a:lnTo>
                  <a:lnTo>
                    <a:pt x="1170" y="196"/>
                  </a:lnTo>
                  <a:lnTo>
                    <a:pt x="1072" y="98"/>
                  </a:lnTo>
                  <a:lnTo>
                    <a:pt x="942" y="33"/>
                  </a:lnTo>
                  <a:lnTo>
                    <a:pt x="81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60" name="Google Shape;1760;p29"/>
            <p:cNvSpPr/>
            <p:nvPr/>
          </p:nvSpPr>
          <p:spPr>
            <a:xfrm>
              <a:off x="5057491" y="4749021"/>
              <a:ext cx="51295" cy="51295"/>
            </a:xfrm>
            <a:custGeom>
              <a:avLst/>
              <a:gdLst/>
              <a:ahLst/>
              <a:cxnLst/>
              <a:rect l="l" t="t" r="r" b="b"/>
              <a:pathLst>
                <a:path w="1593" h="1593" extrusionOk="0">
                  <a:moveTo>
                    <a:pt x="813" y="0"/>
                  </a:moveTo>
                  <a:lnTo>
                    <a:pt x="651" y="33"/>
                  </a:lnTo>
                  <a:lnTo>
                    <a:pt x="488" y="65"/>
                  </a:lnTo>
                  <a:lnTo>
                    <a:pt x="358" y="130"/>
                  </a:lnTo>
                  <a:lnTo>
                    <a:pt x="228" y="228"/>
                  </a:lnTo>
                  <a:lnTo>
                    <a:pt x="131" y="358"/>
                  </a:lnTo>
                  <a:lnTo>
                    <a:pt x="66" y="488"/>
                  </a:lnTo>
                  <a:lnTo>
                    <a:pt x="1" y="650"/>
                  </a:lnTo>
                  <a:lnTo>
                    <a:pt x="1" y="813"/>
                  </a:lnTo>
                  <a:lnTo>
                    <a:pt x="1" y="975"/>
                  </a:lnTo>
                  <a:lnTo>
                    <a:pt x="66" y="1105"/>
                  </a:lnTo>
                  <a:lnTo>
                    <a:pt x="131" y="1267"/>
                  </a:lnTo>
                  <a:lnTo>
                    <a:pt x="228" y="1365"/>
                  </a:lnTo>
                  <a:lnTo>
                    <a:pt x="358" y="1462"/>
                  </a:lnTo>
                  <a:lnTo>
                    <a:pt x="488" y="1527"/>
                  </a:lnTo>
                  <a:lnTo>
                    <a:pt x="651" y="1592"/>
                  </a:lnTo>
                  <a:lnTo>
                    <a:pt x="976" y="1592"/>
                  </a:lnTo>
                  <a:lnTo>
                    <a:pt x="1106" y="1527"/>
                  </a:lnTo>
                  <a:lnTo>
                    <a:pt x="1235" y="1462"/>
                  </a:lnTo>
                  <a:lnTo>
                    <a:pt x="1365" y="1365"/>
                  </a:lnTo>
                  <a:lnTo>
                    <a:pt x="1463" y="1267"/>
                  </a:lnTo>
                  <a:lnTo>
                    <a:pt x="1528" y="1105"/>
                  </a:lnTo>
                  <a:lnTo>
                    <a:pt x="1593" y="975"/>
                  </a:lnTo>
                  <a:lnTo>
                    <a:pt x="1593" y="813"/>
                  </a:lnTo>
                  <a:lnTo>
                    <a:pt x="1593" y="650"/>
                  </a:lnTo>
                  <a:lnTo>
                    <a:pt x="1528" y="488"/>
                  </a:lnTo>
                  <a:lnTo>
                    <a:pt x="1463" y="358"/>
                  </a:lnTo>
                  <a:lnTo>
                    <a:pt x="1365" y="228"/>
                  </a:lnTo>
                  <a:lnTo>
                    <a:pt x="1235" y="130"/>
                  </a:lnTo>
                  <a:lnTo>
                    <a:pt x="1106" y="65"/>
                  </a:lnTo>
                  <a:lnTo>
                    <a:pt x="976" y="33"/>
                  </a:lnTo>
                  <a:lnTo>
                    <a:pt x="81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61" name="Google Shape;1761;p29"/>
            <p:cNvSpPr/>
            <p:nvPr/>
          </p:nvSpPr>
          <p:spPr>
            <a:xfrm>
              <a:off x="5188288" y="4749021"/>
              <a:ext cx="52325" cy="51295"/>
            </a:xfrm>
            <a:custGeom>
              <a:avLst/>
              <a:gdLst/>
              <a:ahLst/>
              <a:cxnLst/>
              <a:rect l="l" t="t" r="r" b="b"/>
              <a:pathLst>
                <a:path w="1625" h="1593" extrusionOk="0">
                  <a:moveTo>
                    <a:pt x="812" y="0"/>
                  </a:moveTo>
                  <a:lnTo>
                    <a:pt x="650" y="33"/>
                  </a:lnTo>
                  <a:lnTo>
                    <a:pt x="520" y="65"/>
                  </a:lnTo>
                  <a:lnTo>
                    <a:pt x="358" y="130"/>
                  </a:lnTo>
                  <a:lnTo>
                    <a:pt x="260" y="228"/>
                  </a:lnTo>
                  <a:lnTo>
                    <a:pt x="163" y="358"/>
                  </a:lnTo>
                  <a:lnTo>
                    <a:pt x="65" y="488"/>
                  </a:lnTo>
                  <a:lnTo>
                    <a:pt x="33" y="650"/>
                  </a:lnTo>
                  <a:lnTo>
                    <a:pt x="0" y="813"/>
                  </a:lnTo>
                  <a:lnTo>
                    <a:pt x="33" y="975"/>
                  </a:lnTo>
                  <a:lnTo>
                    <a:pt x="65" y="1105"/>
                  </a:lnTo>
                  <a:lnTo>
                    <a:pt x="163" y="1267"/>
                  </a:lnTo>
                  <a:lnTo>
                    <a:pt x="260" y="1365"/>
                  </a:lnTo>
                  <a:lnTo>
                    <a:pt x="358" y="1462"/>
                  </a:lnTo>
                  <a:lnTo>
                    <a:pt x="520" y="1527"/>
                  </a:lnTo>
                  <a:lnTo>
                    <a:pt x="650" y="1592"/>
                  </a:lnTo>
                  <a:lnTo>
                    <a:pt x="975" y="1592"/>
                  </a:lnTo>
                  <a:lnTo>
                    <a:pt x="1137" y="1527"/>
                  </a:lnTo>
                  <a:lnTo>
                    <a:pt x="1267" y="1462"/>
                  </a:lnTo>
                  <a:lnTo>
                    <a:pt x="1397" y="1365"/>
                  </a:lnTo>
                  <a:lnTo>
                    <a:pt x="1495" y="1267"/>
                  </a:lnTo>
                  <a:lnTo>
                    <a:pt x="1560" y="1105"/>
                  </a:lnTo>
                  <a:lnTo>
                    <a:pt x="1592" y="975"/>
                  </a:lnTo>
                  <a:lnTo>
                    <a:pt x="1625" y="813"/>
                  </a:lnTo>
                  <a:lnTo>
                    <a:pt x="1592" y="650"/>
                  </a:lnTo>
                  <a:lnTo>
                    <a:pt x="1560" y="488"/>
                  </a:lnTo>
                  <a:lnTo>
                    <a:pt x="1495" y="358"/>
                  </a:lnTo>
                  <a:lnTo>
                    <a:pt x="1397" y="228"/>
                  </a:lnTo>
                  <a:lnTo>
                    <a:pt x="1267" y="130"/>
                  </a:lnTo>
                  <a:lnTo>
                    <a:pt x="1137" y="65"/>
                  </a:lnTo>
                  <a:lnTo>
                    <a:pt x="975" y="33"/>
                  </a:lnTo>
                  <a:lnTo>
                    <a:pt x="81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62" name="Google Shape;1762;p29"/>
            <p:cNvSpPr/>
            <p:nvPr/>
          </p:nvSpPr>
          <p:spPr>
            <a:xfrm>
              <a:off x="5320082" y="4749021"/>
              <a:ext cx="51295" cy="51295"/>
            </a:xfrm>
            <a:custGeom>
              <a:avLst/>
              <a:gdLst/>
              <a:ahLst/>
              <a:cxnLst/>
              <a:rect l="l" t="t" r="r" b="b"/>
              <a:pathLst>
                <a:path w="1593" h="1593" extrusionOk="0">
                  <a:moveTo>
                    <a:pt x="813" y="0"/>
                  </a:moveTo>
                  <a:lnTo>
                    <a:pt x="651" y="33"/>
                  </a:lnTo>
                  <a:lnTo>
                    <a:pt x="488" y="65"/>
                  </a:lnTo>
                  <a:lnTo>
                    <a:pt x="358" y="130"/>
                  </a:lnTo>
                  <a:lnTo>
                    <a:pt x="228" y="228"/>
                  </a:lnTo>
                  <a:lnTo>
                    <a:pt x="131" y="358"/>
                  </a:lnTo>
                  <a:lnTo>
                    <a:pt x="66" y="488"/>
                  </a:lnTo>
                  <a:lnTo>
                    <a:pt x="33" y="650"/>
                  </a:lnTo>
                  <a:lnTo>
                    <a:pt x="1" y="813"/>
                  </a:lnTo>
                  <a:lnTo>
                    <a:pt x="33" y="975"/>
                  </a:lnTo>
                  <a:lnTo>
                    <a:pt x="66" y="1105"/>
                  </a:lnTo>
                  <a:lnTo>
                    <a:pt x="131" y="1267"/>
                  </a:lnTo>
                  <a:lnTo>
                    <a:pt x="228" y="1365"/>
                  </a:lnTo>
                  <a:lnTo>
                    <a:pt x="358" y="1462"/>
                  </a:lnTo>
                  <a:lnTo>
                    <a:pt x="488" y="1527"/>
                  </a:lnTo>
                  <a:lnTo>
                    <a:pt x="651" y="1592"/>
                  </a:lnTo>
                  <a:lnTo>
                    <a:pt x="976" y="1592"/>
                  </a:lnTo>
                  <a:lnTo>
                    <a:pt x="1106" y="1527"/>
                  </a:lnTo>
                  <a:lnTo>
                    <a:pt x="1235" y="1462"/>
                  </a:lnTo>
                  <a:lnTo>
                    <a:pt x="1365" y="1365"/>
                  </a:lnTo>
                  <a:lnTo>
                    <a:pt x="1463" y="1267"/>
                  </a:lnTo>
                  <a:lnTo>
                    <a:pt x="1528" y="1105"/>
                  </a:lnTo>
                  <a:lnTo>
                    <a:pt x="1593" y="975"/>
                  </a:lnTo>
                  <a:lnTo>
                    <a:pt x="1593" y="813"/>
                  </a:lnTo>
                  <a:lnTo>
                    <a:pt x="1593" y="650"/>
                  </a:lnTo>
                  <a:lnTo>
                    <a:pt x="1528" y="488"/>
                  </a:lnTo>
                  <a:lnTo>
                    <a:pt x="1463" y="358"/>
                  </a:lnTo>
                  <a:lnTo>
                    <a:pt x="1365" y="228"/>
                  </a:lnTo>
                  <a:lnTo>
                    <a:pt x="1235" y="130"/>
                  </a:lnTo>
                  <a:lnTo>
                    <a:pt x="1106" y="65"/>
                  </a:lnTo>
                  <a:lnTo>
                    <a:pt x="976" y="33"/>
                  </a:lnTo>
                  <a:lnTo>
                    <a:pt x="81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63" name="Google Shape;1763;p29"/>
            <p:cNvSpPr/>
            <p:nvPr/>
          </p:nvSpPr>
          <p:spPr>
            <a:xfrm>
              <a:off x="5451909" y="4749021"/>
              <a:ext cx="51295" cy="51295"/>
            </a:xfrm>
            <a:custGeom>
              <a:avLst/>
              <a:gdLst/>
              <a:ahLst/>
              <a:cxnLst/>
              <a:rect l="l" t="t" r="r" b="b"/>
              <a:pathLst>
                <a:path w="1593" h="1593" extrusionOk="0">
                  <a:moveTo>
                    <a:pt x="780" y="0"/>
                  </a:moveTo>
                  <a:lnTo>
                    <a:pt x="618" y="33"/>
                  </a:lnTo>
                  <a:lnTo>
                    <a:pt x="488" y="65"/>
                  </a:lnTo>
                  <a:lnTo>
                    <a:pt x="326" y="130"/>
                  </a:lnTo>
                  <a:lnTo>
                    <a:pt x="228" y="228"/>
                  </a:lnTo>
                  <a:lnTo>
                    <a:pt x="131" y="358"/>
                  </a:lnTo>
                  <a:lnTo>
                    <a:pt x="66" y="488"/>
                  </a:lnTo>
                  <a:lnTo>
                    <a:pt x="1" y="650"/>
                  </a:lnTo>
                  <a:lnTo>
                    <a:pt x="1" y="813"/>
                  </a:lnTo>
                  <a:lnTo>
                    <a:pt x="1" y="975"/>
                  </a:lnTo>
                  <a:lnTo>
                    <a:pt x="66" y="1105"/>
                  </a:lnTo>
                  <a:lnTo>
                    <a:pt x="131" y="1267"/>
                  </a:lnTo>
                  <a:lnTo>
                    <a:pt x="228" y="1365"/>
                  </a:lnTo>
                  <a:lnTo>
                    <a:pt x="326" y="1462"/>
                  </a:lnTo>
                  <a:lnTo>
                    <a:pt x="488" y="1527"/>
                  </a:lnTo>
                  <a:lnTo>
                    <a:pt x="618" y="1592"/>
                  </a:lnTo>
                  <a:lnTo>
                    <a:pt x="943" y="1592"/>
                  </a:lnTo>
                  <a:lnTo>
                    <a:pt x="1105" y="1527"/>
                  </a:lnTo>
                  <a:lnTo>
                    <a:pt x="1235" y="1462"/>
                  </a:lnTo>
                  <a:lnTo>
                    <a:pt x="1365" y="1365"/>
                  </a:lnTo>
                  <a:lnTo>
                    <a:pt x="1463" y="1267"/>
                  </a:lnTo>
                  <a:lnTo>
                    <a:pt x="1528" y="1105"/>
                  </a:lnTo>
                  <a:lnTo>
                    <a:pt x="1560" y="975"/>
                  </a:lnTo>
                  <a:lnTo>
                    <a:pt x="1593" y="813"/>
                  </a:lnTo>
                  <a:lnTo>
                    <a:pt x="1560" y="650"/>
                  </a:lnTo>
                  <a:lnTo>
                    <a:pt x="1528" y="488"/>
                  </a:lnTo>
                  <a:lnTo>
                    <a:pt x="1463" y="358"/>
                  </a:lnTo>
                  <a:lnTo>
                    <a:pt x="1365" y="228"/>
                  </a:lnTo>
                  <a:lnTo>
                    <a:pt x="1235" y="130"/>
                  </a:lnTo>
                  <a:lnTo>
                    <a:pt x="1105" y="65"/>
                  </a:lnTo>
                  <a:lnTo>
                    <a:pt x="943" y="33"/>
                  </a:lnTo>
                  <a:lnTo>
                    <a:pt x="78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64" name="Google Shape;1764;p29"/>
            <p:cNvSpPr/>
            <p:nvPr/>
          </p:nvSpPr>
          <p:spPr>
            <a:xfrm>
              <a:off x="5582673" y="4749021"/>
              <a:ext cx="51295" cy="51295"/>
            </a:xfrm>
            <a:custGeom>
              <a:avLst/>
              <a:gdLst/>
              <a:ahLst/>
              <a:cxnLst/>
              <a:rect l="l" t="t" r="r" b="b"/>
              <a:pathLst>
                <a:path w="1593" h="1593" extrusionOk="0">
                  <a:moveTo>
                    <a:pt x="813" y="0"/>
                  </a:moveTo>
                  <a:lnTo>
                    <a:pt x="651" y="33"/>
                  </a:lnTo>
                  <a:lnTo>
                    <a:pt x="488" y="65"/>
                  </a:lnTo>
                  <a:lnTo>
                    <a:pt x="358" y="130"/>
                  </a:lnTo>
                  <a:lnTo>
                    <a:pt x="228" y="228"/>
                  </a:lnTo>
                  <a:lnTo>
                    <a:pt x="131" y="358"/>
                  </a:lnTo>
                  <a:lnTo>
                    <a:pt x="66" y="488"/>
                  </a:lnTo>
                  <a:lnTo>
                    <a:pt x="33" y="650"/>
                  </a:lnTo>
                  <a:lnTo>
                    <a:pt x="1" y="813"/>
                  </a:lnTo>
                  <a:lnTo>
                    <a:pt x="33" y="975"/>
                  </a:lnTo>
                  <a:lnTo>
                    <a:pt x="66" y="1105"/>
                  </a:lnTo>
                  <a:lnTo>
                    <a:pt x="131" y="1267"/>
                  </a:lnTo>
                  <a:lnTo>
                    <a:pt x="228" y="1365"/>
                  </a:lnTo>
                  <a:lnTo>
                    <a:pt x="358" y="1462"/>
                  </a:lnTo>
                  <a:lnTo>
                    <a:pt x="488" y="1527"/>
                  </a:lnTo>
                  <a:lnTo>
                    <a:pt x="651" y="1592"/>
                  </a:lnTo>
                  <a:lnTo>
                    <a:pt x="976" y="1592"/>
                  </a:lnTo>
                  <a:lnTo>
                    <a:pt x="1106" y="1527"/>
                  </a:lnTo>
                  <a:lnTo>
                    <a:pt x="1268" y="1462"/>
                  </a:lnTo>
                  <a:lnTo>
                    <a:pt x="1365" y="1365"/>
                  </a:lnTo>
                  <a:lnTo>
                    <a:pt x="1463" y="1267"/>
                  </a:lnTo>
                  <a:lnTo>
                    <a:pt x="1560" y="1105"/>
                  </a:lnTo>
                  <a:lnTo>
                    <a:pt x="1593" y="975"/>
                  </a:lnTo>
                  <a:lnTo>
                    <a:pt x="1593" y="813"/>
                  </a:lnTo>
                  <a:lnTo>
                    <a:pt x="1593" y="650"/>
                  </a:lnTo>
                  <a:lnTo>
                    <a:pt x="1560" y="488"/>
                  </a:lnTo>
                  <a:lnTo>
                    <a:pt x="1463" y="358"/>
                  </a:lnTo>
                  <a:lnTo>
                    <a:pt x="1365" y="228"/>
                  </a:lnTo>
                  <a:lnTo>
                    <a:pt x="1268" y="130"/>
                  </a:lnTo>
                  <a:lnTo>
                    <a:pt x="1106" y="65"/>
                  </a:lnTo>
                  <a:lnTo>
                    <a:pt x="976" y="33"/>
                  </a:lnTo>
                  <a:lnTo>
                    <a:pt x="81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65" name="Google Shape;1765;p29"/>
            <p:cNvSpPr/>
            <p:nvPr/>
          </p:nvSpPr>
          <p:spPr>
            <a:xfrm>
              <a:off x="7978450" y="4826429"/>
              <a:ext cx="45016" cy="45016"/>
            </a:xfrm>
            <a:custGeom>
              <a:avLst/>
              <a:gdLst/>
              <a:ahLst/>
              <a:cxnLst/>
              <a:rect l="l" t="t" r="r" b="b"/>
              <a:pathLst>
                <a:path w="1398" h="1398" extrusionOk="0">
                  <a:moveTo>
                    <a:pt x="552" y="1"/>
                  </a:moveTo>
                  <a:lnTo>
                    <a:pt x="422" y="33"/>
                  </a:lnTo>
                  <a:lnTo>
                    <a:pt x="325" y="98"/>
                  </a:lnTo>
                  <a:lnTo>
                    <a:pt x="228" y="195"/>
                  </a:lnTo>
                  <a:lnTo>
                    <a:pt x="130" y="293"/>
                  </a:lnTo>
                  <a:lnTo>
                    <a:pt x="65" y="423"/>
                  </a:lnTo>
                  <a:lnTo>
                    <a:pt x="33" y="553"/>
                  </a:lnTo>
                  <a:lnTo>
                    <a:pt x="0" y="683"/>
                  </a:lnTo>
                  <a:lnTo>
                    <a:pt x="33" y="813"/>
                  </a:lnTo>
                  <a:lnTo>
                    <a:pt x="65" y="943"/>
                  </a:lnTo>
                  <a:lnTo>
                    <a:pt x="130" y="1073"/>
                  </a:lnTo>
                  <a:lnTo>
                    <a:pt x="228" y="1170"/>
                  </a:lnTo>
                  <a:lnTo>
                    <a:pt x="325" y="1268"/>
                  </a:lnTo>
                  <a:lnTo>
                    <a:pt x="422" y="1333"/>
                  </a:lnTo>
                  <a:lnTo>
                    <a:pt x="552" y="1365"/>
                  </a:lnTo>
                  <a:lnTo>
                    <a:pt x="715" y="1398"/>
                  </a:lnTo>
                  <a:lnTo>
                    <a:pt x="845" y="1365"/>
                  </a:lnTo>
                  <a:lnTo>
                    <a:pt x="975" y="1333"/>
                  </a:lnTo>
                  <a:lnTo>
                    <a:pt x="1105" y="1268"/>
                  </a:lnTo>
                  <a:lnTo>
                    <a:pt x="1202" y="1170"/>
                  </a:lnTo>
                  <a:lnTo>
                    <a:pt x="1300" y="1073"/>
                  </a:lnTo>
                  <a:lnTo>
                    <a:pt x="1365" y="943"/>
                  </a:lnTo>
                  <a:lnTo>
                    <a:pt x="1397" y="813"/>
                  </a:lnTo>
                  <a:lnTo>
                    <a:pt x="1397" y="683"/>
                  </a:lnTo>
                  <a:lnTo>
                    <a:pt x="1397" y="553"/>
                  </a:lnTo>
                  <a:lnTo>
                    <a:pt x="1365" y="423"/>
                  </a:lnTo>
                  <a:lnTo>
                    <a:pt x="1300" y="293"/>
                  </a:lnTo>
                  <a:lnTo>
                    <a:pt x="1202" y="195"/>
                  </a:lnTo>
                  <a:lnTo>
                    <a:pt x="1105" y="98"/>
                  </a:lnTo>
                  <a:lnTo>
                    <a:pt x="975" y="33"/>
                  </a:lnTo>
                  <a:lnTo>
                    <a:pt x="84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66" name="Google Shape;1766;p29"/>
            <p:cNvSpPr/>
            <p:nvPr/>
          </p:nvSpPr>
          <p:spPr>
            <a:xfrm>
              <a:off x="8093533" y="4826429"/>
              <a:ext cx="45016" cy="45016"/>
            </a:xfrm>
            <a:custGeom>
              <a:avLst/>
              <a:gdLst/>
              <a:ahLst/>
              <a:cxnLst/>
              <a:rect l="l" t="t" r="r" b="b"/>
              <a:pathLst>
                <a:path w="1398" h="1398" extrusionOk="0">
                  <a:moveTo>
                    <a:pt x="552" y="1"/>
                  </a:moveTo>
                  <a:lnTo>
                    <a:pt x="422" y="33"/>
                  </a:lnTo>
                  <a:lnTo>
                    <a:pt x="292" y="98"/>
                  </a:lnTo>
                  <a:lnTo>
                    <a:pt x="195" y="195"/>
                  </a:lnTo>
                  <a:lnTo>
                    <a:pt x="97" y="293"/>
                  </a:lnTo>
                  <a:lnTo>
                    <a:pt x="32" y="423"/>
                  </a:lnTo>
                  <a:lnTo>
                    <a:pt x="0" y="553"/>
                  </a:lnTo>
                  <a:lnTo>
                    <a:pt x="0" y="683"/>
                  </a:lnTo>
                  <a:lnTo>
                    <a:pt x="0" y="813"/>
                  </a:lnTo>
                  <a:lnTo>
                    <a:pt x="32" y="943"/>
                  </a:lnTo>
                  <a:lnTo>
                    <a:pt x="97" y="1073"/>
                  </a:lnTo>
                  <a:lnTo>
                    <a:pt x="195" y="1170"/>
                  </a:lnTo>
                  <a:lnTo>
                    <a:pt x="292" y="1268"/>
                  </a:lnTo>
                  <a:lnTo>
                    <a:pt x="422" y="1333"/>
                  </a:lnTo>
                  <a:lnTo>
                    <a:pt x="552" y="1365"/>
                  </a:lnTo>
                  <a:lnTo>
                    <a:pt x="682" y="1398"/>
                  </a:lnTo>
                  <a:lnTo>
                    <a:pt x="845" y="1365"/>
                  </a:lnTo>
                  <a:lnTo>
                    <a:pt x="975" y="1333"/>
                  </a:lnTo>
                  <a:lnTo>
                    <a:pt x="1072" y="1268"/>
                  </a:lnTo>
                  <a:lnTo>
                    <a:pt x="1170" y="1170"/>
                  </a:lnTo>
                  <a:lnTo>
                    <a:pt x="1267" y="1073"/>
                  </a:lnTo>
                  <a:lnTo>
                    <a:pt x="1332" y="943"/>
                  </a:lnTo>
                  <a:lnTo>
                    <a:pt x="1365" y="813"/>
                  </a:lnTo>
                  <a:lnTo>
                    <a:pt x="1397" y="683"/>
                  </a:lnTo>
                  <a:lnTo>
                    <a:pt x="1365" y="553"/>
                  </a:lnTo>
                  <a:lnTo>
                    <a:pt x="1332" y="423"/>
                  </a:lnTo>
                  <a:lnTo>
                    <a:pt x="1267" y="293"/>
                  </a:lnTo>
                  <a:lnTo>
                    <a:pt x="1170" y="195"/>
                  </a:lnTo>
                  <a:lnTo>
                    <a:pt x="1072" y="98"/>
                  </a:lnTo>
                  <a:lnTo>
                    <a:pt x="975" y="33"/>
                  </a:lnTo>
                  <a:lnTo>
                    <a:pt x="84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67" name="Google Shape;1767;p29"/>
            <p:cNvSpPr/>
            <p:nvPr/>
          </p:nvSpPr>
          <p:spPr>
            <a:xfrm>
              <a:off x="8207553" y="4826429"/>
              <a:ext cx="45016" cy="45016"/>
            </a:xfrm>
            <a:custGeom>
              <a:avLst/>
              <a:gdLst/>
              <a:ahLst/>
              <a:cxnLst/>
              <a:rect l="l" t="t" r="r" b="b"/>
              <a:pathLst>
                <a:path w="1398" h="1398" extrusionOk="0">
                  <a:moveTo>
                    <a:pt x="585" y="1"/>
                  </a:moveTo>
                  <a:lnTo>
                    <a:pt x="455" y="33"/>
                  </a:lnTo>
                  <a:lnTo>
                    <a:pt x="325" y="98"/>
                  </a:lnTo>
                  <a:lnTo>
                    <a:pt x="228" y="195"/>
                  </a:lnTo>
                  <a:lnTo>
                    <a:pt x="130" y="293"/>
                  </a:lnTo>
                  <a:lnTo>
                    <a:pt x="65" y="423"/>
                  </a:lnTo>
                  <a:lnTo>
                    <a:pt x="33" y="553"/>
                  </a:lnTo>
                  <a:lnTo>
                    <a:pt x="0" y="683"/>
                  </a:lnTo>
                  <a:lnTo>
                    <a:pt x="33" y="813"/>
                  </a:lnTo>
                  <a:lnTo>
                    <a:pt x="65" y="943"/>
                  </a:lnTo>
                  <a:lnTo>
                    <a:pt x="130" y="1073"/>
                  </a:lnTo>
                  <a:lnTo>
                    <a:pt x="228" y="1170"/>
                  </a:lnTo>
                  <a:lnTo>
                    <a:pt x="325" y="1268"/>
                  </a:lnTo>
                  <a:lnTo>
                    <a:pt x="455" y="1333"/>
                  </a:lnTo>
                  <a:lnTo>
                    <a:pt x="585" y="1365"/>
                  </a:lnTo>
                  <a:lnTo>
                    <a:pt x="715" y="1398"/>
                  </a:lnTo>
                  <a:lnTo>
                    <a:pt x="845" y="1365"/>
                  </a:lnTo>
                  <a:lnTo>
                    <a:pt x="975" y="1333"/>
                  </a:lnTo>
                  <a:lnTo>
                    <a:pt x="1105" y="1268"/>
                  </a:lnTo>
                  <a:lnTo>
                    <a:pt x="1203" y="1170"/>
                  </a:lnTo>
                  <a:lnTo>
                    <a:pt x="1300" y="1073"/>
                  </a:lnTo>
                  <a:lnTo>
                    <a:pt x="1365" y="943"/>
                  </a:lnTo>
                  <a:lnTo>
                    <a:pt x="1397" y="813"/>
                  </a:lnTo>
                  <a:lnTo>
                    <a:pt x="1397" y="683"/>
                  </a:lnTo>
                  <a:lnTo>
                    <a:pt x="1397" y="553"/>
                  </a:lnTo>
                  <a:lnTo>
                    <a:pt x="1365" y="423"/>
                  </a:lnTo>
                  <a:lnTo>
                    <a:pt x="1300" y="293"/>
                  </a:lnTo>
                  <a:lnTo>
                    <a:pt x="1203" y="195"/>
                  </a:lnTo>
                  <a:lnTo>
                    <a:pt x="1105" y="98"/>
                  </a:lnTo>
                  <a:lnTo>
                    <a:pt x="975" y="33"/>
                  </a:lnTo>
                  <a:lnTo>
                    <a:pt x="84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68" name="Google Shape;1768;p29"/>
            <p:cNvSpPr/>
            <p:nvPr/>
          </p:nvSpPr>
          <p:spPr>
            <a:xfrm>
              <a:off x="8322636" y="4826429"/>
              <a:ext cx="45016" cy="45016"/>
            </a:xfrm>
            <a:custGeom>
              <a:avLst/>
              <a:gdLst/>
              <a:ahLst/>
              <a:cxnLst/>
              <a:rect l="l" t="t" r="r" b="b"/>
              <a:pathLst>
                <a:path w="1398" h="1398" extrusionOk="0">
                  <a:moveTo>
                    <a:pt x="553" y="1"/>
                  </a:moveTo>
                  <a:lnTo>
                    <a:pt x="423" y="33"/>
                  </a:lnTo>
                  <a:lnTo>
                    <a:pt x="293" y="98"/>
                  </a:lnTo>
                  <a:lnTo>
                    <a:pt x="195" y="195"/>
                  </a:lnTo>
                  <a:lnTo>
                    <a:pt x="130" y="293"/>
                  </a:lnTo>
                  <a:lnTo>
                    <a:pt x="65" y="423"/>
                  </a:lnTo>
                  <a:lnTo>
                    <a:pt x="0" y="553"/>
                  </a:lnTo>
                  <a:lnTo>
                    <a:pt x="0" y="683"/>
                  </a:lnTo>
                  <a:lnTo>
                    <a:pt x="0" y="813"/>
                  </a:lnTo>
                  <a:lnTo>
                    <a:pt x="65" y="943"/>
                  </a:lnTo>
                  <a:lnTo>
                    <a:pt x="130" y="1073"/>
                  </a:lnTo>
                  <a:lnTo>
                    <a:pt x="195" y="1170"/>
                  </a:lnTo>
                  <a:lnTo>
                    <a:pt x="293" y="1268"/>
                  </a:lnTo>
                  <a:lnTo>
                    <a:pt x="423" y="1333"/>
                  </a:lnTo>
                  <a:lnTo>
                    <a:pt x="553" y="1365"/>
                  </a:lnTo>
                  <a:lnTo>
                    <a:pt x="683" y="1398"/>
                  </a:lnTo>
                  <a:lnTo>
                    <a:pt x="845" y="1365"/>
                  </a:lnTo>
                  <a:lnTo>
                    <a:pt x="975" y="1333"/>
                  </a:lnTo>
                  <a:lnTo>
                    <a:pt x="1072" y="1268"/>
                  </a:lnTo>
                  <a:lnTo>
                    <a:pt x="1202" y="1170"/>
                  </a:lnTo>
                  <a:lnTo>
                    <a:pt x="1267" y="1073"/>
                  </a:lnTo>
                  <a:lnTo>
                    <a:pt x="1332" y="943"/>
                  </a:lnTo>
                  <a:lnTo>
                    <a:pt x="1397" y="813"/>
                  </a:lnTo>
                  <a:lnTo>
                    <a:pt x="1397" y="683"/>
                  </a:lnTo>
                  <a:lnTo>
                    <a:pt x="1397" y="553"/>
                  </a:lnTo>
                  <a:lnTo>
                    <a:pt x="1332" y="423"/>
                  </a:lnTo>
                  <a:lnTo>
                    <a:pt x="1267" y="293"/>
                  </a:lnTo>
                  <a:lnTo>
                    <a:pt x="1202" y="195"/>
                  </a:lnTo>
                  <a:lnTo>
                    <a:pt x="1072" y="98"/>
                  </a:lnTo>
                  <a:lnTo>
                    <a:pt x="975" y="33"/>
                  </a:lnTo>
                  <a:lnTo>
                    <a:pt x="84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69" name="Google Shape;1769;p29"/>
            <p:cNvSpPr/>
            <p:nvPr/>
          </p:nvSpPr>
          <p:spPr>
            <a:xfrm>
              <a:off x="8437718" y="4826429"/>
              <a:ext cx="45016" cy="45016"/>
            </a:xfrm>
            <a:custGeom>
              <a:avLst/>
              <a:gdLst/>
              <a:ahLst/>
              <a:cxnLst/>
              <a:rect l="l" t="t" r="r" b="b"/>
              <a:pathLst>
                <a:path w="1398" h="1398" extrusionOk="0">
                  <a:moveTo>
                    <a:pt x="553" y="1"/>
                  </a:moveTo>
                  <a:lnTo>
                    <a:pt x="423" y="33"/>
                  </a:lnTo>
                  <a:lnTo>
                    <a:pt x="293" y="98"/>
                  </a:lnTo>
                  <a:lnTo>
                    <a:pt x="195" y="195"/>
                  </a:lnTo>
                  <a:lnTo>
                    <a:pt x="98" y="293"/>
                  </a:lnTo>
                  <a:lnTo>
                    <a:pt x="33" y="423"/>
                  </a:lnTo>
                  <a:lnTo>
                    <a:pt x="0" y="553"/>
                  </a:lnTo>
                  <a:lnTo>
                    <a:pt x="0" y="683"/>
                  </a:lnTo>
                  <a:lnTo>
                    <a:pt x="0" y="813"/>
                  </a:lnTo>
                  <a:lnTo>
                    <a:pt x="33" y="943"/>
                  </a:lnTo>
                  <a:lnTo>
                    <a:pt x="98" y="1073"/>
                  </a:lnTo>
                  <a:lnTo>
                    <a:pt x="195" y="1170"/>
                  </a:lnTo>
                  <a:lnTo>
                    <a:pt x="293" y="1268"/>
                  </a:lnTo>
                  <a:lnTo>
                    <a:pt x="423" y="1333"/>
                  </a:lnTo>
                  <a:lnTo>
                    <a:pt x="553" y="1365"/>
                  </a:lnTo>
                  <a:lnTo>
                    <a:pt x="683" y="1398"/>
                  </a:lnTo>
                  <a:lnTo>
                    <a:pt x="812" y="1365"/>
                  </a:lnTo>
                  <a:lnTo>
                    <a:pt x="942" y="1333"/>
                  </a:lnTo>
                  <a:lnTo>
                    <a:pt x="1072" y="1268"/>
                  </a:lnTo>
                  <a:lnTo>
                    <a:pt x="1170" y="1170"/>
                  </a:lnTo>
                  <a:lnTo>
                    <a:pt x="1267" y="1073"/>
                  </a:lnTo>
                  <a:lnTo>
                    <a:pt x="1332" y="943"/>
                  </a:lnTo>
                  <a:lnTo>
                    <a:pt x="1365" y="813"/>
                  </a:lnTo>
                  <a:lnTo>
                    <a:pt x="1397" y="683"/>
                  </a:lnTo>
                  <a:lnTo>
                    <a:pt x="1365" y="553"/>
                  </a:lnTo>
                  <a:lnTo>
                    <a:pt x="1332" y="423"/>
                  </a:lnTo>
                  <a:lnTo>
                    <a:pt x="1267" y="293"/>
                  </a:lnTo>
                  <a:lnTo>
                    <a:pt x="1170" y="195"/>
                  </a:lnTo>
                  <a:lnTo>
                    <a:pt x="1072" y="98"/>
                  </a:lnTo>
                  <a:lnTo>
                    <a:pt x="942" y="33"/>
                  </a:lnTo>
                  <a:lnTo>
                    <a:pt x="81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70" name="Google Shape;1770;p29"/>
            <p:cNvSpPr/>
            <p:nvPr/>
          </p:nvSpPr>
          <p:spPr>
            <a:xfrm>
              <a:off x="5057491" y="4860948"/>
              <a:ext cx="51295" cy="51295"/>
            </a:xfrm>
            <a:custGeom>
              <a:avLst/>
              <a:gdLst/>
              <a:ahLst/>
              <a:cxnLst/>
              <a:rect l="l" t="t" r="r" b="b"/>
              <a:pathLst>
                <a:path w="1593" h="1593" extrusionOk="0">
                  <a:moveTo>
                    <a:pt x="651" y="1"/>
                  </a:moveTo>
                  <a:lnTo>
                    <a:pt x="488" y="66"/>
                  </a:lnTo>
                  <a:lnTo>
                    <a:pt x="358" y="131"/>
                  </a:lnTo>
                  <a:lnTo>
                    <a:pt x="228" y="228"/>
                  </a:lnTo>
                  <a:lnTo>
                    <a:pt x="131" y="358"/>
                  </a:lnTo>
                  <a:lnTo>
                    <a:pt x="66" y="488"/>
                  </a:lnTo>
                  <a:lnTo>
                    <a:pt x="1" y="618"/>
                  </a:lnTo>
                  <a:lnTo>
                    <a:pt x="1" y="780"/>
                  </a:lnTo>
                  <a:lnTo>
                    <a:pt x="1" y="943"/>
                  </a:lnTo>
                  <a:lnTo>
                    <a:pt x="66" y="1105"/>
                  </a:lnTo>
                  <a:lnTo>
                    <a:pt x="131" y="1235"/>
                  </a:lnTo>
                  <a:lnTo>
                    <a:pt x="228" y="1365"/>
                  </a:lnTo>
                  <a:lnTo>
                    <a:pt x="358" y="1463"/>
                  </a:lnTo>
                  <a:lnTo>
                    <a:pt x="488" y="1528"/>
                  </a:lnTo>
                  <a:lnTo>
                    <a:pt x="651" y="1560"/>
                  </a:lnTo>
                  <a:lnTo>
                    <a:pt x="813" y="1593"/>
                  </a:lnTo>
                  <a:lnTo>
                    <a:pt x="976" y="1560"/>
                  </a:lnTo>
                  <a:lnTo>
                    <a:pt x="1106" y="1528"/>
                  </a:lnTo>
                  <a:lnTo>
                    <a:pt x="1235" y="1463"/>
                  </a:lnTo>
                  <a:lnTo>
                    <a:pt x="1365" y="1365"/>
                  </a:lnTo>
                  <a:lnTo>
                    <a:pt x="1463" y="1235"/>
                  </a:lnTo>
                  <a:lnTo>
                    <a:pt x="1528" y="1105"/>
                  </a:lnTo>
                  <a:lnTo>
                    <a:pt x="1593" y="943"/>
                  </a:lnTo>
                  <a:lnTo>
                    <a:pt x="1593" y="780"/>
                  </a:lnTo>
                  <a:lnTo>
                    <a:pt x="1593" y="618"/>
                  </a:lnTo>
                  <a:lnTo>
                    <a:pt x="1528" y="488"/>
                  </a:lnTo>
                  <a:lnTo>
                    <a:pt x="1463" y="358"/>
                  </a:lnTo>
                  <a:lnTo>
                    <a:pt x="1365" y="228"/>
                  </a:lnTo>
                  <a:lnTo>
                    <a:pt x="1235" y="131"/>
                  </a:lnTo>
                  <a:lnTo>
                    <a:pt x="1106" y="66"/>
                  </a:lnTo>
                  <a:lnTo>
                    <a:pt x="97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71" name="Google Shape;1771;p29"/>
            <p:cNvSpPr/>
            <p:nvPr/>
          </p:nvSpPr>
          <p:spPr>
            <a:xfrm>
              <a:off x="5188288" y="4860948"/>
              <a:ext cx="52325" cy="51295"/>
            </a:xfrm>
            <a:custGeom>
              <a:avLst/>
              <a:gdLst/>
              <a:ahLst/>
              <a:cxnLst/>
              <a:rect l="l" t="t" r="r" b="b"/>
              <a:pathLst>
                <a:path w="1625" h="1593" extrusionOk="0">
                  <a:moveTo>
                    <a:pt x="650" y="1"/>
                  </a:moveTo>
                  <a:lnTo>
                    <a:pt x="520" y="66"/>
                  </a:lnTo>
                  <a:lnTo>
                    <a:pt x="358" y="131"/>
                  </a:lnTo>
                  <a:lnTo>
                    <a:pt x="260" y="228"/>
                  </a:lnTo>
                  <a:lnTo>
                    <a:pt x="163" y="358"/>
                  </a:lnTo>
                  <a:lnTo>
                    <a:pt x="65" y="488"/>
                  </a:lnTo>
                  <a:lnTo>
                    <a:pt x="33" y="618"/>
                  </a:lnTo>
                  <a:lnTo>
                    <a:pt x="0" y="780"/>
                  </a:lnTo>
                  <a:lnTo>
                    <a:pt x="33" y="943"/>
                  </a:lnTo>
                  <a:lnTo>
                    <a:pt x="65" y="1105"/>
                  </a:lnTo>
                  <a:lnTo>
                    <a:pt x="163" y="1235"/>
                  </a:lnTo>
                  <a:lnTo>
                    <a:pt x="260" y="1365"/>
                  </a:lnTo>
                  <a:lnTo>
                    <a:pt x="358" y="1463"/>
                  </a:lnTo>
                  <a:lnTo>
                    <a:pt x="520" y="1528"/>
                  </a:lnTo>
                  <a:lnTo>
                    <a:pt x="650" y="1560"/>
                  </a:lnTo>
                  <a:lnTo>
                    <a:pt x="812" y="1593"/>
                  </a:lnTo>
                  <a:lnTo>
                    <a:pt x="975" y="1560"/>
                  </a:lnTo>
                  <a:lnTo>
                    <a:pt x="1137" y="1528"/>
                  </a:lnTo>
                  <a:lnTo>
                    <a:pt x="1267" y="1463"/>
                  </a:lnTo>
                  <a:lnTo>
                    <a:pt x="1397" y="1365"/>
                  </a:lnTo>
                  <a:lnTo>
                    <a:pt x="1495" y="1235"/>
                  </a:lnTo>
                  <a:lnTo>
                    <a:pt x="1560" y="1105"/>
                  </a:lnTo>
                  <a:lnTo>
                    <a:pt x="1592" y="943"/>
                  </a:lnTo>
                  <a:lnTo>
                    <a:pt x="1625" y="780"/>
                  </a:lnTo>
                  <a:lnTo>
                    <a:pt x="1592" y="618"/>
                  </a:lnTo>
                  <a:lnTo>
                    <a:pt x="1560" y="488"/>
                  </a:lnTo>
                  <a:lnTo>
                    <a:pt x="1495" y="358"/>
                  </a:lnTo>
                  <a:lnTo>
                    <a:pt x="1397" y="228"/>
                  </a:lnTo>
                  <a:lnTo>
                    <a:pt x="1267" y="131"/>
                  </a:lnTo>
                  <a:lnTo>
                    <a:pt x="1137" y="66"/>
                  </a:lnTo>
                  <a:lnTo>
                    <a:pt x="97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72" name="Google Shape;1772;p29"/>
            <p:cNvSpPr/>
            <p:nvPr/>
          </p:nvSpPr>
          <p:spPr>
            <a:xfrm>
              <a:off x="5320082" y="4860948"/>
              <a:ext cx="51295" cy="51295"/>
            </a:xfrm>
            <a:custGeom>
              <a:avLst/>
              <a:gdLst/>
              <a:ahLst/>
              <a:cxnLst/>
              <a:rect l="l" t="t" r="r" b="b"/>
              <a:pathLst>
                <a:path w="1593" h="1593" extrusionOk="0">
                  <a:moveTo>
                    <a:pt x="651" y="1"/>
                  </a:moveTo>
                  <a:lnTo>
                    <a:pt x="488" y="66"/>
                  </a:lnTo>
                  <a:lnTo>
                    <a:pt x="358" y="131"/>
                  </a:lnTo>
                  <a:lnTo>
                    <a:pt x="228" y="228"/>
                  </a:lnTo>
                  <a:lnTo>
                    <a:pt x="131" y="358"/>
                  </a:lnTo>
                  <a:lnTo>
                    <a:pt x="66" y="488"/>
                  </a:lnTo>
                  <a:lnTo>
                    <a:pt x="33" y="618"/>
                  </a:lnTo>
                  <a:lnTo>
                    <a:pt x="1" y="780"/>
                  </a:lnTo>
                  <a:lnTo>
                    <a:pt x="33" y="943"/>
                  </a:lnTo>
                  <a:lnTo>
                    <a:pt x="66" y="1105"/>
                  </a:lnTo>
                  <a:lnTo>
                    <a:pt x="131" y="1235"/>
                  </a:lnTo>
                  <a:lnTo>
                    <a:pt x="228" y="1365"/>
                  </a:lnTo>
                  <a:lnTo>
                    <a:pt x="358" y="1463"/>
                  </a:lnTo>
                  <a:lnTo>
                    <a:pt x="488" y="1528"/>
                  </a:lnTo>
                  <a:lnTo>
                    <a:pt x="651" y="1560"/>
                  </a:lnTo>
                  <a:lnTo>
                    <a:pt x="813" y="1593"/>
                  </a:lnTo>
                  <a:lnTo>
                    <a:pt x="976" y="1560"/>
                  </a:lnTo>
                  <a:lnTo>
                    <a:pt x="1106" y="1528"/>
                  </a:lnTo>
                  <a:lnTo>
                    <a:pt x="1235" y="1463"/>
                  </a:lnTo>
                  <a:lnTo>
                    <a:pt x="1365" y="1365"/>
                  </a:lnTo>
                  <a:lnTo>
                    <a:pt x="1463" y="1235"/>
                  </a:lnTo>
                  <a:lnTo>
                    <a:pt x="1528" y="1105"/>
                  </a:lnTo>
                  <a:lnTo>
                    <a:pt x="1593" y="943"/>
                  </a:lnTo>
                  <a:lnTo>
                    <a:pt x="1593" y="780"/>
                  </a:lnTo>
                  <a:lnTo>
                    <a:pt x="1593" y="618"/>
                  </a:lnTo>
                  <a:lnTo>
                    <a:pt x="1528" y="488"/>
                  </a:lnTo>
                  <a:lnTo>
                    <a:pt x="1463" y="358"/>
                  </a:lnTo>
                  <a:lnTo>
                    <a:pt x="1365" y="228"/>
                  </a:lnTo>
                  <a:lnTo>
                    <a:pt x="1235" y="131"/>
                  </a:lnTo>
                  <a:lnTo>
                    <a:pt x="1106" y="66"/>
                  </a:lnTo>
                  <a:lnTo>
                    <a:pt x="97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73" name="Google Shape;1773;p29"/>
            <p:cNvSpPr/>
            <p:nvPr/>
          </p:nvSpPr>
          <p:spPr>
            <a:xfrm>
              <a:off x="5451909" y="4860948"/>
              <a:ext cx="51295" cy="51295"/>
            </a:xfrm>
            <a:custGeom>
              <a:avLst/>
              <a:gdLst/>
              <a:ahLst/>
              <a:cxnLst/>
              <a:rect l="l" t="t" r="r" b="b"/>
              <a:pathLst>
                <a:path w="1593" h="1593" extrusionOk="0">
                  <a:moveTo>
                    <a:pt x="618" y="1"/>
                  </a:moveTo>
                  <a:lnTo>
                    <a:pt x="488" y="66"/>
                  </a:lnTo>
                  <a:lnTo>
                    <a:pt x="326" y="131"/>
                  </a:lnTo>
                  <a:lnTo>
                    <a:pt x="228" y="228"/>
                  </a:lnTo>
                  <a:lnTo>
                    <a:pt x="131" y="358"/>
                  </a:lnTo>
                  <a:lnTo>
                    <a:pt x="66" y="488"/>
                  </a:lnTo>
                  <a:lnTo>
                    <a:pt x="1" y="618"/>
                  </a:lnTo>
                  <a:lnTo>
                    <a:pt x="1" y="780"/>
                  </a:lnTo>
                  <a:lnTo>
                    <a:pt x="1" y="943"/>
                  </a:lnTo>
                  <a:lnTo>
                    <a:pt x="66" y="1105"/>
                  </a:lnTo>
                  <a:lnTo>
                    <a:pt x="131" y="1235"/>
                  </a:lnTo>
                  <a:lnTo>
                    <a:pt x="228" y="1365"/>
                  </a:lnTo>
                  <a:lnTo>
                    <a:pt x="326" y="1463"/>
                  </a:lnTo>
                  <a:lnTo>
                    <a:pt x="488" y="1528"/>
                  </a:lnTo>
                  <a:lnTo>
                    <a:pt x="618" y="1560"/>
                  </a:lnTo>
                  <a:lnTo>
                    <a:pt x="780" y="1593"/>
                  </a:lnTo>
                  <a:lnTo>
                    <a:pt x="943" y="1560"/>
                  </a:lnTo>
                  <a:lnTo>
                    <a:pt x="1105" y="1528"/>
                  </a:lnTo>
                  <a:lnTo>
                    <a:pt x="1235" y="1463"/>
                  </a:lnTo>
                  <a:lnTo>
                    <a:pt x="1365" y="1365"/>
                  </a:lnTo>
                  <a:lnTo>
                    <a:pt x="1463" y="1235"/>
                  </a:lnTo>
                  <a:lnTo>
                    <a:pt x="1528" y="1105"/>
                  </a:lnTo>
                  <a:lnTo>
                    <a:pt x="1560" y="943"/>
                  </a:lnTo>
                  <a:lnTo>
                    <a:pt x="1593" y="780"/>
                  </a:lnTo>
                  <a:lnTo>
                    <a:pt x="1560" y="618"/>
                  </a:lnTo>
                  <a:lnTo>
                    <a:pt x="1528" y="488"/>
                  </a:lnTo>
                  <a:lnTo>
                    <a:pt x="1463" y="358"/>
                  </a:lnTo>
                  <a:lnTo>
                    <a:pt x="1365" y="228"/>
                  </a:lnTo>
                  <a:lnTo>
                    <a:pt x="1235" y="131"/>
                  </a:lnTo>
                  <a:lnTo>
                    <a:pt x="1105" y="66"/>
                  </a:lnTo>
                  <a:lnTo>
                    <a:pt x="94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74" name="Google Shape;1774;p29"/>
            <p:cNvSpPr/>
            <p:nvPr/>
          </p:nvSpPr>
          <p:spPr>
            <a:xfrm>
              <a:off x="5582673" y="4860948"/>
              <a:ext cx="51295" cy="51295"/>
            </a:xfrm>
            <a:custGeom>
              <a:avLst/>
              <a:gdLst/>
              <a:ahLst/>
              <a:cxnLst/>
              <a:rect l="l" t="t" r="r" b="b"/>
              <a:pathLst>
                <a:path w="1593" h="1593" extrusionOk="0">
                  <a:moveTo>
                    <a:pt x="651" y="1"/>
                  </a:moveTo>
                  <a:lnTo>
                    <a:pt x="488" y="66"/>
                  </a:lnTo>
                  <a:lnTo>
                    <a:pt x="358" y="131"/>
                  </a:lnTo>
                  <a:lnTo>
                    <a:pt x="228" y="228"/>
                  </a:lnTo>
                  <a:lnTo>
                    <a:pt x="131" y="358"/>
                  </a:lnTo>
                  <a:lnTo>
                    <a:pt x="66" y="488"/>
                  </a:lnTo>
                  <a:lnTo>
                    <a:pt x="33" y="618"/>
                  </a:lnTo>
                  <a:lnTo>
                    <a:pt x="1" y="780"/>
                  </a:lnTo>
                  <a:lnTo>
                    <a:pt x="33" y="943"/>
                  </a:lnTo>
                  <a:lnTo>
                    <a:pt x="66" y="1105"/>
                  </a:lnTo>
                  <a:lnTo>
                    <a:pt x="131" y="1235"/>
                  </a:lnTo>
                  <a:lnTo>
                    <a:pt x="228" y="1365"/>
                  </a:lnTo>
                  <a:lnTo>
                    <a:pt x="358" y="1463"/>
                  </a:lnTo>
                  <a:lnTo>
                    <a:pt x="488" y="1528"/>
                  </a:lnTo>
                  <a:lnTo>
                    <a:pt x="651" y="1560"/>
                  </a:lnTo>
                  <a:lnTo>
                    <a:pt x="813" y="1593"/>
                  </a:lnTo>
                  <a:lnTo>
                    <a:pt x="976" y="1560"/>
                  </a:lnTo>
                  <a:lnTo>
                    <a:pt x="1106" y="1528"/>
                  </a:lnTo>
                  <a:lnTo>
                    <a:pt x="1268" y="1463"/>
                  </a:lnTo>
                  <a:lnTo>
                    <a:pt x="1365" y="1365"/>
                  </a:lnTo>
                  <a:lnTo>
                    <a:pt x="1463" y="1235"/>
                  </a:lnTo>
                  <a:lnTo>
                    <a:pt x="1560" y="1105"/>
                  </a:lnTo>
                  <a:lnTo>
                    <a:pt x="1593" y="943"/>
                  </a:lnTo>
                  <a:lnTo>
                    <a:pt x="1593" y="780"/>
                  </a:lnTo>
                  <a:lnTo>
                    <a:pt x="1593" y="618"/>
                  </a:lnTo>
                  <a:lnTo>
                    <a:pt x="1560" y="488"/>
                  </a:lnTo>
                  <a:lnTo>
                    <a:pt x="1463" y="358"/>
                  </a:lnTo>
                  <a:lnTo>
                    <a:pt x="1365" y="228"/>
                  </a:lnTo>
                  <a:lnTo>
                    <a:pt x="1268" y="131"/>
                  </a:lnTo>
                  <a:lnTo>
                    <a:pt x="1106" y="66"/>
                  </a:lnTo>
                  <a:lnTo>
                    <a:pt x="97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75" name="Google Shape;1775;p29"/>
            <p:cNvSpPr/>
            <p:nvPr/>
          </p:nvSpPr>
          <p:spPr>
            <a:xfrm>
              <a:off x="6509785" y="4900033"/>
              <a:ext cx="442557" cy="443587"/>
            </a:xfrm>
            <a:custGeom>
              <a:avLst/>
              <a:gdLst/>
              <a:ahLst/>
              <a:cxnLst/>
              <a:rect l="l" t="t" r="r" b="b"/>
              <a:pathLst>
                <a:path w="13744" h="13776" extrusionOk="0">
                  <a:moveTo>
                    <a:pt x="6856" y="0"/>
                  </a:moveTo>
                  <a:lnTo>
                    <a:pt x="6174" y="65"/>
                  </a:lnTo>
                  <a:lnTo>
                    <a:pt x="5491" y="163"/>
                  </a:lnTo>
                  <a:lnTo>
                    <a:pt x="4809" y="325"/>
                  </a:lnTo>
                  <a:lnTo>
                    <a:pt x="4192" y="553"/>
                  </a:lnTo>
                  <a:lnTo>
                    <a:pt x="3575" y="845"/>
                  </a:lnTo>
                  <a:lnTo>
                    <a:pt x="3022" y="1202"/>
                  </a:lnTo>
                  <a:lnTo>
                    <a:pt x="2502" y="1592"/>
                  </a:lnTo>
                  <a:lnTo>
                    <a:pt x="2015" y="2047"/>
                  </a:lnTo>
                  <a:lnTo>
                    <a:pt x="1560" y="2534"/>
                  </a:lnTo>
                  <a:lnTo>
                    <a:pt x="1170" y="3054"/>
                  </a:lnTo>
                  <a:lnTo>
                    <a:pt x="813" y="3607"/>
                  </a:lnTo>
                  <a:lnTo>
                    <a:pt x="521" y="4224"/>
                  </a:lnTo>
                  <a:lnTo>
                    <a:pt x="293" y="4841"/>
                  </a:lnTo>
                  <a:lnTo>
                    <a:pt x="131" y="5524"/>
                  </a:lnTo>
                  <a:lnTo>
                    <a:pt x="33" y="6206"/>
                  </a:lnTo>
                  <a:lnTo>
                    <a:pt x="1" y="6888"/>
                  </a:lnTo>
                  <a:lnTo>
                    <a:pt x="33" y="7603"/>
                  </a:lnTo>
                  <a:lnTo>
                    <a:pt x="131" y="8285"/>
                  </a:lnTo>
                  <a:lnTo>
                    <a:pt x="293" y="8935"/>
                  </a:lnTo>
                  <a:lnTo>
                    <a:pt x="521" y="9585"/>
                  </a:lnTo>
                  <a:lnTo>
                    <a:pt x="813" y="10170"/>
                  </a:lnTo>
                  <a:lnTo>
                    <a:pt x="1170" y="10754"/>
                  </a:lnTo>
                  <a:lnTo>
                    <a:pt x="1560" y="11274"/>
                  </a:lnTo>
                  <a:lnTo>
                    <a:pt x="2015" y="11762"/>
                  </a:lnTo>
                  <a:lnTo>
                    <a:pt x="2502" y="12216"/>
                  </a:lnTo>
                  <a:lnTo>
                    <a:pt x="3022" y="12606"/>
                  </a:lnTo>
                  <a:lnTo>
                    <a:pt x="3575" y="12964"/>
                  </a:lnTo>
                  <a:lnTo>
                    <a:pt x="4192" y="13224"/>
                  </a:lnTo>
                  <a:lnTo>
                    <a:pt x="4809" y="13484"/>
                  </a:lnTo>
                  <a:lnTo>
                    <a:pt x="5491" y="13646"/>
                  </a:lnTo>
                  <a:lnTo>
                    <a:pt x="6174" y="13743"/>
                  </a:lnTo>
                  <a:lnTo>
                    <a:pt x="6856" y="13776"/>
                  </a:lnTo>
                  <a:lnTo>
                    <a:pt x="7571" y="13743"/>
                  </a:lnTo>
                  <a:lnTo>
                    <a:pt x="8253" y="13646"/>
                  </a:lnTo>
                  <a:lnTo>
                    <a:pt x="8903" y="13484"/>
                  </a:lnTo>
                  <a:lnTo>
                    <a:pt x="9553" y="13224"/>
                  </a:lnTo>
                  <a:lnTo>
                    <a:pt x="10138" y="12964"/>
                  </a:lnTo>
                  <a:lnTo>
                    <a:pt x="10722" y="12606"/>
                  </a:lnTo>
                  <a:lnTo>
                    <a:pt x="11242" y="12216"/>
                  </a:lnTo>
                  <a:lnTo>
                    <a:pt x="11730" y="11762"/>
                  </a:lnTo>
                  <a:lnTo>
                    <a:pt x="12184" y="11274"/>
                  </a:lnTo>
                  <a:lnTo>
                    <a:pt x="12574" y="10754"/>
                  </a:lnTo>
                  <a:lnTo>
                    <a:pt x="12932" y="10170"/>
                  </a:lnTo>
                  <a:lnTo>
                    <a:pt x="13224" y="9585"/>
                  </a:lnTo>
                  <a:lnTo>
                    <a:pt x="13452" y="8935"/>
                  </a:lnTo>
                  <a:lnTo>
                    <a:pt x="13614" y="8285"/>
                  </a:lnTo>
                  <a:lnTo>
                    <a:pt x="13711" y="7603"/>
                  </a:lnTo>
                  <a:lnTo>
                    <a:pt x="13744" y="6888"/>
                  </a:lnTo>
                  <a:lnTo>
                    <a:pt x="13711" y="6206"/>
                  </a:lnTo>
                  <a:lnTo>
                    <a:pt x="13614" y="5524"/>
                  </a:lnTo>
                  <a:lnTo>
                    <a:pt x="13452" y="4841"/>
                  </a:lnTo>
                  <a:lnTo>
                    <a:pt x="13224" y="4224"/>
                  </a:lnTo>
                  <a:lnTo>
                    <a:pt x="12932" y="3607"/>
                  </a:lnTo>
                  <a:lnTo>
                    <a:pt x="12574" y="3054"/>
                  </a:lnTo>
                  <a:lnTo>
                    <a:pt x="12184" y="2534"/>
                  </a:lnTo>
                  <a:lnTo>
                    <a:pt x="11730" y="2047"/>
                  </a:lnTo>
                  <a:lnTo>
                    <a:pt x="11242" y="1592"/>
                  </a:lnTo>
                  <a:lnTo>
                    <a:pt x="10722" y="1202"/>
                  </a:lnTo>
                  <a:lnTo>
                    <a:pt x="10138" y="845"/>
                  </a:lnTo>
                  <a:lnTo>
                    <a:pt x="9553" y="553"/>
                  </a:lnTo>
                  <a:lnTo>
                    <a:pt x="8903" y="325"/>
                  </a:lnTo>
                  <a:lnTo>
                    <a:pt x="8253" y="163"/>
                  </a:lnTo>
                  <a:lnTo>
                    <a:pt x="7571" y="65"/>
                  </a:lnTo>
                  <a:lnTo>
                    <a:pt x="6856" y="0"/>
                  </a:lnTo>
                  <a:close/>
                </a:path>
              </a:pathLst>
            </a:custGeom>
            <a:solidFill>
              <a:srgbClr val="7DA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76" name="Google Shape;1776;p29"/>
            <p:cNvSpPr/>
            <p:nvPr/>
          </p:nvSpPr>
          <p:spPr>
            <a:xfrm>
              <a:off x="5057491" y="4971845"/>
              <a:ext cx="51295" cy="51295"/>
            </a:xfrm>
            <a:custGeom>
              <a:avLst/>
              <a:gdLst/>
              <a:ahLst/>
              <a:cxnLst/>
              <a:rect l="l" t="t" r="r" b="b"/>
              <a:pathLst>
                <a:path w="1593" h="1593" extrusionOk="0">
                  <a:moveTo>
                    <a:pt x="813" y="1"/>
                  </a:moveTo>
                  <a:lnTo>
                    <a:pt x="651" y="33"/>
                  </a:lnTo>
                  <a:lnTo>
                    <a:pt x="488" y="66"/>
                  </a:lnTo>
                  <a:lnTo>
                    <a:pt x="358" y="131"/>
                  </a:lnTo>
                  <a:lnTo>
                    <a:pt x="228" y="228"/>
                  </a:lnTo>
                  <a:lnTo>
                    <a:pt x="131" y="358"/>
                  </a:lnTo>
                  <a:lnTo>
                    <a:pt x="66" y="488"/>
                  </a:lnTo>
                  <a:lnTo>
                    <a:pt x="1" y="650"/>
                  </a:lnTo>
                  <a:lnTo>
                    <a:pt x="1" y="813"/>
                  </a:lnTo>
                  <a:lnTo>
                    <a:pt x="1" y="975"/>
                  </a:lnTo>
                  <a:lnTo>
                    <a:pt x="66" y="1105"/>
                  </a:lnTo>
                  <a:lnTo>
                    <a:pt x="131" y="1268"/>
                  </a:lnTo>
                  <a:lnTo>
                    <a:pt x="228" y="1365"/>
                  </a:lnTo>
                  <a:lnTo>
                    <a:pt x="358" y="1463"/>
                  </a:lnTo>
                  <a:lnTo>
                    <a:pt x="488" y="1560"/>
                  </a:lnTo>
                  <a:lnTo>
                    <a:pt x="651" y="1593"/>
                  </a:lnTo>
                  <a:lnTo>
                    <a:pt x="976" y="1593"/>
                  </a:lnTo>
                  <a:lnTo>
                    <a:pt x="1106" y="1560"/>
                  </a:lnTo>
                  <a:lnTo>
                    <a:pt x="1235" y="1463"/>
                  </a:lnTo>
                  <a:lnTo>
                    <a:pt x="1365" y="1365"/>
                  </a:lnTo>
                  <a:lnTo>
                    <a:pt x="1463" y="1268"/>
                  </a:lnTo>
                  <a:lnTo>
                    <a:pt x="1528" y="1105"/>
                  </a:lnTo>
                  <a:lnTo>
                    <a:pt x="1593" y="975"/>
                  </a:lnTo>
                  <a:lnTo>
                    <a:pt x="1593" y="813"/>
                  </a:lnTo>
                  <a:lnTo>
                    <a:pt x="1593" y="650"/>
                  </a:lnTo>
                  <a:lnTo>
                    <a:pt x="1528" y="488"/>
                  </a:lnTo>
                  <a:lnTo>
                    <a:pt x="1463" y="358"/>
                  </a:lnTo>
                  <a:lnTo>
                    <a:pt x="1365" y="228"/>
                  </a:lnTo>
                  <a:lnTo>
                    <a:pt x="1235" y="131"/>
                  </a:lnTo>
                  <a:lnTo>
                    <a:pt x="1106" y="66"/>
                  </a:lnTo>
                  <a:lnTo>
                    <a:pt x="976" y="33"/>
                  </a:lnTo>
                  <a:lnTo>
                    <a:pt x="81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77" name="Google Shape;1777;p29"/>
            <p:cNvSpPr/>
            <p:nvPr/>
          </p:nvSpPr>
          <p:spPr>
            <a:xfrm>
              <a:off x="5188288" y="4971845"/>
              <a:ext cx="52325" cy="51295"/>
            </a:xfrm>
            <a:custGeom>
              <a:avLst/>
              <a:gdLst/>
              <a:ahLst/>
              <a:cxnLst/>
              <a:rect l="l" t="t" r="r" b="b"/>
              <a:pathLst>
                <a:path w="1625" h="1593" extrusionOk="0">
                  <a:moveTo>
                    <a:pt x="812" y="1"/>
                  </a:moveTo>
                  <a:lnTo>
                    <a:pt x="650" y="33"/>
                  </a:lnTo>
                  <a:lnTo>
                    <a:pt x="520" y="66"/>
                  </a:lnTo>
                  <a:lnTo>
                    <a:pt x="358" y="131"/>
                  </a:lnTo>
                  <a:lnTo>
                    <a:pt x="260" y="228"/>
                  </a:lnTo>
                  <a:lnTo>
                    <a:pt x="163" y="358"/>
                  </a:lnTo>
                  <a:lnTo>
                    <a:pt x="65" y="488"/>
                  </a:lnTo>
                  <a:lnTo>
                    <a:pt x="33" y="650"/>
                  </a:lnTo>
                  <a:lnTo>
                    <a:pt x="0" y="813"/>
                  </a:lnTo>
                  <a:lnTo>
                    <a:pt x="33" y="975"/>
                  </a:lnTo>
                  <a:lnTo>
                    <a:pt x="65" y="1105"/>
                  </a:lnTo>
                  <a:lnTo>
                    <a:pt x="163" y="1268"/>
                  </a:lnTo>
                  <a:lnTo>
                    <a:pt x="260" y="1365"/>
                  </a:lnTo>
                  <a:lnTo>
                    <a:pt x="358" y="1463"/>
                  </a:lnTo>
                  <a:lnTo>
                    <a:pt x="520" y="1560"/>
                  </a:lnTo>
                  <a:lnTo>
                    <a:pt x="650" y="1593"/>
                  </a:lnTo>
                  <a:lnTo>
                    <a:pt x="975" y="1593"/>
                  </a:lnTo>
                  <a:lnTo>
                    <a:pt x="1137" y="1560"/>
                  </a:lnTo>
                  <a:lnTo>
                    <a:pt x="1267" y="1463"/>
                  </a:lnTo>
                  <a:lnTo>
                    <a:pt x="1397" y="1365"/>
                  </a:lnTo>
                  <a:lnTo>
                    <a:pt x="1495" y="1268"/>
                  </a:lnTo>
                  <a:lnTo>
                    <a:pt x="1560" y="1105"/>
                  </a:lnTo>
                  <a:lnTo>
                    <a:pt x="1592" y="975"/>
                  </a:lnTo>
                  <a:lnTo>
                    <a:pt x="1625" y="813"/>
                  </a:lnTo>
                  <a:lnTo>
                    <a:pt x="1592" y="650"/>
                  </a:lnTo>
                  <a:lnTo>
                    <a:pt x="1560" y="488"/>
                  </a:lnTo>
                  <a:lnTo>
                    <a:pt x="1495" y="358"/>
                  </a:lnTo>
                  <a:lnTo>
                    <a:pt x="1397" y="228"/>
                  </a:lnTo>
                  <a:lnTo>
                    <a:pt x="1267" y="131"/>
                  </a:lnTo>
                  <a:lnTo>
                    <a:pt x="1137" y="66"/>
                  </a:lnTo>
                  <a:lnTo>
                    <a:pt x="975" y="33"/>
                  </a:lnTo>
                  <a:lnTo>
                    <a:pt x="81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78" name="Google Shape;1778;p29"/>
            <p:cNvSpPr/>
            <p:nvPr/>
          </p:nvSpPr>
          <p:spPr>
            <a:xfrm>
              <a:off x="5320082" y="4971845"/>
              <a:ext cx="51295" cy="51295"/>
            </a:xfrm>
            <a:custGeom>
              <a:avLst/>
              <a:gdLst/>
              <a:ahLst/>
              <a:cxnLst/>
              <a:rect l="l" t="t" r="r" b="b"/>
              <a:pathLst>
                <a:path w="1593" h="1593" extrusionOk="0">
                  <a:moveTo>
                    <a:pt x="813" y="1"/>
                  </a:moveTo>
                  <a:lnTo>
                    <a:pt x="651" y="33"/>
                  </a:lnTo>
                  <a:lnTo>
                    <a:pt x="488" y="66"/>
                  </a:lnTo>
                  <a:lnTo>
                    <a:pt x="358" y="131"/>
                  </a:lnTo>
                  <a:lnTo>
                    <a:pt x="228" y="228"/>
                  </a:lnTo>
                  <a:lnTo>
                    <a:pt x="131" y="358"/>
                  </a:lnTo>
                  <a:lnTo>
                    <a:pt x="66" y="488"/>
                  </a:lnTo>
                  <a:lnTo>
                    <a:pt x="33" y="650"/>
                  </a:lnTo>
                  <a:lnTo>
                    <a:pt x="1" y="813"/>
                  </a:lnTo>
                  <a:lnTo>
                    <a:pt x="33" y="975"/>
                  </a:lnTo>
                  <a:lnTo>
                    <a:pt x="66" y="1105"/>
                  </a:lnTo>
                  <a:lnTo>
                    <a:pt x="131" y="1268"/>
                  </a:lnTo>
                  <a:lnTo>
                    <a:pt x="228" y="1365"/>
                  </a:lnTo>
                  <a:lnTo>
                    <a:pt x="358" y="1463"/>
                  </a:lnTo>
                  <a:lnTo>
                    <a:pt x="488" y="1560"/>
                  </a:lnTo>
                  <a:lnTo>
                    <a:pt x="651" y="1593"/>
                  </a:lnTo>
                  <a:lnTo>
                    <a:pt x="976" y="1593"/>
                  </a:lnTo>
                  <a:lnTo>
                    <a:pt x="1106" y="1560"/>
                  </a:lnTo>
                  <a:lnTo>
                    <a:pt x="1235" y="1463"/>
                  </a:lnTo>
                  <a:lnTo>
                    <a:pt x="1365" y="1365"/>
                  </a:lnTo>
                  <a:lnTo>
                    <a:pt x="1463" y="1268"/>
                  </a:lnTo>
                  <a:lnTo>
                    <a:pt x="1528" y="1105"/>
                  </a:lnTo>
                  <a:lnTo>
                    <a:pt x="1593" y="975"/>
                  </a:lnTo>
                  <a:lnTo>
                    <a:pt x="1593" y="813"/>
                  </a:lnTo>
                  <a:lnTo>
                    <a:pt x="1593" y="650"/>
                  </a:lnTo>
                  <a:lnTo>
                    <a:pt x="1528" y="488"/>
                  </a:lnTo>
                  <a:lnTo>
                    <a:pt x="1463" y="358"/>
                  </a:lnTo>
                  <a:lnTo>
                    <a:pt x="1365" y="228"/>
                  </a:lnTo>
                  <a:lnTo>
                    <a:pt x="1235" y="131"/>
                  </a:lnTo>
                  <a:lnTo>
                    <a:pt x="1106" y="66"/>
                  </a:lnTo>
                  <a:lnTo>
                    <a:pt x="976" y="33"/>
                  </a:lnTo>
                  <a:lnTo>
                    <a:pt x="81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79" name="Google Shape;1779;p29"/>
            <p:cNvSpPr/>
            <p:nvPr/>
          </p:nvSpPr>
          <p:spPr>
            <a:xfrm>
              <a:off x="5451909" y="4971845"/>
              <a:ext cx="51295" cy="51295"/>
            </a:xfrm>
            <a:custGeom>
              <a:avLst/>
              <a:gdLst/>
              <a:ahLst/>
              <a:cxnLst/>
              <a:rect l="l" t="t" r="r" b="b"/>
              <a:pathLst>
                <a:path w="1593" h="1593" extrusionOk="0">
                  <a:moveTo>
                    <a:pt x="780" y="1"/>
                  </a:moveTo>
                  <a:lnTo>
                    <a:pt x="618" y="33"/>
                  </a:lnTo>
                  <a:lnTo>
                    <a:pt x="488" y="66"/>
                  </a:lnTo>
                  <a:lnTo>
                    <a:pt x="326" y="131"/>
                  </a:lnTo>
                  <a:lnTo>
                    <a:pt x="228" y="228"/>
                  </a:lnTo>
                  <a:lnTo>
                    <a:pt x="131" y="358"/>
                  </a:lnTo>
                  <a:lnTo>
                    <a:pt x="66" y="488"/>
                  </a:lnTo>
                  <a:lnTo>
                    <a:pt x="1" y="650"/>
                  </a:lnTo>
                  <a:lnTo>
                    <a:pt x="1" y="813"/>
                  </a:lnTo>
                  <a:lnTo>
                    <a:pt x="1" y="975"/>
                  </a:lnTo>
                  <a:lnTo>
                    <a:pt x="66" y="1105"/>
                  </a:lnTo>
                  <a:lnTo>
                    <a:pt x="131" y="1268"/>
                  </a:lnTo>
                  <a:lnTo>
                    <a:pt x="228" y="1365"/>
                  </a:lnTo>
                  <a:lnTo>
                    <a:pt x="326" y="1463"/>
                  </a:lnTo>
                  <a:lnTo>
                    <a:pt x="488" y="1560"/>
                  </a:lnTo>
                  <a:lnTo>
                    <a:pt x="618" y="1593"/>
                  </a:lnTo>
                  <a:lnTo>
                    <a:pt x="943" y="1593"/>
                  </a:lnTo>
                  <a:lnTo>
                    <a:pt x="1105" y="1560"/>
                  </a:lnTo>
                  <a:lnTo>
                    <a:pt x="1235" y="1463"/>
                  </a:lnTo>
                  <a:lnTo>
                    <a:pt x="1365" y="1365"/>
                  </a:lnTo>
                  <a:lnTo>
                    <a:pt x="1463" y="1268"/>
                  </a:lnTo>
                  <a:lnTo>
                    <a:pt x="1528" y="1105"/>
                  </a:lnTo>
                  <a:lnTo>
                    <a:pt x="1560" y="975"/>
                  </a:lnTo>
                  <a:lnTo>
                    <a:pt x="1593" y="813"/>
                  </a:lnTo>
                  <a:lnTo>
                    <a:pt x="1560" y="650"/>
                  </a:lnTo>
                  <a:lnTo>
                    <a:pt x="1528" y="488"/>
                  </a:lnTo>
                  <a:lnTo>
                    <a:pt x="1463" y="358"/>
                  </a:lnTo>
                  <a:lnTo>
                    <a:pt x="1365" y="228"/>
                  </a:lnTo>
                  <a:lnTo>
                    <a:pt x="1235" y="131"/>
                  </a:lnTo>
                  <a:lnTo>
                    <a:pt x="1105" y="66"/>
                  </a:lnTo>
                  <a:lnTo>
                    <a:pt x="943" y="33"/>
                  </a:lnTo>
                  <a:lnTo>
                    <a:pt x="78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780" name="Google Shape;1780;p29"/>
            <p:cNvSpPr/>
            <p:nvPr/>
          </p:nvSpPr>
          <p:spPr>
            <a:xfrm>
              <a:off x="5582673" y="4971845"/>
              <a:ext cx="51295" cy="51295"/>
            </a:xfrm>
            <a:custGeom>
              <a:avLst/>
              <a:gdLst/>
              <a:ahLst/>
              <a:cxnLst/>
              <a:rect l="l" t="t" r="r" b="b"/>
              <a:pathLst>
                <a:path w="1593" h="1593" extrusionOk="0">
                  <a:moveTo>
                    <a:pt x="813" y="1"/>
                  </a:moveTo>
                  <a:lnTo>
                    <a:pt x="651" y="33"/>
                  </a:lnTo>
                  <a:lnTo>
                    <a:pt x="488" y="66"/>
                  </a:lnTo>
                  <a:lnTo>
                    <a:pt x="358" y="131"/>
                  </a:lnTo>
                  <a:lnTo>
                    <a:pt x="228" y="228"/>
                  </a:lnTo>
                  <a:lnTo>
                    <a:pt x="131" y="358"/>
                  </a:lnTo>
                  <a:lnTo>
                    <a:pt x="66" y="488"/>
                  </a:lnTo>
                  <a:lnTo>
                    <a:pt x="33" y="650"/>
                  </a:lnTo>
                  <a:lnTo>
                    <a:pt x="1" y="813"/>
                  </a:lnTo>
                  <a:lnTo>
                    <a:pt x="33" y="975"/>
                  </a:lnTo>
                  <a:lnTo>
                    <a:pt x="66" y="1105"/>
                  </a:lnTo>
                  <a:lnTo>
                    <a:pt x="131" y="1268"/>
                  </a:lnTo>
                  <a:lnTo>
                    <a:pt x="228" y="1365"/>
                  </a:lnTo>
                  <a:lnTo>
                    <a:pt x="358" y="1463"/>
                  </a:lnTo>
                  <a:lnTo>
                    <a:pt x="488" y="1560"/>
                  </a:lnTo>
                  <a:lnTo>
                    <a:pt x="651" y="1593"/>
                  </a:lnTo>
                  <a:lnTo>
                    <a:pt x="976" y="1593"/>
                  </a:lnTo>
                  <a:lnTo>
                    <a:pt x="1106" y="1560"/>
                  </a:lnTo>
                  <a:lnTo>
                    <a:pt x="1268" y="1463"/>
                  </a:lnTo>
                  <a:lnTo>
                    <a:pt x="1365" y="1365"/>
                  </a:lnTo>
                  <a:lnTo>
                    <a:pt x="1463" y="1268"/>
                  </a:lnTo>
                  <a:lnTo>
                    <a:pt x="1560" y="1105"/>
                  </a:lnTo>
                  <a:lnTo>
                    <a:pt x="1593" y="975"/>
                  </a:lnTo>
                  <a:lnTo>
                    <a:pt x="1593" y="813"/>
                  </a:lnTo>
                  <a:lnTo>
                    <a:pt x="1593" y="650"/>
                  </a:lnTo>
                  <a:lnTo>
                    <a:pt x="1560" y="488"/>
                  </a:lnTo>
                  <a:lnTo>
                    <a:pt x="1463" y="358"/>
                  </a:lnTo>
                  <a:lnTo>
                    <a:pt x="1365" y="228"/>
                  </a:lnTo>
                  <a:lnTo>
                    <a:pt x="1268" y="131"/>
                  </a:lnTo>
                  <a:lnTo>
                    <a:pt x="1106" y="66"/>
                  </a:lnTo>
                  <a:lnTo>
                    <a:pt x="976" y="33"/>
                  </a:lnTo>
                  <a:lnTo>
                    <a:pt x="81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8903778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96DFF08F-DC6B-4601-B491-B0F83F6DD2DA}" type="datetimeFigureOut">
              <a:rPr lang="en-US" dirty="0"/>
              <a:pPr/>
              <a:t>1/16/2025</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extLst>
      <p:ext uri="{BB962C8B-B14F-4D97-AF65-F5344CB8AC3E}">
        <p14:creationId xmlns:p14="http://schemas.microsoft.com/office/powerpoint/2010/main" val="32680822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10"/>
        <p:cNvGrpSpPr/>
        <p:nvPr/>
      </p:nvGrpSpPr>
      <p:grpSpPr>
        <a:xfrm>
          <a:off x="0" y="0"/>
          <a:ext cx="0" cy="0"/>
          <a:chOff x="0" y="0"/>
          <a:chExt cx="0" cy="0"/>
        </a:xfrm>
      </p:grpSpPr>
      <p:sp>
        <p:nvSpPr>
          <p:cNvPr id="211" name="Google Shape;211;p4"/>
          <p:cNvSpPr/>
          <p:nvPr/>
        </p:nvSpPr>
        <p:spPr>
          <a:xfrm>
            <a:off x="0" y="0"/>
            <a:ext cx="12192069" cy="6916133"/>
          </a:xfrm>
          <a:custGeom>
            <a:avLst/>
            <a:gdLst/>
            <a:ahLst/>
            <a:cxnLst/>
            <a:rect l="l" t="t" r="r" b="b"/>
            <a:pathLst>
              <a:path w="275216" h="156509" extrusionOk="0">
                <a:moveTo>
                  <a:pt x="6251" y="311"/>
                </a:moveTo>
                <a:lnTo>
                  <a:pt x="6251" y="6247"/>
                </a:lnTo>
                <a:lnTo>
                  <a:pt x="315" y="6247"/>
                </a:lnTo>
                <a:lnTo>
                  <a:pt x="315" y="311"/>
                </a:lnTo>
                <a:close/>
                <a:moveTo>
                  <a:pt x="12498" y="311"/>
                </a:moveTo>
                <a:lnTo>
                  <a:pt x="12498" y="6247"/>
                </a:lnTo>
                <a:lnTo>
                  <a:pt x="6562" y="6247"/>
                </a:lnTo>
                <a:lnTo>
                  <a:pt x="6562" y="311"/>
                </a:lnTo>
                <a:close/>
                <a:moveTo>
                  <a:pt x="18745" y="311"/>
                </a:moveTo>
                <a:lnTo>
                  <a:pt x="18745" y="6247"/>
                </a:lnTo>
                <a:lnTo>
                  <a:pt x="12810" y="6247"/>
                </a:lnTo>
                <a:lnTo>
                  <a:pt x="12810" y="311"/>
                </a:lnTo>
                <a:close/>
                <a:moveTo>
                  <a:pt x="24992" y="311"/>
                </a:moveTo>
                <a:lnTo>
                  <a:pt x="24992" y="6247"/>
                </a:lnTo>
                <a:lnTo>
                  <a:pt x="19058" y="6247"/>
                </a:lnTo>
                <a:lnTo>
                  <a:pt x="19058" y="311"/>
                </a:lnTo>
                <a:close/>
                <a:moveTo>
                  <a:pt x="31241" y="311"/>
                </a:moveTo>
                <a:lnTo>
                  <a:pt x="31241" y="6247"/>
                </a:lnTo>
                <a:lnTo>
                  <a:pt x="25305" y="6247"/>
                </a:lnTo>
                <a:lnTo>
                  <a:pt x="25305" y="311"/>
                </a:lnTo>
                <a:close/>
                <a:moveTo>
                  <a:pt x="37489" y="311"/>
                </a:moveTo>
                <a:lnTo>
                  <a:pt x="37489" y="6247"/>
                </a:lnTo>
                <a:lnTo>
                  <a:pt x="31553" y="6247"/>
                </a:lnTo>
                <a:lnTo>
                  <a:pt x="31553" y="311"/>
                </a:lnTo>
                <a:close/>
                <a:moveTo>
                  <a:pt x="43737" y="311"/>
                </a:moveTo>
                <a:lnTo>
                  <a:pt x="43737" y="6247"/>
                </a:lnTo>
                <a:lnTo>
                  <a:pt x="37802" y="6247"/>
                </a:lnTo>
                <a:lnTo>
                  <a:pt x="37802" y="311"/>
                </a:lnTo>
                <a:close/>
                <a:moveTo>
                  <a:pt x="49985" y="311"/>
                </a:moveTo>
                <a:lnTo>
                  <a:pt x="49985" y="6247"/>
                </a:lnTo>
                <a:lnTo>
                  <a:pt x="44049" y="6247"/>
                </a:lnTo>
                <a:lnTo>
                  <a:pt x="44049" y="311"/>
                </a:lnTo>
                <a:close/>
                <a:moveTo>
                  <a:pt x="56232" y="311"/>
                </a:moveTo>
                <a:lnTo>
                  <a:pt x="56232" y="6247"/>
                </a:lnTo>
                <a:lnTo>
                  <a:pt x="50296" y="6247"/>
                </a:lnTo>
                <a:lnTo>
                  <a:pt x="50296" y="311"/>
                </a:lnTo>
                <a:close/>
                <a:moveTo>
                  <a:pt x="62480" y="311"/>
                </a:moveTo>
                <a:lnTo>
                  <a:pt x="62480" y="6247"/>
                </a:lnTo>
                <a:lnTo>
                  <a:pt x="56545" y="6247"/>
                </a:lnTo>
                <a:lnTo>
                  <a:pt x="56545" y="311"/>
                </a:lnTo>
                <a:close/>
                <a:moveTo>
                  <a:pt x="68727" y="311"/>
                </a:moveTo>
                <a:lnTo>
                  <a:pt x="68727" y="6247"/>
                </a:lnTo>
                <a:lnTo>
                  <a:pt x="62792" y="6247"/>
                </a:lnTo>
                <a:lnTo>
                  <a:pt x="62792" y="311"/>
                </a:lnTo>
                <a:close/>
                <a:moveTo>
                  <a:pt x="74975" y="311"/>
                </a:moveTo>
                <a:lnTo>
                  <a:pt x="74975" y="6247"/>
                </a:lnTo>
                <a:lnTo>
                  <a:pt x="69039" y="6247"/>
                </a:lnTo>
                <a:lnTo>
                  <a:pt x="69039" y="311"/>
                </a:lnTo>
                <a:close/>
                <a:moveTo>
                  <a:pt x="81223" y="311"/>
                </a:moveTo>
                <a:lnTo>
                  <a:pt x="81223" y="6247"/>
                </a:lnTo>
                <a:lnTo>
                  <a:pt x="75286" y="6247"/>
                </a:lnTo>
                <a:lnTo>
                  <a:pt x="75286" y="311"/>
                </a:lnTo>
                <a:close/>
                <a:moveTo>
                  <a:pt x="87470" y="311"/>
                </a:moveTo>
                <a:lnTo>
                  <a:pt x="87470" y="6247"/>
                </a:lnTo>
                <a:lnTo>
                  <a:pt x="81535" y="6247"/>
                </a:lnTo>
                <a:lnTo>
                  <a:pt x="81535" y="311"/>
                </a:lnTo>
                <a:close/>
                <a:moveTo>
                  <a:pt x="93720" y="311"/>
                </a:moveTo>
                <a:lnTo>
                  <a:pt x="93720" y="6247"/>
                </a:lnTo>
                <a:lnTo>
                  <a:pt x="87784" y="6247"/>
                </a:lnTo>
                <a:lnTo>
                  <a:pt x="87784" y="311"/>
                </a:lnTo>
                <a:close/>
                <a:moveTo>
                  <a:pt x="99967" y="311"/>
                </a:moveTo>
                <a:lnTo>
                  <a:pt x="99967" y="6247"/>
                </a:lnTo>
                <a:lnTo>
                  <a:pt x="94031" y="6247"/>
                </a:lnTo>
                <a:lnTo>
                  <a:pt x="94031" y="311"/>
                </a:lnTo>
                <a:close/>
                <a:moveTo>
                  <a:pt x="106214" y="311"/>
                </a:moveTo>
                <a:lnTo>
                  <a:pt x="106214" y="6247"/>
                </a:lnTo>
                <a:lnTo>
                  <a:pt x="100280" y="6247"/>
                </a:lnTo>
                <a:lnTo>
                  <a:pt x="100280" y="311"/>
                </a:lnTo>
                <a:close/>
                <a:moveTo>
                  <a:pt x="112461" y="311"/>
                </a:moveTo>
                <a:lnTo>
                  <a:pt x="112461" y="6247"/>
                </a:lnTo>
                <a:lnTo>
                  <a:pt x="106527" y="6247"/>
                </a:lnTo>
                <a:lnTo>
                  <a:pt x="106527" y="311"/>
                </a:lnTo>
                <a:close/>
                <a:moveTo>
                  <a:pt x="118710" y="311"/>
                </a:moveTo>
                <a:lnTo>
                  <a:pt x="118710" y="6247"/>
                </a:lnTo>
                <a:lnTo>
                  <a:pt x="112774" y="6247"/>
                </a:lnTo>
                <a:lnTo>
                  <a:pt x="112774" y="311"/>
                </a:lnTo>
                <a:close/>
                <a:moveTo>
                  <a:pt x="124957" y="311"/>
                </a:moveTo>
                <a:lnTo>
                  <a:pt x="124957" y="6247"/>
                </a:lnTo>
                <a:lnTo>
                  <a:pt x="119021" y="6247"/>
                </a:lnTo>
                <a:lnTo>
                  <a:pt x="119021" y="311"/>
                </a:lnTo>
                <a:close/>
                <a:moveTo>
                  <a:pt x="131204" y="311"/>
                </a:moveTo>
                <a:lnTo>
                  <a:pt x="131204" y="6247"/>
                </a:lnTo>
                <a:lnTo>
                  <a:pt x="125270" y="6247"/>
                </a:lnTo>
                <a:lnTo>
                  <a:pt x="125270" y="311"/>
                </a:lnTo>
                <a:close/>
                <a:moveTo>
                  <a:pt x="137451" y="311"/>
                </a:moveTo>
                <a:lnTo>
                  <a:pt x="137451" y="6247"/>
                </a:lnTo>
                <a:lnTo>
                  <a:pt x="131517" y="6247"/>
                </a:lnTo>
                <a:lnTo>
                  <a:pt x="131517" y="311"/>
                </a:lnTo>
                <a:close/>
                <a:moveTo>
                  <a:pt x="143702" y="311"/>
                </a:moveTo>
                <a:lnTo>
                  <a:pt x="143702" y="6247"/>
                </a:lnTo>
                <a:lnTo>
                  <a:pt x="137766" y="6247"/>
                </a:lnTo>
                <a:lnTo>
                  <a:pt x="137766" y="311"/>
                </a:lnTo>
                <a:close/>
                <a:moveTo>
                  <a:pt x="149949" y="311"/>
                </a:moveTo>
                <a:lnTo>
                  <a:pt x="149949" y="6247"/>
                </a:lnTo>
                <a:lnTo>
                  <a:pt x="144015" y="6247"/>
                </a:lnTo>
                <a:lnTo>
                  <a:pt x="144015" y="311"/>
                </a:lnTo>
                <a:close/>
                <a:moveTo>
                  <a:pt x="156196" y="311"/>
                </a:moveTo>
                <a:lnTo>
                  <a:pt x="156196" y="6247"/>
                </a:lnTo>
                <a:lnTo>
                  <a:pt x="150262" y="6247"/>
                </a:lnTo>
                <a:lnTo>
                  <a:pt x="150262" y="311"/>
                </a:lnTo>
                <a:close/>
                <a:moveTo>
                  <a:pt x="162445" y="311"/>
                </a:moveTo>
                <a:lnTo>
                  <a:pt x="162445" y="6247"/>
                </a:lnTo>
                <a:lnTo>
                  <a:pt x="156509" y="6247"/>
                </a:lnTo>
                <a:lnTo>
                  <a:pt x="156509" y="311"/>
                </a:lnTo>
                <a:close/>
                <a:moveTo>
                  <a:pt x="168692" y="311"/>
                </a:moveTo>
                <a:lnTo>
                  <a:pt x="168692" y="6247"/>
                </a:lnTo>
                <a:lnTo>
                  <a:pt x="162756" y="6247"/>
                </a:lnTo>
                <a:lnTo>
                  <a:pt x="162756" y="311"/>
                </a:lnTo>
                <a:close/>
                <a:moveTo>
                  <a:pt x="174939" y="311"/>
                </a:moveTo>
                <a:lnTo>
                  <a:pt x="174939" y="6247"/>
                </a:lnTo>
                <a:lnTo>
                  <a:pt x="169005" y="6247"/>
                </a:lnTo>
                <a:lnTo>
                  <a:pt x="169005" y="311"/>
                </a:lnTo>
                <a:close/>
                <a:moveTo>
                  <a:pt x="181186" y="311"/>
                </a:moveTo>
                <a:lnTo>
                  <a:pt x="181186" y="6247"/>
                </a:lnTo>
                <a:lnTo>
                  <a:pt x="175252" y="6247"/>
                </a:lnTo>
                <a:lnTo>
                  <a:pt x="175252" y="311"/>
                </a:lnTo>
                <a:close/>
                <a:moveTo>
                  <a:pt x="187435" y="311"/>
                </a:moveTo>
                <a:lnTo>
                  <a:pt x="187435" y="6247"/>
                </a:lnTo>
                <a:lnTo>
                  <a:pt x="181499" y="6247"/>
                </a:lnTo>
                <a:lnTo>
                  <a:pt x="181499" y="311"/>
                </a:lnTo>
                <a:close/>
                <a:moveTo>
                  <a:pt x="193684" y="311"/>
                </a:moveTo>
                <a:lnTo>
                  <a:pt x="193684" y="6247"/>
                </a:lnTo>
                <a:lnTo>
                  <a:pt x="187749" y="6247"/>
                </a:lnTo>
                <a:lnTo>
                  <a:pt x="187749" y="311"/>
                </a:lnTo>
                <a:close/>
                <a:moveTo>
                  <a:pt x="199931" y="311"/>
                </a:moveTo>
                <a:lnTo>
                  <a:pt x="199931" y="6247"/>
                </a:lnTo>
                <a:lnTo>
                  <a:pt x="193996" y="6247"/>
                </a:lnTo>
                <a:lnTo>
                  <a:pt x="193996" y="311"/>
                </a:lnTo>
                <a:close/>
                <a:moveTo>
                  <a:pt x="206180" y="311"/>
                </a:moveTo>
                <a:lnTo>
                  <a:pt x="206180" y="6247"/>
                </a:lnTo>
                <a:lnTo>
                  <a:pt x="200244" y="6247"/>
                </a:lnTo>
                <a:lnTo>
                  <a:pt x="200244" y="311"/>
                </a:lnTo>
                <a:close/>
                <a:moveTo>
                  <a:pt x="212427" y="311"/>
                </a:moveTo>
                <a:lnTo>
                  <a:pt x="212427" y="6247"/>
                </a:lnTo>
                <a:lnTo>
                  <a:pt x="206491" y="6247"/>
                </a:lnTo>
                <a:lnTo>
                  <a:pt x="206491" y="311"/>
                </a:lnTo>
                <a:close/>
                <a:moveTo>
                  <a:pt x="218674" y="311"/>
                </a:moveTo>
                <a:lnTo>
                  <a:pt x="218674" y="6247"/>
                </a:lnTo>
                <a:lnTo>
                  <a:pt x="212739" y="6247"/>
                </a:lnTo>
                <a:lnTo>
                  <a:pt x="212739" y="311"/>
                </a:lnTo>
                <a:close/>
                <a:moveTo>
                  <a:pt x="224921" y="311"/>
                </a:moveTo>
                <a:lnTo>
                  <a:pt x="224921" y="6247"/>
                </a:lnTo>
                <a:lnTo>
                  <a:pt x="218987" y="6247"/>
                </a:lnTo>
                <a:lnTo>
                  <a:pt x="218987" y="311"/>
                </a:lnTo>
                <a:close/>
                <a:moveTo>
                  <a:pt x="231170" y="311"/>
                </a:moveTo>
                <a:lnTo>
                  <a:pt x="231170" y="6247"/>
                </a:lnTo>
                <a:lnTo>
                  <a:pt x="225234" y="6247"/>
                </a:lnTo>
                <a:lnTo>
                  <a:pt x="225234" y="311"/>
                </a:lnTo>
                <a:close/>
                <a:moveTo>
                  <a:pt x="237417" y="311"/>
                </a:moveTo>
                <a:lnTo>
                  <a:pt x="237417" y="6247"/>
                </a:lnTo>
                <a:lnTo>
                  <a:pt x="231481" y="6247"/>
                </a:lnTo>
                <a:lnTo>
                  <a:pt x="231481" y="311"/>
                </a:lnTo>
                <a:close/>
                <a:moveTo>
                  <a:pt x="243664" y="311"/>
                </a:moveTo>
                <a:lnTo>
                  <a:pt x="243664" y="6247"/>
                </a:lnTo>
                <a:lnTo>
                  <a:pt x="237729" y="6247"/>
                </a:lnTo>
                <a:lnTo>
                  <a:pt x="237729" y="311"/>
                </a:lnTo>
                <a:close/>
                <a:moveTo>
                  <a:pt x="249914" y="311"/>
                </a:moveTo>
                <a:lnTo>
                  <a:pt x="249914" y="6247"/>
                </a:lnTo>
                <a:lnTo>
                  <a:pt x="243978" y="6247"/>
                </a:lnTo>
                <a:lnTo>
                  <a:pt x="243978" y="311"/>
                </a:lnTo>
                <a:close/>
                <a:moveTo>
                  <a:pt x="256161" y="311"/>
                </a:moveTo>
                <a:lnTo>
                  <a:pt x="256161" y="6247"/>
                </a:lnTo>
                <a:lnTo>
                  <a:pt x="250225" y="6247"/>
                </a:lnTo>
                <a:lnTo>
                  <a:pt x="250225" y="311"/>
                </a:lnTo>
                <a:close/>
                <a:moveTo>
                  <a:pt x="262409" y="311"/>
                </a:moveTo>
                <a:lnTo>
                  <a:pt x="262409" y="6247"/>
                </a:lnTo>
                <a:lnTo>
                  <a:pt x="256474" y="6247"/>
                </a:lnTo>
                <a:lnTo>
                  <a:pt x="256474" y="311"/>
                </a:lnTo>
                <a:close/>
                <a:moveTo>
                  <a:pt x="268656" y="311"/>
                </a:moveTo>
                <a:lnTo>
                  <a:pt x="268656" y="6247"/>
                </a:lnTo>
                <a:lnTo>
                  <a:pt x="262721" y="6247"/>
                </a:lnTo>
                <a:lnTo>
                  <a:pt x="262721" y="311"/>
                </a:lnTo>
                <a:close/>
                <a:moveTo>
                  <a:pt x="274904" y="311"/>
                </a:moveTo>
                <a:lnTo>
                  <a:pt x="274904" y="6247"/>
                </a:lnTo>
                <a:lnTo>
                  <a:pt x="268968" y="6247"/>
                </a:lnTo>
                <a:lnTo>
                  <a:pt x="268968" y="311"/>
                </a:lnTo>
                <a:close/>
                <a:moveTo>
                  <a:pt x="6251" y="6560"/>
                </a:moveTo>
                <a:lnTo>
                  <a:pt x="6251" y="12494"/>
                </a:lnTo>
                <a:lnTo>
                  <a:pt x="315" y="12494"/>
                </a:lnTo>
                <a:lnTo>
                  <a:pt x="315" y="6560"/>
                </a:lnTo>
                <a:close/>
                <a:moveTo>
                  <a:pt x="12498" y="6560"/>
                </a:moveTo>
                <a:lnTo>
                  <a:pt x="12498" y="12494"/>
                </a:lnTo>
                <a:lnTo>
                  <a:pt x="6562" y="12494"/>
                </a:lnTo>
                <a:lnTo>
                  <a:pt x="6562" y="6560"/>
                </a:lnTo>
                <a:close/>
                <a:moveTo>
                  <a:pt x="18745" y="6560"/>
                </a:moveTo>
                <a:lnTo>
                  <a:pt x="18745" y="12494"/>
                </a:lnTo>
                <a:lnTo>
                  <a:pt x="12810" y="12494"/>
                </a:lnTo>
                <a:lnTo>
                  <a:pt x="12810" y="6560"/>
                </a:lnTo>
                <a:close/>
                <a:moveTo>
                  <a:pt x="24992" y="6560"/>
                </a:moveTo>
                <a:lnTo>
                  <a:pt x="24992" y="12494"/>
                </a:lnTo>
                <a:lnTo>
                  <a:pt x="19058" y="12494"/>
                </a:lnTo>
                <a:lnTo>
                  <a:pt x="19058" y="6560"/>
                </a:lnTo>
                <a:close/>
                <a:moveTo>
                  <a:pt x="31241" y="6560"/>
                </a:moveTo>
                <a:lnTo>
                  <a:pt x="31241" y="12494"/>
                </a:lnTo>
                <a:lnTo>
                  <a:pt x="25305" y="12494"/>
                </a:lnTo>
                <a:lnTo>
                  <a:pt x="25305" y="6560"/>
                </a:lnTo>
                <a:close/>
                <a:moveTo>
                  <a:pt x="37489" y="6560"/>
                </a:moveTo>
                <a:lnTo>
                  <a:pt x="37489" y="12494"/>
                </a:lnTo>
                <a:lnTo>
                  <a:pt x="31553" y="12494"/>
                </a:lnTo>
                <a:lnTo>
                  <a:pt x="31553" y="6560"/>
                </a:lnTo>
                <a:close/>
                <a:moveTo>
                  <a:pt x="43737" y="6560"/>
                </a:moveTo>
                <a:lnTo>
                  <a:pt x="43737" y="12494"/>
                </a:lnTo>
                <a:lnTo>
                  <a:pt x="37802" y="12494"/>
                </a:lnTo>
                <a:lnTo>
                  <a:pt x="37802" y="6560"/>
                </a:lnTo>
                <a:close/>
                <a:moveTo>
                  <a:pt x="49985" y="6560"/>
                </a:moveTo>
                <a:lnTo>
                  <a:pt x="49985" y="12494"/>
                </a:lnTo>
                <a:lnTo>
                  <a:pt x="44049" y="12494"/>
                </a:lnTo>
                <a:lnTo>
                  <a:pt x="44049" y="6560"/>
                </a:lnTo>
                <a:close/>
                <a:moveTo>
                  <a:pt x="56232" y="6560"/>
                </a:moveTo>
                <a:lnTo>
                  <a:pt x="56232" y="12494"/>
                </a:lnTo>
                <a:lnTo>
                  <a:pt x="50296" y="12494"/>
                </a:lnTo>
                <a:lnTo>
                  <a:pt x="50296" y="6560"/>
                </a:lnTo>
                <a:close/>
                <a:moveTo>
                  <a:pt x="62480" y="6560"/>
                </a:moveTo>
                <a:lnTo>
                  <a:pt x="62480" y="12494"/>
                </a:lnTo>
                <a:lnTo>
                  <a:pt x="56545" y="12494"/>
                </a:lnTo>
                <a:lnTo>
                  <a:pt x="56545" y="6560"/>
                </a:lnTo>
                <a:close/>
                <a:moveTo>
                  <a:pt x="68727" y="6560"/>
                </a:moveTo>
                <a:lnTo>
                  <a:pt x="68727" y="12494"/>
                </a:lnTo>
                <a:lnTo>
                  <a:pt x="62792" y="12494"/>
                </a:lnTo>
                <a:lnTo>
                  <a:pt x="62792" y="6560"/>
                </a:lnTo>
                <a:close/>
                <a:moveTo>
                  <a:pt x="74975" y="6560"/>
                </a:moveTo>
                <a:lnTo>
                  <a:pt x="74975" y="12494"/>
                </a:lnTo>
                <a:lnTo>
                  <a:pt x="69039" y="12494"/>
                </a:lnTo>
                <a:lnTo>
                  <a:pt x="69039" y="6560"/>
                </a:lnTo>
                <a:close/>
                <a:moveTo>
                  <a:pt x="81223" y="6560"/>
                </a:moveTo>
                <a:lnTo>
                  <a:pt x="81223" y="12494"/>
                </a:lnTo>
                <a:lnTo>
                  <a:pt x="75286" y="12494"/>
                </a:lnTo>
                <a:lnTo>
                  <a:pt x="75286" y="6560"/>
                </a:lnTo>
                <a:close/>
                <a:moveTo>
                  <a:pt x="87470" y="6560"/>
                </a:moveTo>
                <a:lnTo>
                  <a:pt x="87470" y="12494"/>
                </a:lnTo>
                <a:lnTo>
                  <a:pt x="81535" y="12494"/>
                </a:lnTo>
                <a:lnTo>
                  <a:pt x="81535" y="6560"/>
                </a:lnTo>
                <a:close/>
                <a:moveTo>
                  <a:pt x="93720" y="6560"/>
                </a:moveTo>
                <a:lnTo>
                  <a:pt x="93720" y="12494"/>
                </a:lnTo>
                <a:lnTo>
                  <a:pt x="87784" y="12494"/>
                </a:lnTo>
                <a:lnTo>
                  <a:pt x="87784" y="6560"/>
                </a:lnTo>
                <a:close/>
                <a:moveTo>
                  <a:pt x="99967" y="6560"/>
                </a:moveTo>
                <a:lnTo>
                  <a:pt x="99967" y="12494"/>
                </a:lnTo>
                <a:lnTo>
                  <a:pt x="94031" y="12494"/>
                </a:lnTo>
                <a:lnTo>
                  <a:pt x="94031" y="6560"/>
                </a:lnTo>
                <a:close/>
                <a:moveTo>
                  <a:pt x="106214" y="6560"/>
                </a:moveTo>
                <a:lnTo>
                  <a:pt x="106214" y="12494"/>
                </a:lnTo>
                <a:lnTo>
                  <a:pt x="100280" y="12494"/>
                </a:lnTo>
                <a:lnTo>
                  <a:pt x="100280" y="6560"/>
                </a:lnTo>
                <a:close/>
                <a:moveTo>
                  <a:pt x="112461" y="6560"/>
                </a:moveTo>
                <a:lnTo>
                  <a:pt x="112461" y="12494"/>
                </a:lnTo>
                <a:lnTo>
                  <a:pt x="106527" y="12494"/>
                </a:lnTo>
                <a:lnTo>
                  <a:pt x="106527" y="6560"/>
                </a:lnTo>
                <a:close/>
                <a:moveTo>
                  <a:pt x="118710" y="6560"/>
                </a:moveTo>
                <a:lnTo>
                  <a:pt x="118710" y="12494"/>
                </a:lnTo>
                <a:lnTo>
                  <a:pt x="112774" y="12494"/>
                </a:lnTo>
                <a:lnTo>
                  <a:pt x="112774" y="6560"/>
                </a:lnTo>
                <a:close/>
                <a:moveTo>
                  <a:pt x="124957" y="6560"/>
                </a:moveTo>
                <a:lnTo>
                  <a:pt x="124957" y="12494"/>
                </a:lnTo>
                <a:lnTo>
                  <a:pt x="119021" y="12494"/>
                </a:lnTo>
                <a:lnTo>
                  <a:pt x="119021" y="6560"/>
                </a:lnTo>
                <a:close/>
                <a:moveTo>
                  <a:pt x="131204" y="6560"/>
                </a:moveTo>
                <a:lnTo>
                  <a:pt x="131204" y="12494"/>
                </a:lnTo>
                <a:lnTo>
                  <a:pt x="125270" y="12494"/>
                </a:lnTo>
                <a:lnTo>
                  <a:pt x="125270" y="6560"/>
                </a:lnTo>
                <a:close/>
                <a:moveTo>
                  <a:pt x="137451" y="6560"/>
                </a:moveTo>
                <a:lnTo>
                  <a:pt x="137451" y="12494"/>
                </a:lnTo>
                <a:lnTo>
                  <a:pt x="131517" y="12494"/>
                </a:lnTo>
                <a:lnTo>
                  <a:pt x="131517" y="6560"/>
                </a:lnTo>
                <a:close/>
                <a:moveTo>
                  <a:pt x="143702" y="6560"/>
                </a:moveTo>
                <a:lnTo>
                  <a:pt x="143702" y="12494"/>
                </a:lnTo>
                <a:lnTo>
                  <a:pt x="137766" y="12494"/>
                </a:lnTo>
                <a:lnTo>
                  <a:pt x="137766" y="6560"/>
                </a:lnTo>
                <a:close/>
                <a:moveTo>
                  <a:pt x="149949" y="6560"/>
                </a:moveTo>
                <a:lnTo>
                  <a:pt x="149949" y="12494"/>
                </a:lnTo>
                <a:lnTo>
                  <a:pt x="144015" y="12494"/>
                </a:lnTo>
                <a:lnTo>
                  <a:pt x="144015" y="6560"/>
                </a:lnTo>
                <a:close/>
                <a:moveTo>
                  <a:pt x="156196" y="6560"/>
                </a:moveTo>
                <a:lnTo>
                  <a:pt x="156196" y="12494"/>
                </a:lnTo>
                <a:lnTo>
                  <a:pt x="150262" y="12494"/>
                </a:lnTo>
                <a:lnTo>
                  <a:pt x="150262" y="6560"/>
                </a:lnTo>
                <a:close/>
                <a:moveTo>
                  <a:pt x="162445" y="6560"/>
                </a:moveTo>
                <a:lnTo>
                  <a:pt x="162445" y="12494"/>
                </a:lnTo>
                <a:lnTo>
                  <a:pt x="156509" y="12494"/>
                </a:lnTo>
                <a:lnTo>
                  <a:pt x="156509" y="6560"/>
                </a:lnTo>
                <a:close/>
                <a:moveTo>
                  <a:pt x="168692" y="6560"/>
                </a:moveTo>
                <a:lnTo>
                  <a:pt x="168692" y="12494"/>
                </a:lnTo>
                <a:lnTo>
                  <a:pt x="162756" y="12494"/>
                </a:lnTo>
                <a:lnTo>
                  <a:pt x="162756" y="6560"/>
                </a:lnTo>
                <a:close/>
                <a:moveTo>
                  <a:pt x="174939" y="6560"/>
                </a:moveTo>
                <a:lnTo>
                  <a:pt x="174939" y="12494"/>
                </a:lnTo>
                <a:lnTo>
                  <a:pt x="169005" y="12494"/>
                </a:lnTo>
                <a:lnTo>
                  <a:pt x="169005" y="6560"/>
                </a:lnTo>
                <a:close/>
                <a:moveTo>
                  <a:pt x="181186" y="6560"/>
                </a:moveTo>
                <a:lnTo>
                  <a:pt x="181186" y="12494"/>
                </a:lnTo>
                <a:lnTo>
                  <a:pt x="175252" y="12494"/>
                </a:lnTo>
                <a:lnTo>
                  <a:pt x="175252" y="6560"/>
                </a:lnTo>
                <a:close/>
                <a:moveTo>
                  <a:pt x="187435" y="6560"/>
                </a:moveTo>
                <a:lnTo>
                  <a:pt x="187435" y="12494"/>
                </a:lnTo>
                <a:lnTo>
                  <a:pt x="181499" y="12494"/>
                </a:lnTo>
                <a:lnTo>
                  <a:pt x="181499" y="6560"/>
                </a:lnTo>
                <a:close/>
                <a:moveTo>
                  <a:pt x="193684" y="6560"/>
                </a:moveTo>
                <a:lnTo>
                  <a:pt x="193684" y="12494"/>
                </a:lnTo>
                <a:lnTo>
                  <a:pt x="187749" y="12494"/>
                </a:lnTo>
                <a:lnTo>
                  <a:pt x="187749" y="6560"/>
                </a:lnTo>
                <a:close/>
                <a:moveTo>
                  <a:pt x="199931" y="6560"/>
                </a:moveTo>
                <a:lnTo>
                  <a:pt x="199931" y="12494"/>
                </a:lnTo>
                <a:lnTo>
                  <a:pt x="193996" y="12494"/>
                </a:lnTo>
                <a:lnTo>
                  <a:pt x="193996" y="6560"/>
                </a:lnTo>
                <a:close/>
                <a:moveTo>
                  <a:pt x="206180" y="6560"/>
                </a:moveTo>
                <a:lnTo>
                  <a:pt x="206180" y="12494"/>
                </a:lnTo>
                <a:lnTo>
                  <a:pt x="200244" y="12494"/>
                </a:lnTo>
                <a:lnTo>
                  <a:pt x="200244" y="6560"/>
                </a:lnTo>
                <a:close/>
                <a:moveTo>
                  <a:pt x="212427" y="6560"/>
                </a:moveTo>
                <a:lnTo>
                  <a:pt x="212427" y="12494"/>
                </a:lnTo>
                <a:lnTo>
                  <a:pt x="206491" y="12494"/>
                </a:lnTo>
                <a:lnTo>
                  <a:pt x="206491" y="6560"/>
                </a:lnTo>
                <a:close/>
                <a:moveTo>
                  <a:pt x="218674" y="6560"/>
                </a:moveTo>
                <a:lnTo>
                  <a:pt x="218674" y="12494"/>
                </a:lnTo>
                <a:lnTo>
                  <a:pt x="212739" y="12494"/>
                </a:lnTo>
                <a:lnTo>
                  <a:pt x="212739" y="6560"/>
                </a:lnTo>
                <a:close/>
                <a:moveTo>
                  <a:pt x="224921" y="6560"/>
                </a:moveTo>
                <a:lnTo>
                  <a:pt x="224921" y="12494"/>
                </a:lnTo>
                <a:lnTo>
                  <a:pt x="218987" y="12494"/>
                </a:lnTo>
                <a:lnTo>
                  <a:pt x="218987" y="6560"/>
                </a:lnTo>
                <a:close/>
                <a:moveTo>
                  <a:pt x="231170" y="6560"/>
                </a:moveTo>
                <a:lnTo>
                  <a:pt x="231170" y="12494"/>
                </a:lnTo>
                <a:lnTo>
                  <a:pt x="225234" y="12494"/>
                </a:lnTo>
                <a:lnTo>
                  <a:pt x="225234" y="6560"/>
                </a:lnTo>
                <a:close/>
                <a:moveTo>
                  <a:pt x="237417" y="6560"/>
                </a:moveTo>
                <a:lnTo>
                  <a:pt x="237417" y="12494"/>
                </a:lnTo>
                <a:lnTo>
                  <a:pt x="231481" y="12494"/>
                </a:lnTo>
                <a:lnTo>
                  <a:pt x="231481" y="6560"/>
                </a:lnTo>
                <a:close/>
                <a:moveTo>
                  <a:pt x="243664" y="6560"/>
                </a:moveTo>
                <a:lnTo>
                  <a:pt x="243664" y="12494"/>
                </a:lnTo>
                <a:lnTo>
                  <a:pt x="237729" y="12494"/>
                </a:lnTo>
                <a:lnTo>
                  <a:pt x="237729" y="6560"/>
                </a:lnTo>
                <a:close/>
                <a:moveTo>
                  <a:pt x="249914" y="6560"/>
                </a:moveTo>
                <a:lnTo>
                  <a:pt x="249914" y="12494"/>
                </a:lnTo>
                <a:lnTo>
                  <a:pt x="243978" y="12494"/>
                </a:lnTo>
                <a:lnTo>
                  <a:pt x="243978" y="6560"/>
                </a:lnTo>
                <a:close/>
                <a:moveTo>
                  <a:pt x="256161" y="6560"/>
                </a:moveTo>
                <a:lnTo>
                  <a:pt x="256161" y="12494"/>
                </a:lnTo>
                <a:lnTo>
                  <a:pt x="250225" y="12494"/>
                </a:lnTo>
                <a:lnTo>
                  <a:pt x="250225" y="6560"/>
                </a:lnTo>
                <a:close/>
                <a:moveTo>
                  <a:pt x="262409" y="6560"/>
                </a:moveTo>
                <a:lnTo>
                  <a:pt x="262409" y="12494"/>
                </a:lnTo>
                <a:lnTo>
                  <a:pt x="256474" y="12494"/>
                </a:lnTo>
                <a:lnTo>
                  <a:pt x="256474" y="6560"/>
                </a:lnTo>
                <a:close/>
                <a:moveTo>
                  <a:pt x="268656" y="6560"/>
                </a:moveTo>
                <a:lnTo>
                  <a:pt x="268656" y="12494"/>
                </a:lnTo>
                <a:lnTo>
                  <a:pt x="262721" y="12494"/>
                </a:lnTo>
                <a:lnTo>
                  <a:pt x="262721" y="6560"/>
                </a:lnTo>
                <a:close/>
                <a:moveTo>
                  <a:pt x="274904" y="6560"/>
                </a:moveTo>
                <a:lnTo>
                  <a:pt x="274904" y="12494"/>
                </a:lnTo>
                <a:lnTo>
                  <a:pt x="268968" y="12494"/>
                </a:lnTo>
                <a:lnTo>
                  <a:pt x="268968" y="6560"/>
                </a:lnTo>
                <a:close/>
                <a:moveTo>
                  <a:pt x="6251" y="12807"/>
                </a:moveTo>
                <a:lnTo>
                  <a:pt x="6251" y="18742"/>
                </a:lnTo>
                <a:lnTo>
                  <a:pt x="315" y="18742"/>
                </a:lnTo>
                <a:lnTo>
                  <a:pt x="315" y="12807"/>
                </a:lnTo>
                <a:close/>
                <a:moveTo>
                  <a:pt x="12498" y="12807"/>
                </a:moveTo>
                <a:lnTo>
                  <a:pt x="12498" y="18742"/>
                </a:lnTo>
                <a:lnTo>
                  <a:pt x="6562" y="18742"/>
                </a:lnTo>
                <a:lnTo>
                  <a:pt x="6562" y="12807"/>
                </a:lnTo>
                <a:close/>
                <a:moveTo>
                  <a:pt x="18745" y="12807"/>
                </a:moveTo>
                <a:lnTo>
                  <a:pt x="18745" y="18742"/>
                </a:lnTo>
                <a:lnTo>
                  <a:pt x="12810" y="18742"/>
                </a:lnTo>
                <a:lnTo>
                  <a:pt x="12810" y="12807"/>
                </a:lnTo>
                <a:close/>
                <a:moveTo>
                  <a:pt x="24992" y="12807"/>
                </a:moveTo>
                <a:lnTo>
                  <a:pt x="24992" y="18742"/>
                </a:lnTo>
                <a:lnTo>
                  <a:pt x="19058" y="18742"/>
                </a:lnTo>
                <a:lnTo>
                  <a:pt x="19058" y="12807"/>
                </a:lnTo>
                <a:close/>
                <a:moveTo>
                  <a:pt x="31241" y="12807"/>
                </a:moveTo>
                <a:lnTo>
                  <a:pt x="31241" y="18742"/>
                </a:lnTo>
                <a:lnTo>
                  <a:pt x="25305" y="18742"/>
                </a:lnTo>
                <a:lnTo>
                  <a:pt x="25305" y="12807"/>
                </a:lnTo>
                <a:close/>
                <a:moveTo>
                  <a:pt x="37489" y="12807"/>
                </a:moveTo>
                <a:lnTo>
                  <a:pt x="37489" y="18742"/>
                </a:lnTo>
                <a:lnTo>
                  <a:pt x="31553" y="18742"/>
                </a:lnTo>
                <a:lnTo>
                  <a:pt x="31553" y="12807"/>
                </a:lnTo>
                <a:close/>
                <a:moveTo>
                  <a:pt x="43737" y="12807"/>
                </a:moveTo>
                <a:lnTo>
                  <a:pt x="43737" y="18742"/>
                </a:lnTo>
                <a:lnTo>
                  <a:pt x="37802" y="18742"/>
                </a:lnTo>
                <a:lnTo>
                  <a:pt x="37802" y="12807"/>
                </a:lnTo>
                <a:close/>
                <a:moveTo>
                  <a:pt x="49985" y="12807"/>
                </a:moveTo>
                <a:lnTo>
                  <a:pt x="49985" y="18742"/>
                </a:lnTo>
                <a:lnTo>
                  <a:pt x="44049" y="18742"/>
                </a:lnTo>
                <a:lnTo>
                  <a:pt x="44049" y="12807"/>
                </a:lnTo>
                <a:close/>
                <a:moveTo>
                  <a:pt x="56232" y="12807"/>
                </a:moveTo>
                <a:lnTo>
                  <a:pt x="56232" y="18742"/>
                </a:lnTo>
                <a:lnTo>
                  <a:pt x="50296" y="18742"/>
                </a:lnTo>
                <a:lnTo>
                  <a:pt x="50296" y="12807"/>
                </a:lnTo>
                <a:close/>
                <a:moveTo>
                  <a:pt x="62480" y="12807"/>
                </a:moveTo>
                <a:lnTo>
                  <a:pt x="62480" y="18742"/>
                </a:lnTo>
                <a:lnTo>
                  <a:pt x="56545" y="18742"/>
                </a:lnTo>
                <a:lnTo>
                  <a:pt x="56545" y="12807"/>
                </a:lnTo>
                <a:close/>
                <a:moveTo>
                  <a:pt x="68727" y="12807"/>
                </a:moveTo>
                <a:lnTo>
                  <a:pt x="68727" y="18742"/>
                </a:lnTo>
                <a:lnTo>
                  <a:pt x="62792" y="18742"/>
                </a:lnTo>
                <a:lnTo>
                  <a:pt x="62792" y="12807"/>
                </a:lnTo>
                <a:close/>
                <a:moveTo>
                  <a:pt x="74975" y="12807"/>
                </a:moveTo>
                <a:lnTo>
                  <a:pt x="74975" y="18742"/>
                </a:lnTo>
                <a:lnTo>
                  <a:pt x="69039" y="18742"/>
                </a:lnTo>
                <a:lnTo>
                  <a:pt x="69039" y="12807"/>
                </a:lnTo>
                <a:close/>
                <a:moveTo>
                  <a:pt x="81223" y="12807"/>
                </a:moveTo>
                <a:lnTo>
                  <a:pt x="81223" y="18742"/>
                </a:lnTo>
                <a:lnTo>
                  <a:pt x="75286" y="18742"/>
                </a:lnTo>
                <a:lnTo>
                  <a:pt x="75286" y="12807"/>
                </a:lnTo>
                <a:close/>
                <a:moveTo>
                  <a:pt x="87470" y="12807"/>
                </a:moveTo>
                <a:lnTo>
                  <a:pt x="87470" y="18742"/>
                </a:lnTo>
                <a:lnTo>
                  <a:pt x="81535" y="18742"/>
                </a:lnTo>
                <a:lnTo>
                  <a:pt x="81535" y="12807"/>
                </a:lnTo>
                <a:close/>
                <a:moveTo>
                  <a:pt x="93720" y="12807"/>
                </a:moveTo>
                <a:lnTo>
                  <a:pt x="93720" y="18742"/>
                </a:lnTo>
                <a:lnTo>
                  <a:pt x="87784" y="18742"/>
                </a:lnTo>
                <a:lnTo>
                  <a:pt x="87784" y="12807"/>
                </a:lnTo>
                <a:close/>
                <a:moveTo>
                  <a:pt x="99967" y="12807"/>
                </a:moveTo>
                <a:lnTo>
                  <a:pt x="99967" y="18742"/>
                </a:lnTo>
                <a:lnTo>
                  <a:pt x="94031" y="18742"/>
                </a:lnTo>
                <a:lnTo>
                  <a:pt x="94031" y="12807"/>
                </a:lnTo>
                <a:close/>
                <a:moveTo>
                  <a:pt x="106214" y="12807"/>
                </a:moveTo>
                <a:lnTo>
                  <a:pt x="106214" y="18742"/>
                </a:lnTo>
                <a:lnTo>
                  <a:pt x="100280" y="18742"/>
                </a:lnTo>
                <a:lnTo>
                  <a:pt x="100280" y="12807"/>
                </a:lnTo>
                <a:close/>
                <a:moveTo>
                  <a:pt x="112461" y="12807"/>
                </a:moveTo>
                <a:lnTo>
                  <a:pt x="112461" y="18742"/>
                </a:lnTo>
                <a:lnTo>
                  <a:pt x="106527" y="18742"/>
                </a:lnTo>
                <a:lnTo>
                  <a:pt x="106527" y="12807"/>
                </a:lnTo>
                <a:close/>
                <a:moveTo>
                  <a:pt x="118710" y="12807"/>
                </a:moveTo>
                <a:lnTo>
                  <a:pt x="118710" y="18742"/>
                </a:lnTo>
                <a:lnTo>
                  <a:pt x="112774" y="18742"/>
                </a:lnTo>
                <a:lnTo>
                  <a:pt x="112774" y="12807"/>
                </a:lnTo>
                <a:close/>
                <a:moveTo>
                  <a:pt x="124957" y="12807"/>
                </a:moveTo>
                <a:lnTo>
                  <a:pt x="124957" y="18742"/>
                </a:lnTo>
                <a:lnTo>
                  <a:pt x="119021" y="18742"/>
                </a:lnTo>
                <a:lnTo>
                  <a:pt x="119021" y="12807"/>
                </a:lnTo>
                <a:close/>
                <a:moveTo>
                  <a:pt x="131204" y="12807"/>
                </a:moveTo>
                <a:lnTo>
                  <a:pt x="131204" y="18742"/>
                </a:lnTo>
                <a:lnTo>
                  <a:pt x="125270" y="18742"/>
                </a:lnTo>
                <a:lnTo>
                  <a:pt x="125270" y="12807"/>
                </a:lnTo>
                <a:close/>
                <a:moveTo>
                  <a:pt x="137451" y="12807"/>
                </a:moveTo>
                <a:lnTo>
                  <a:pt x="137451" y="18742"/>
                </a:lnTo>
                <a:lnTo>
                  <a:pt x="131517" y="18742"/>
                </a:lnTo>
                <a:lnTo>
                  <a:pt x="131517" y="12807"/>
                </a:lnTo>
                <a:close/>
                <a:moveTo>
                  <a:pt x="143702" y="12807"/>
                </a:moveTo>
                <a:lnTo>
                  <a:pt x="143702" y="18742"/>
                </a:lnTo>
                <a:lnTo>
                  <a:pt x="137766" y="18742"/>
                </a:lnTo>
                <a:lnTo>
                  <a:pt x="137766" y="12807"/>
                </a:lnTo>
                <a:close/>
                <a:moveTo>
                  <a:pt x="149949" y="12807"/>
                </a:moveTo>
                <a:lnTo>
                  <a:pt x="149949" y="18742"/>
                </a:lnTo>
                <a:lnTo>
                  <a:pt x="144015" y="18742"/>
                </a:lnTo>
                <a:lnTo>
                  <a:pt x="144015" y="12807"/>
                </a:lnTo>
                <a:close/>
                <a:moveTo>
                  <a:pt x="156196" y="12807"/>
                </a:moveTo>
                <a:lnTo>
                  <a:pt x="156196" y="18742"/>
                </a:lnTo>
                <a:lnTo>
                  <a:pt x="150262" y="18742"/>
                </a:lnTo>
                <a:lnTo>
                  <a:pt x="150262" y="12807"/>
                </a:lnTo>
                <a:close/>
                <a:moveTo>
                  <a:pt x="162445" y="12807"/>
                </a:moveTo>
                <a:lnTo>
                  <a:pt x="162445" y="18742"/>
                </a:lnTo>
                <a:lnTo>
                  <a:pt x="156509" y="18742"/>
                </a:lnTo>
                <a:lnTo>
                  <a:pt x="156509" y="12807"/>
                </a:lnTo>
                <a:close/>
                <a:moveTo>
                  <a:pt x="168692" y="12807"/>
                </a:moveTo>
                <a:lnTo>
                  <a:pt x="168692" y="18742"/>
                </a:lnTo>
                <a:lnTo>
                  <a:pt x="162756" y="18742"/>
                </a:lnTo>
                <a:lnTo>
                  <a:pt x="162756" y="12807"/>
                </a:lnTo>
                <a:close/>
                <a:moveTo>
                  <a:pt x="174939" y="12807"/>
                </a:moveTo>
                <a:lnTo>
                  <a:pt x="174939" y="18742"/>
                </a:lnTo>
                <a:lnTo>
                  <a:pt x="169005" y="18742"/>
                </a:lnTo>
                <a:lnTo>
                  <a:pt x="169005" y="12807"/>
                </a:lnTo>
                <a:close/>
                <a:moveTo>
                  <a:pt x="181186" y="12807"/>
                </a:moveTo>
                <a:lnTo>
                  <a:pt x="181186" y="18742"/>
                </a:lnTo>
                <a:lnTo>
                  <a:pt x="175252" y="18742"/>
                </a:lnTo>
                <a:lnTo>
                  <a:pt x="175252" y="12807"/>
                </a:lnTo>
                <a:close/>
                <a:moveTo>
                  <a:pt x="187435" y="12807"/>
                </a:moveTo>
                <a:lnTo>
                  <a:pt x="187435" y="18742"/>
                </a:lnTo>
                <a:lnTo>
                  <a:pt x="181499" y="18742"/>
                </a:lnTo>
                <a:lnTo>
                  <a:pt x="181499" y="12807"/>
                </a:lnTo>
                <a:close/>
                <a:moveTo>
                  <a:pt x="193684" y="12807"/>
                </a:moveTo>
                <a:lnTo>
                  <a:pt x="193684" y="18742"/>
                </a:lnTo>
                <a:lnTo>
                  <a:pt x="187749" y="18742"/>
                </a:lnTo>
                <a:lnTo>
                  <a:pt x="187749" y="12807"/>
                </a:lnTo>
                <a:close/>
                <a:moveTo>
                  <a:pt x="199931" y="12807"/>
                </a:moveTo>
                <a:lnTo>
                  <a:pt x="199931" y="18742"/>
                </a:lnTo>
                <a:lnTo>
                  <a:pt x="193996" y="18742"/>
                </a:lnTo>
                <a:lnTo>
                  <a:pt x="193996" y="12807"/>
                </a:lnTo>
                <a:close/>
                <a:moveTo>
                  <a:pt x="206180" y="12807"/>
                </a:moveTo>
                <a:lnTo>
                  <a:pt x="206180" y="18742"/>
                </a:lnTo>
                <a:lnTo>
                  <a:pt x="200244" y="18742"/>
                </a:lnTo>
                <a:lnTo>
                  <a:pt x="200244" y="12807"/>
                </a:lnTo>
                <a:close/>
                <a:moveTo>
                  <a:pt x="212427" y="12807"/>
                </a:moveTo>
                <a:lnTo>
                  <a:pt x="212427" y="18742"/>
                </a:lnTo>
                <a:lnTo>
                  <a:pt x="206491" y="18742"/>
                </a:lnTo>
                <a:lnTo>
                  <a:pt x="206491" y="12807"/>
                </a:lnTo>
                <a:close/>
                <a:moveTo>
                  <a:pt x="218674" y="12807"/>
                </a:moveTo>
                <a:lnTo>
                  <a:pt x="218674" y="18742"/>
                </a:lnTo>
                <a:lnTo>
                  <a:pt x="212739" y="18742"/>
                </a:lnTo>
                <a:lnTo>
                  <a:pt x="212739" y="12807"/>
                </a:lnTo>
                <a:close/>
                <a:moveTo>
                  <a:pt x="224921" y="12807"/>
                </a:moveTo>
                <a:lnTo>
                  <a:pt x="224921" y="18742"/>
                </a:lnTo>
                <a:lnTo>
                  <a:pt x="218987" y="18742"/>
                </a:lnTo>
                <a:lnTo>
                  <a:pt x="218987" y="12807"/>
                </a:lnTo>
                <a:close/>
                <a:moveTo>
                  <a:pt x="231170" y="12807"/>
                </a:moveTo>
                <a:lnTo>
                  <a:pt x="231170" y="18742"/>
                </a:lnTo>
                <a:lnTo>
                  <a:pt x="225234" y="18742"/>
                </a:lnTo>
                <a:lnTo>
                  <a:pt x="225234" y="12807"/>
                </a:lnTo>
                <a:close/>
                <a:moveTo>
                  <a:pt x="237417" y="12807"/>
                </a:moveTo>
                <a:lnTo>
                  <a:pt x="237417" y="18742"/>
                </a:lnTo>
                <a:lnTo>
                  <a:pt x="231481" y="18742"/>
                </a:lnTo>
                <a:lnTo>
                  <a:pt x="231481" y="12807"/>
                </a:lnTo>
                <a:close/>
                <a:moveTo>
                  <a:pt x="243664" y="12807"/>
                </a:moveTo>
                <a:lnTo>
                  <a:pt x="243664" y="18742"/>
                </a:lnTo>
                <a:lnTo>
                  <a:pt x="237729" y="18742"/>
                </a:lnTo>
                <a:lnTo>
                  <a:pt x="237729" y="12807"/>
                </a:lnTo>
                <a:close/>
                <a:moveTo>
                  <a:pt x="249914" y="12807"/>
                </a:moveTo>
                <a:lnTo>
                  <a:pt x="249914" y="18742"/>
                </a:lnTo>
                <a:lnTo>
                  <a:pt x="243978" y="18742"/>
                </a:lnTo>
                <a:lnTo>
                  <a:pt x="243978" y="12807"/>
                </a:lnTo>
                <a:close/>
                <a:moveTo>
                  <a:pt x="256161" y="12807"/>
                </a:moveTo>
                <a:lnTo>
                  <a:pt x="256161" y="18742"/>
                </a:lnTo>
                <a:lnTo>
                  <a:pt x="250225" y="18742"/>
                </a:lnTo>
                <a:lnTo>
                  <a:pt x="250225" y="12807"/>
                </a:lnTo>
                <a:close/>
                <a:moveTo>
                  <a:pt x="262409" y="12807"/>
                </a:moveTo>
                <a:lnTo>
                  <a:pt x="262409" y="18742"/>
                </a:lnTo>
                <a:lnTo>
                  <a:pt x="256474" y="18742"/>
                </a:lnTo>
                <a:lnTo>
                  <a:pt x="256474" y="12807"/>
                </a:lnTo>
                <a:close/>
                <a:moveTo>
                  <a:pt x="268656" y="12807"/>
                </a:moveTo>
                <a:lnTo>
                  <a:pt x="268656" y="18742"/>
                </a:lnTo>
                <a:lnTo>
                  <a:pt x="262721" y="18742"/>
                </a:lnTo>
                <a:lnTo>
                  <a:pt x="262721" y="12807"/>
                </a:lnTo>
                <a:close/>
                <a:moveTo>
                  <a:pt x="274904" y="12807"/>
                </a:moveTo>
                <a:lnTo>
                  <a:pt x="274904" y="18742"/>
                </a:lnTo>
                <a:lnTo>
                  <a:pt x="268968" y="18742"/>
                </a:lnTo>
                <a:lnTo>
                  <a:pt x="268968" y="12807"/>
                </a:lnTo>
                <a:close/>
                <a:moveTo>
                  <a:pt x="6251" y="19054"/>
                </a:moveTo>
                <a:lnTo>
                  <a:pt x="6251" y="24990"/>
                </a:lnTo>
                <a:lnTo>
                  <a:pt x="315" y="24990"/>
                </a:lnTo>
                <a:lnTo>
                  <a:pt x="315" y="19054"/>
                </a:lnTo>
                <a:close/>
                <a:moveTo>
                  <a:pt x="12498" y="19054"/>
                </a:moveTo>
                <a:lnTo>
                  <a:pt x="12498" y="24990"/>
                </a:lnTo>
                <a:lnTo>
                  <a:pt x="6562" y="24990"/>
                </a:lnTo>
                <a:lnTo>
                  <a:pt x="6562" y="19054"/>
                </a:lnTo>
                <a:close/>
                <a:moveTo>
                  <a:pt x="18745" y="19054"/>
                </a:moveTo>
                <a:lnTo>
                  <a:pt x="18745" y="24990"/>
                </a:lnTo>
                <a:lnTo>
                  <a:pt x="12810" y="24990"/>
                </a:lnTo>
                <a:lnTo>
                  <a:pt x="12810" y="19054"/>
                </a:lnTo>
                <a:close/>
                <a:moveTo>
                  <a:pt x="24992" y="19054"/>
                </a:moveTo>
                <a:lnTo>
                  <a:pt x="24992" y="24990"/>
                </a:lnTo>
                <a:lnTo>
                  <a:pt x="19058" y="24990"/>
                </a:lnTo>
                <a:lnTo>
                  <a:pt x="19058" y="19054"/>
                </a:lnTo>
                <a:close/>
                <a:moveTo>
                  <a:pt x="31241" y="19054"/>
                </a:moveTo>
                <a:lnTo>
                  <a:pt x="31241" y="24990"/>
                </a:lnTo>
                <a:lnTo>
                  <a:pt x="25305" y="24990"/>
                </a:lnTo>
                <a:lnTo>
                  <a:pt x="25305" y="19054"/>
                </a:lnTo>
                <a:close/>
                <a:moveTo>
                  <a:pt x="37489" y="19054"/>
                </a:moveTo>
                <a:lnTo>
                  <a:pt x="37489" y="24990"/>
                </a:lnTo>
                <a:lnTo>
                  <a:pt x="31553" y="24990"/>
                </a:lnTo>
                <a:lnTo>
                  <a:pt x="31553" y="19054"/>
                </a:lnTo>
                <a:close/>
                <a:moveTo>
                  <a:pt x="43737" y="19054"/>
                </a:moveTo>
                <a:lnTo>
                  <a:pt x="43737" y="24990"/>
                </a:lnTo>
                <a:lnTo>
                  <a:pt x="37802" y="24990"/>
                </a:lnTo>
                <a:lnTo>
                  <a:pt x="37802" y="19054"/>
                </a:lnTo>
                <a:close/>
                <a:moveTo>
                  <a:pt x="49985" y="19054"/>
                </a:moveTo>
                <a:lnTo>
                  <a:pt x="49985" y="24990"/>
                </a:lnTo>
                <a:lnTo>
                  <a:pt x="44049" y="24990"/>
                </a:lnTo>
                <a:lnTo>
                  <a:pt x="44049" y="19054"/>
                </a:lnTo>
                <a:close/>
                <a:moveTo>
                  <a:pt x="56232" y="19054"/>
                </a:moveTo>
                <a:lnTo>
                  <a:pt x="56232" y="24990"/>
                </a:lnTo>
                <a:lnTo>
                  <a:pt x="50296" y="24990"/>
                </a:lnTo>
                <a:lnTo>
                  <a:pt x="50296" y="19054"/>
                </a:lnTo>
                <a:close/>
                <a:moveTo>
                  <a:pt x="62480" y="19054"/>
                </a:moveTo>
                <a:lnTo>
                  <a:pt x="62480" y="24990"/>
                </a:lnTo>
                <a:lnTo>
                  <a:pt x="56545" y="24990"/>
                </a:lnTo>
                <a:lnTo>
                  <a:pt x="56545" y="19054"/>
                </a:lnTo>
                <a:close/>
                <a:moveTo>
                  <a:pt x="68727" y="19054"/>
                </a:moveTo>
                <a:lnTo>
                  <a:pt x="68727" y="24990"/>
                </a:lnTo>
                <a:lnTo>
                  <a:pt x="62792" y="24990"/>
                </a:lnTo>
                <a:lnTo>
                  <a:pt x="62792" y="19054"/>
                </a:lnTo>
                <a:close/>
                <a:moveTo>
                  <a:pt x="74975" y="19054"/>
                </a:moveTo>
                <a:lnTo>
                  <a:pt x="74975" y="24990"/>
                </a:lnTo>
                <a:lnTo>
                  <a:pt x="69039" y="24990"/>
                </a:lnTo>
                <a:lnTo>
                  <a:pt x="69039" y="19054"/>
                </a:lnTo>
                <a:close/>
                <a:moveTo>
                  <a:pt x="81223" y="19054"/>
                </a:moveTo>
                <a:lnTo>
                  <a:pt x="81223" y="24990"/>
                </a:lnTo>
                <a:lnTo>
                  <a:pt x="75286" y="24990"/>
                </a:lnTo>
                <a:lnTo>
                  <a:pt x="75286" y="19054"/>
                </a:lnTo>
                <a:close/>
                <a:moveTo>
                  <a:pt x="87470" y="19054"/>
                </a:moveTo>
                <a:lnTo>
                  <a:pt x="87470" y="24990"/>
                </a:lnTo>
                <a:lnTo>
                  <a:pt x="81535" y="24990"/>
                </a:lnTo>
                <a:lnTo>
                  <a:pt x="81535" y="19054"/>
                </a:lnTo>
                <a:close/>
                <a:moveTo>
                  <a:pt x="93720" y="19054"/>
                </a:moveTo>
                <a:lnTo>
                  <a:pt x="93720" y="24990"/>
                </a:lnTo>
                <a:lnTo>
                  <a:pt x="87784" y="24990"/>
                </a:lnTo>
                <a:lnTo>
                  <a:pt x="87784" y="19054"/>
                </a:lnTo>
                <a:close/>
                <a:moveTo>
                  <a:pt x="99967" y="19054"/>
                </a:moveTo>
                <a:lnTo>
                  <a:pt x="99967" y="24990"/>
                </a:lnTo>
                <a:lnTo>
                  <a:pt x="94031" y="24990"/>
                </a:lnTo>
                <a:lnTo>
                  <a:pt x="94031" y="19054"/>
                </a:lnTo>
                <a:close/>
                <a:moveTo>
                  <a:pt x="106214" y="19054"/>
                </a:moveTo>
                <a:lnTo>
                  <a:pt x="106214" y="24990"/>
                </a:lnTo>
                <a:lnTo>
                  <a:pt x="100280" y="24990"/>
                </a:lnTo>
                <a:lnTo>
                  <a:pt x="100280" y="19054"/>
                </a:lnTo>
                <a:close/>
                <a:moveTo>
                  <a:pt x="112461" y="19054"/>
                </a:moveTo>
                <a:lnTo>
                  <a:pt x="112461" y="24990"/>
                </a:lnTo>
                <a:lnTo>
                  <a:pt x="106527" y="24990"/>
                </a:lnTo>
                <a:lnTo>
                  <a:pt x="106527" y="19054"/>
                </a:lnTo>
                <a:close/>
                <a:moveTo>
                  <a:pt x="118710" y="19054"/>
                </a:moveTo>
                <a:lnTo>
                  <a:pt x="118710" y="24990"/>
                </a:lnTo>
                <a:lnTo>
                  <a:pt x="112774" y="24990"/>
                </a:lnTo>
                <a:lnTo>
                  <a:pt x="112774" y="19054"/>
                </a:lnTo>
                <a:close/>
                <a:moveTo>
                  <a:pt x="124957" y="19054"/>
                </a:moveTo>
                <a:lnTo>
                  <a:pt x="124957" y="24990"/>
                </a:lnTo>
                <a:lnTo>
                  <a:pt x="119021" y="24990"/>
                </a:lnTo>
                <a:lnTo>
                  <a:pt x="119021" y="19054"/>
                </a:lnTo>
                <a:close/>
                <a:moveTo>
                  <a:pt x="131204" y="19054"/>
                </a:moveTo>
                <a:lnTo>
                  <a:pt x="131204" y="24990"/>
                </a:lnTo>
                <a:lnTo>
                  <a:pt x="125270" y="24990"/>
                </a:lnTo>
                <a:lnTo>
                  <a:pt x="125270" y="19054"/>
                </a:lnTo>
                <a:close/>
                <a:moveTo>
                  <a:pt x="137451" y="19054"/>
                </a:moveTo>
                <a:lnTo>
                  <a:pt x="137451" y="24990"/>
                </a:lnTo>
                <a:lnTo>
                  <a:pt x="131517" y="24990"/>
                </a:lnTo>
                <a:lnTo>
                  <a:pt x="131517" y="19054"/>
                </a:lnTo>
                <a:close/>
                <a:moveTo>
                  <a:pt x="143702" y="19054"/>
                </a:moveTo>
                <a:lnTo>
                  <a:pt x="143702" y="24990"/>
                </a:lnTo>
                <a:lnTo>
                  <a:pt x="137766" y="24990"/>
                </a:lnTo>
                <a:lnTo>
                  <a:pt x="137766" y="19054"/>
                </a:lnTo>
                <a:close/>
                <a:moveTo>
                  <a:pt x="149949" y="19054"/>
                </a:moveTo>
                <a:lnTo>
                  <a:pt x="149949" y="24990"/>
                </a:lnTo>
                <a:lnTo>
                  <a:pt x="144015" y="24990"/>
                </a:lnTo>
                <a:lnTo>
                  <a:pt x="144015" y="19054"/>
                </a:lnTo>
                <a:close/>
                <a:moveTo>
                  <a:pt x="156196" y="19054"/>
                </a:moveTo>
                <a:lnTo>
                  <a:pt x="156196" y="24990"/>
                </a:lnTo>
                <a:lnTo>
                  <a:pt x="150262" y="24990"/>
                </a:lnTo>
                <a:lnTo>
                  <a:pt x="150262" y="19054"/>
                </a:lnTo>
                <a:close/>
                <a:moveTo>
                  <a:pt x="162445" y="19054"/>
                </a:moveTo>
                <a:lnTo>
                  <a:pt x="162445" y="24990"/>
                </a:lnTo>
                <a:lnTo>
                  <a:pt x="156509" y="24990"/>
                </a:lnTo>
                <a:lnTo>
                  <a:pt x="156509" y="19054"/>
                </a:lnTo>
                <a:close/>
                <a:moveTo>
                  <a:pt x="168692" y="19054"/>
                </a:moveTo>
                <a:lnTo>
                  <a:pt x="168692" y="24990"/>
                </a:lnTo>
                <a:lnTo>
                  <a:pt x="162756" y="24990"/>
                </a:lnTo>
                <a:lnTo>
                  <a:pt x="162756" y="19054"/>
                </a:lnTo>
                <a:close/>
                <a:moveTo>
                  <a:pt x="174939" y="19054"/>
                </a:moveTo>
                <a:lnTo>
                  <a:pt x="174939" y="24990"/>
                </a:lnTo>
                <a:lnTo>
                  <a:pt x="169005" y="24990"/>
                </a:lnTo>
                <a:lnTo>
                  <a:pt x="169005" y="19054"/>
                </a:lnTo>
                <a:close/>
                <a:moveTo>
                  <a:pt x="181186" y="19054"/>
                </a:moveTo>
                <a:lnTo>
                  <a:pt x="181186" y="24990"/>
                </a:lnTo>
                <a:lnTo>
                  <a:pt x="175252" y="24990"/>
                </a:lnTo>
                <a:lnTo>
                  <a:pt x="175252" y="19054"/>
                </a:lnTo>
                <a:close/>
                <a:moveTo>
                  <a:pt x="187435" y="19054"/>
                </a:moveTo>
                <a:lnTo>
                  <a:pt x="187435" y="24990"/>
                </a:lnTo>
                <a:lnTo>
                  <a:pt x="181499" y="24990"/>
                </a:lnTo>
                <a:lnTo>
                  <a:pt x="181499" y="19054"/>
                </a:lnTo>
                <a:close/>
                <a:moveTo>
                  <a:pt x="193684" y="19054"/>
                </a:moveTo>
                <a:lnTo>
                  <a:pt x="193684" y="24990"/>
                </a:lnTo>
                <a:lnTo>
                  <a:pt x="187749" y="24990"/>
                </a:lnTo>
                <a:lnTo>
                  <a:pt x="187749" y="19054"/>
                </a:lnTo>
                <a:close/>
                <a:moveTo>
                  <a:pt x="199931" y="19054"/>
                </a:moveTo>
                <a:lnTo>
                  <a:pt x="199931" y="24990"/>
                </a:lnTo>
                <a:lnTo>
                  <a:pt x="193996" y="24990"/>
                </a:lnTo>
                <a:lnTo>
                  <a:pt x="193996" y="19054"/>
                </a:lnTo>
                <a:close/>
                <a:moveTo>
                  <a:pt x="206180" y="19054"/>
                </a:moveTo>
                <a:lnTo>
                  <a:pt x="206180" y="24990"/>
                </a:lnTo>
                <a:lnTo>
                  <a:pt x="200244" y="24990"/>
                </a:lnTo>
                <a:lnTo>
                  <a:pt x="200244" y="19054"/>
                </a:lnTo>
                <a:close/>
                <a:moveTo>
                  <a:pt x="212427" y="19054"/>
                </a:moveTo>
                <a:lnTo>
                  <a:pt x="212427" y="24990"/>
                </a:lnTo>
                <a:lnTo>
                  <a:pt x="206491" y="24990"/>
                </a:lnTo>
                <a:lnTo>
                  <a:pt x="206491" y="19054"/>
                </a:lnTo>
                <a:close/>
                <a:moveTo>
                  <a:pt x="218674" y="19054"/>
                </a:moveTo>
                <a:lnTo>
                  <a:pt x="218674" y="24990"/>
                </a:lnTo>
                <a:lnTo>
                  <a:pt x="212739" y="24990"/>
                </a:lnTo>
                <a:lnTo>
                  <a:pt x="212739" y="19054"/>
                </a:lnTo>
                <a:close/>
                <a:moveTo>
                  <a:pt x="224921" y="19054"/>
                </a:moveTo>
                <a:lnTo>
                  <a:pt x="224921" y="24990"/>
                </a:lnTo>
                <a:lnTo>
                  <a:pt x="218987" y="24990"/>
                </a:lnTo>
                <a:lnTo>
                  <a:pt x="218987" y="19054"/>
                </a:lnTo>
                <a:close/>
                <a:moveTo>
                  <a:pt x="231170" y="19054"/>
                </a:moveTo>
                <a:lnTo>
                  <a:pt x="231170" y="24990"/>
                </a:lnTo>
                <a:lnTo>
                  <a:pt x="225234" y="24990"/>
                </a:lnTo>
                <a:lnTo>
                  <a:pt x="225234" y="19054"/>
                </a:lnTo>
                <a:close/>
                <a:moveTo>
                  <a:pt x="237417" y="19054"/>
                </a:moveTo>
                <a:lnTo>
                  <a:pt x="237417" y="24990"/>
                </a:lnTo>
                <a:lnTo>
                  <a:pt x="231481" y="24990"/>
                </a:lnTo>
                <a:lnTo>
                  <a:pt x="231481" y="19054"/>
                </a:lnTo>
                <a:close/>
                <a:moveTo>
                  <a:pt x="243664" y="19054"/>
                </a:moveTo>
                <a:lnTo>
                  <a:pt x="243664" y="24990"/>
                </a:lnTo>
                <a:lnTo>
                  <a:pt x="237729" y="24990"/>
                </a:lnTo>
                <a:lnTo>
                  <a:pt x="237729" y="19054"/>
                </a:lnTo>
                <a:close/>
                <a:moveTo>
                  <a:pt x="249911" y="19054"/>
                </a:moveTo>
                <a:lnTo>
                  <a:pt x="249911" y="24990"/>
                </a:lnTo>
                <a:lnTo>
                  <a:pt x="243977" y="24990"/>
                </a:lnTo>
                <a:lnTo>
                  <a:pt x="243977" y="19054"/>
                </a:lnTo>
                <a:close/>
                <a:moveTo>
                  <a:pt x="256161" y="19054"/>
                </a:moveTo>
                <a:lnTo>
                  <a:pt x="256161" y="24990"/>
                </a:lnTo>
                <a:lnTo>
                  <a:pt x="250225" y="24990"/>
                </a:lnTo>
                <a:lnTo>
                  <a:pt x="250225" y="19054"/>
                </a:lnTo>
                <a:close/>
                <a:moveTo>
                  <a:pt x="262409" y="19054"/>
                </a:moveTo>
                <a:lnTo>
                  <a:pt x="262409" y="24990"/>
                </a:lnTo>
                <a:lnTo>
                  <a:pt x="256474" y="24990"/>
                </a:lnTo>
                <a:lnTo>
                  <a:pt x="256474" y="19054"/>
                </a:lnTo>
                <a:close/>
                <a:moveTo>
                  <a:pt x="268656" y="19054"/>
                </a:moveTo>
                <a:lnTo>
                  <a:pt x="268656" y="24990"/>
                </a:lnTo>
                <a:lnTo>
                  <a:pt x="262721" y="24990"/>
                </a:lnTo>
                <a:lnTo>
                  <a:pt x="262721" y="19054"/>
                </a:lnTo>
                <a:close/>
                <a:moveTo>
                  <a:pt x="274904" y="19054"/>
                </a:moveTo>
                <a:lnTo>
                  <a:pt x="274904" y="24990"/>
                </a:lnTo>
                <a:lnTo>
                  <a:pt x="268968" y="24990"/>
                </a:lnTo>
                <a:lnTo>
                  <a:pt x="268968" y="19054"/>
                </a:lnTo>
                <a:close/>
                <a:moveTo>
                  <a:pt x="6251" y="25301"/>
                </a:moveTo>
                <a:lnTo>
                  <a:pt x="6251" y="31237"/>
                </a:lnTo>
                <a:lnTo>
                  <a:pt x="315" y="31237"/>
                </a:lnTo>
                <a:lnTo>
                  <a:pt x="315" y="25301"/>
                </a:lnTo>
                <a:close/>
                <a:moveTo>
                  <a:pt x="12498" y="25301"/>
                </a:moveTo>
                <a:lnTo>
                  <a:pt x="12498" y="31237"/>
                </a:lnTo>
                <a:lnTo>
                  <a:pt x="6562" y="31237"/>
                </a:lnTo>
                <a:lnTo>
                  <a:pt x="6562" y="25301"/>
                </a:lnTo>
                <a:close/>
                <a:moveTo>
                  <a:pt x="18745" y="25301"/>
                </a:moveTo>
                <a:lnTo>
                  <a:pt x="18745" y="31237"/>
                </a:lnTo>
                <a:lnTo>
                  <a:pt x="12810" y="31237"/>
                </a:lnTo>
                <a:lnTo>
                  <a:pt x="12810" y="25301"/>
                </a:lnTo>
                <a:close/>
                <a:moveTo>
                  <a:pt x="24992" y="25301"/>
                </a:moveTo>
                <a:lnTo>
                  <a:pt x="24992" y="31237"/>
                </a:lnTo>
                <a:lnTo>
                  <a:pt x="19058" y="31237"/>
                </a:lnTo>
                <a:lnTo>
                  <a:pt x="19058" y="25301"/>
                </a:lnTo>
                <a:close/>
                <a:moveTo>
                  <a:pt x="31241" y="25301"/>
                </a:moveTo>
                <a:lnTo>
                  <a:pt x="31241" y="31237"/>
                </a:lnTo>
                <a:lnTo>
                  <a:pt x="25305" y="31237"/>
                </a:lnTo>
                <a:lnTo>
                  <a:pt x="25305" y="25301"/>
                </a:lnTo>
                <a:close/>
                <a:moveTo>
                  <a:pt x="37489" y="25301"/>
                </a:moveTo>
                <a:lnTo>
                  <a:pt x="37489" y="31237"/>
                </a:lnTo>
                <a:lnTo>
                  <a:pt x="31553" y="31237"/>
                </a:lnTo>
                <a:lnTo>
                  <a:pt x="31553" y="25301"/>
                </a:lnTo>
                <a:close/>
                <a:moveTo>
                  <a:pt x="43737" y="25301"/>
                </a:moveTo>
                <a:lnTo>
                  <a:pt x="43737" y="31237"/>
                </a:lnTo>
                <a:lnTo>
                  <a:pt x="37802" y="31237"/>
                </a:lnTo>
                <a:lnTo>
                  <a:pt x="37802" y="25301"/>
                </a:lnTo>
                <a:close/>
                <a:moveTo>
                  <a:pt x="49985" y="25301"/>
                </a:moveTo>
                <a:lnTo>
                  <a:pt x="49985" y="31237"/>
                </a:lnTo>
                <a:lnTo>
                  <a:pt x="44049" y="31237"/>
                </a:lnTo>
                <a:lnTo>
                  <a:pt x="44049" y="25301"/>
                </a:lnTo>
                <a:close/>
                <a:moveTo>
                  <a:pt x="56232" y="25301"/>
                </a:moveTo>
                <a:lnTo>
                  <a:pt x="56232" y="31237"/>
                </a:lnTo>
                <a:lnTo>
                  <a:pt x="50296" y="31237"/>
                </a:lnTo>
                <a:lnTo>
                  <a:pt x="50296" y="25301"/>
                </a:lnTo>
                <a:close/>
                <a:moveTo>
                  <a:pt x="62480" y="25301"/>
                </a:moveTo>
                <a:lnTo>
                  <a:pt x="62480" y="31237"/>
                </a:lnTo>
                <a:lnTo>
                  <a:pt x="56545" y="31237"/>
                </a:lnTo>
                <a:lnTo>
                  <a:pt x="56545" y="25301"/>
                </a:lnTo>
                <a:close/>
                <a:moveTo>
                  <a:pt x="68727" y="25301"/>
                </a:moveTo>
                <a:lnTo>
                  <a:pt x="68727" y="31237"/>
                </a:lnTo>
                <a:lnTo>
                  <a:pt x="62792" y="31237"/>
                </a:lnTo>
                <a:lnTo>
                  <a:pt x="62792" y="25301"/>
                </a:lnTo>
                <a:close/>
                <a:moveTo>
                  <a:pt x="74975" y="25301"/>
                </a:moveTo>
                <a:lnTo>
                  <a:pt x="74975" y="31237"/>
                </a:lnTo>
                <a:lnTo>
                  <a:pt x="69039" y="31237"/>
                </a:lnTo>
                <a:lnTo>
                  <a:pt x="69039" y="25301"/>
                </a:lnTo>
                <a:close/>
                <a:moveTo>
                  <a:pt x="81223" y="25301"/>
                </a:moveTo>
                <a:lnTo>
                  <a:pt x="81223" y="31237"/>
                </a:lnTo>
                <a:lnTo>
                  <a:pt x="75286" y="31237"/>
                </a:lnTo>
                <a:lnTo>
                  <a:pt x="75286" y="25301"/>
                </a:lnTo>
                <a:close/>
                <a:moveTo>
                  <a:pt x="87470" y="25301"/>
                </a:moveTo>
                <a:lnTo>
                  <a:pt x="87470" y="31237"/>
                </a:lnTo>
                <a:lnTo>
                  <a:pt x="81535" y="31237"/>
                </a:lnTo>
                <a:lnTo>
                  <a:pt x="81535" y="25301"/>
                </a:lnTo>
                <a:close/>
                <a:moveTo>
                  <a:pt x="93720" y="25301"/>
                </a:moveTo>
                <a:lnTo>
                  <a:pt x="93720" y="31237"/>
                </a:lnTo>
                <a:lnTo>
                  <a:pt x="87784" y="31237"/>
                </a:lnTo>
                <a:lnTo>
                  <a:pt x="87784" y="25301"/>
                </a:lnTo>
                <a:close/>
                <a:moveTo>
                  <a:pt x="99967" y="25301"/>
                </a:moveTo>
                <a:lnTo>
                  <a:pt x="99967" y="31237"/>
                </a:lnTo>
                <a:lnTo>
                  <a:pt x="94031" y="31237"/>
                </a:lnTo>
                <a:lnTo>
                  <a:pt x="94031" y="25301"/>
                </a:lnTo>
                <a:close/>
                <a:moveTo>
                  <a:pt x="106214" y="25301"/>
                </a:moveTo>
                <a:lnTo>
                  <a:pt x="106214" y="31237"/>
                </a:lnTo>
                <a:lnTo>
                  <a:pt x="100280" y="31237"/>
                </a:lnTo>
                <a:lnTo>
                  <a:pt x="100280" y="25301"/>
                </a:lnTo>
                <a:close/>
                <a:moveTo>
                  <a:pt x="112461" y="25301"/>
                </a:moveTo>
                <a:lnTo>
                  <a:pt x="112461" y="31237"/>
                </a:lnTo>
                <a:lnTo>
                  <a:pt x="106527" y="31237"/>
                </a:lnTo>
                <a:lnTo>
                  <a:pt x="106527" y="25301"/>
                </a:lnTo>
                <a:close/>
                <a:moveTo>
                  <a:pt x="118710" y="25301"/>
                </a:moveTo>
                <a:lnTo>
                  <a:pt x="118710" y="31237"/>
                </a:lnTo>
                <a:lnTo>
                  <a:pt x="112774" y="31237"/>
                </a:lnTo>
                <a:lnTo>
                  <a:pt x="112774" y="25301"/>
                </a:lnTo>
                <a:close/>
                <a:moveTo>
                  <a:pt x="124957" y="25301"/>
                </a:moveTo>
                <a:lnTo>
                  <a:pt x="124957" y="31237"/>
                </a:lnTo>
                <a:lnTo>
                  <a:pt x="119021" y="31237"/>
                </a:lnTo>
                <a:lnTo>
                  <a:pt x="119021" y="25301"/>
                </a:lnTo>
                <a:close/>
                <a:moveTo>
                  <a:pt x="131204" y="25301"/>
                </a:moveTo>
                <a:lnTo>
                  <a:pt x="131204" y="31237"/>
                </a:lnTo>
                <a:lnTo>
                  <a:pt x="125270" y="31237"/>
                </a:lnTo>
                <a:lnTo>
                  <a:pt x="125270" y="25301"/>
                </a:lnTo>
                <a:close/>
                <a:moveTo>
                  <a:pt x="137451" y="25301"/>
                </a:moveTo>
                <a:lnTo>
                  <a:pt x="137451" y="31237"/>
                </a:lnTo>
                <a:lnTo>
                  <a:pt x="131517" y="31237"/>
                </a:lnTo>
                <a:lnTo>
                  <a:pt x="131517" y="25301"/>
                </a:lnTo>
                <a:close/>
                <a:moveTo>
                  <a:pt x="143702" y="25301"/>
                </a:moveTo>
                <a:lnTo>
                  <a:pt x="143702" y="31237"/>
                </a:lnTo>
                <a:lnTo>
                  <a:pt x="137766" y="31237"/>
                </a:lnTo>
                <a:lnTo>
                  <a:pt x="137766" y="25301"/>
                </a:lnTo>
                <a:close/>
                <a:moveTo>
                  <a:pt x="149949" y="25301"/>
                </a:moveTo>
                <a:lnTo>
                  <a:pt x="149949" y="31237"/>
                </a:lnTo>
                <a:lnTo>
                  <a:pt x="144015" y="31237"/>
                </a:lnTo>
                <a:lnTo>
                  <a:pt x="144015" y="25301"/>
                </a:lnTo>
                <a:close/>
                <a:moveTo>
                  <a:pt x="156196" y="25301"/>
                </a:moveTo>
                <a:lnTo>
                  <a:pt x="156196" y="31237"/>
                </a:lnTo>
                <a:lnTo>
                  <a:pt x="150262" y="31237"/>
                </a:lnTo>
                <a:lnTo>
                  <a:pt x="150262" y="25301"/>
                </a:lnTo>
                <a:close/>
                <a:moveTo>
                  <a:pt x="162445" y="25301"/>
                </a:moveTo>
                <a:lnTo>
                  <a:pt x="162445" y="31237"/>
                </a:lnTo>
                <a:lnTo>
                  <a:pt x="156509" y="31237"/>
                </a:lnTo>
                <a:lnTo>
                  <a:pt x="156509" y="25301"/>
                </a:lnTo>
                <a:close/>
                <a:moveTo>
                  <a:pt x="168692" y="25301"/>
                </a:moveTo>
                <a:lnTo>
                  <a:pt x="168692" y="31237"/>
                </a:lnTo>
                <a:lnTo>
                  <a:pt x="162756" y="31237"/>
                </a:lnTo>
                <a:lnTo>
                  <a:pt x="162756" y="25301"/>
                </a:lnTo>
                <a:close/>
                <a:moveTo>
                  <a:pt x="174939" y="25301"/>
                </a:moveTo>
                <a:lnTo>
                  <a:pt x="174939" y="31237"/>
                </a:lnTo>
                <a:lnTo>
                  <a:pt x="169005" y="31237"/>
                </a:lnTo>
                <a:lnTo>
                  <a:pt x="169005" y="25301"/>
                </a:lnTo>
                <a:close/>
                <a:moveTo>
                  <a:pt x="181186" y="25301"/>
                </a:moveTo>
                <a:lnTo>
                  <a:pt x="181186" y="31237"/>
                </a:lnTo>
                <a:lnTo>
                  <a:pt x="175252" y="31237"/>
                </a:lnTo>
                <a:lnTo>
                  <a:pt x="175252" y="25301"/>
                </a:lnTo>
                <a:close/>
                <a:moveTo>
                  <a:pt x="187435" y="25301"/>
                </a:moveTo>
                <a:lnTo>
                  <a:pt x="187435" y="31237"/>
                </a:lnTo>
                <a:lnTo>
                  <a:pt x="181499" y="31237"/>
                </a:lnTo>
                <a:lnTo>
                  <a:pt x="181499" y="25301"/>
                </a:lnTo>
                <a:close/>
                <a:moveTo>
                  <a:pt x="193684" y="25301"/>
                </a:moveTo>
                <a:lnTo>
                  <a:pt x="193684" y="31237"/>
                </a:lnTo>
                <a:lnTo>
                  <a:pt x="187749" y="31237"/>
                </a:lnTo>
                <a:lnTo>
                  <a:pt x="187749" y="25301"/>
                </a:lnTo>
                <a:close/>
                <a:moveTo>
                  <a:pt x="199931" y="25301"/>
                </a:moveTo>
                <a:lnTo>
                  <a:pt x="199931" y="31237"/>
                </a:lnTo>
                <a:lnTo>
                  <a:pt x="193996" y="31237"/>
                </a:lnTo>
                <a:lnTo>
                  <a:pt x="193996" y="25301"/>
                </a:lnTo>
                <a:close/>
                <a:moveTo>
                  <a:pt x="206180" y="25301"/>
                </a:moveTo>
                <a:lnTo>
                  <a:pt x="206180" y="31237"/>
                </a:lnTo>
                <a:lnTo>
                  <a:pt x="200244" y="31237"/>
                </a:lnTo>
                <a:lnTo>
                  <a:pt x="200244" y="25301"/>
                </a:lnTo>
                <a:close/>
                <a:moveTo>
                  <a:pt x="212427" y="25301"/>
                </a:moveTo>
                <a:lnTo>
                  <a:pt x="212427" y="31237"/>
                </a:lnTo>
                <a:lnTo>
                  <a:pt x="206491" y="31237"/>
                </a:lnTo>
                <a:lnTo>
                  <a:pt x="206491" y="25301"/>
                </a:lnTo>
                <a:close/>
                <a:moveTo>
                  <a:pt x="218674" y="25301"/>
                </a:moveTo>
                <a:lnTo>
                  <a:pt x="218674" y="31237"/>
                </a:lnTo>
                <a:lnTo>
                  <a:pt x="212739" y="31237"/>
                </a:lnTo>
                <a:lnTo>
                  <a:pt x="212739" y="25301"/>
                </a:lnTo>
                <a:close/>
                <a:moveTo>
                  <a:pt x="224921" y="25301"/>
                </a:moveTo>
                <a:lnTo>
                  <a:pt x="224921" y="31237"/>
                </a:lnTo>
                <a:lnTo>
                  <a:pt x="218987" y="31237"/>
                </a:lnTo>
                <a:lnTo>
                  <a:pt x="218987" y="25301"/>
                </a:lnTo>
                <a:close/>
                <a:moveTo>
                  <a:pt x="231170" y="25301"/>
                </a:moveTo>
                <a:lnTo>
                  <a:pt x="231170" y="31237"/>
                </a:lnTo>
                <a:lnTo>
                  <a:pt x="225234" y="31237"/>
                </a:lnTo>
                <a:lnTo>
                  <a:pt x="225234" y="25301"/>
                </a:lnTo>
                <a:close/>
                <a:moveTo>
                  <a:pt x="237417" y="25301"/>
                </a:moveTo>
                <a:lnTo>
                  <a:pt x="237417" y="31237"/>
                </a:lnTo>
                <a:lnTo>
                  <a:pt x="231481" y="31237"/>
                </a:lnTo>
                <a:lnTo>
                  <a:pt x="231481" y="25301"/>
                </a:lnTo>
                <a:close/>
                <a:moveTo>
                  <a:pt x="243664" y="25301"/>
                </a:moveTo>
                <a:lnTo>
                  <a:pt x="243664" y="31237"/>
                </a:lnTo>
                <a:lnTo>
                  <a:pt x="237729" y="31237"/>
                </a:lnTo>
                <a:lnTo>
                  <a:pt x="237729" y="25301"/>
                </a:lnTo>
                <a:close/>
                <a:moveTo>
                  <a:pt x="249911" y="25301"/>
                </a:moveTo>
                <a:lnTo>
                  <a:pt x="249911" y="31237"/>
                </a:lnTo>
                <a:lnTo>
                  <a:pt x="243977" y="31237"/>
                </a:lnTo>
                <a:lnTo>
                  <a:pt x="243977" y="25301"/>
                </a:lnTo>
                <a:close/>
                <a:moveTo>
                  <a:pt x="256161" y="25301"/>
                </a:moveTo>
                <a:lnTo>
                  <a:pt x="256161" y="31237"/>
                </a:lnTo>
                <a:lnTo>
                  <a:pt x="250225" y="31237"/>
                </a:lnTo>
                <a:lnTo>
                  <a:pt x="250225" y="25301"/>
                </a:lnTo>
                <a:close/>
                <a:moveTo>
                  <a:pt x="262409" y="25301"/>
                </a:moveTo>
                <a:lnTo>
                  <a:pt x="262409" y="31237"/>
                </a:lnTo>
                <a:lnTo>
                  <a:pt x="256474" y="31237"/>
                </a:lnTo>
                <a:lnTo>
                  <a:pt x="256474" y="25301"/>
                </a:lnTo>
                <a:close/>
                <a:moveTo>
                  <a:pt x="268656" y="25301"/>
                </a:moveTo>
                <a:lnTo>
                  <a:pt x="268656" y="31237"/>
                </a:lnTo>
                <a:lnTo>
                  <a:pt x="262721" y="31237"/>
                </a:lnTo>
                <a:lnTo>
                  <a:pt x="262721" y="25301"/>
                </a:lnTo>
                <a:close/>
                <a:moveTo>
                  <a:pt x="274904" y="25301"/>
                </a:moveTo>
                <a:lnTo>
                  <a:pt x="274904" y="31237"/>
                </a:lnTo>
                <a:lnTo>
                  <a:pt x="268968" y="31237"/>
                </a:lnTo>
                <a:lnTo>
                  <a:pt x="268968" y="25301"/>
                </a:lnTo>
                <a:close/>
                <a:moveTo>
                  <a:pt x="6251" y="31548"/>
                </a:moveTo>
                <a:lnTo>
                  <a:pt x="6251" y="31550"/>
                </a:lnTo>
                <a:lnTo>
                  <a:pt x="6251" y="37484"/>
                </a:lnTo>
                <a:lnTo>
                  <a:pt x="315" y="37484"/>
                </a:lnTo>
                <a:lnTo>
                  <a:pt x="315" y="31548"/>
                </a:lnTo>
                <a:close/>
                <a:moveTo>
                  <a:pt x="12498" y="31548"/>
                </a:moveTo>
                <a:lnTo>
                  <a:pt x="12498" y="31550"/>
                </a:lnTo>
                <a:lnTo>
                  <a:pt x="12498" y="37484"/>
                </a:lnTo>
                <a:lnTo>
                  <a:pt x="6562" y="37484"/>
                </a:lnTo>
                <a:lnTo>
                  <a:pt x="6562" y="31548"/>
                </a:lnTo>
                <a:close/>
                <a:moveTo>
                  <a:pt x="18745" y="31548"/>
                </a:moveTo>
                <a:lnTo>
                  <a:pt x="18745" y="31550"/>
                </a:lnTo>
                <a:lnTo>
                  <a:pt x="18745" y="37484"/>
                </a:lnTo>
                <a:lnTo>
                  <a:pt x="12810" y="37484"/>
                </a:lnTo>
                <a:lnTo>
                  <a:pt x="12810" y="31548"/>
                </a:lnTo>
                <a:close/>
                <a:moveTo>
                  <a:pt x="24992" y="31548"/>
                </a:moveTo>
                <a:lnTo>
                  <a:pt x="24992" y="31550"/>
                </a:lnTo>
                <a:lnTo>
                  <a:pt x="24992" y="37484"/>
                </a:lnTo>
                <a:lnTo>
                  <a:pt x="19058" y="37484"/>
                </a:lnTo>
                <a:lnTo>
                  <a:pt x="19058" y="31548"/>
                </a:lnTo>
                <a:close/>
                <a:moveTo>
                  <a:pt x="31242" y="31548"/>
                </a:moveTo>
                <a:lnTo>
                  <a:pt x="31242" y="31550"/>
                </a:lnTo>
                <a:lnTo>
                  <a:pt x="31242" y="37484"/>
                </a:lnTo>
                <a:lnTo>
                  <a:pt x="25305" y="37484"/>
                </a:lnTo>
                <a:lnTo>
                  <a:pt x="25305" y="31548"/>
                </a:lnTo>
                <a:close/>
                <a:moveTo>
                  <a:pt x="162445" y="31548"/>
                </a:moveTo>
                <a:lnTo>
                  <a:pt x="162445" y="31550"/>
                </a:lnTo>
                <a:lnTo>
                  <a:pt x="162445" y="37484"/>
                </a:lnTo>
                <a:lnTo>
                  <a:pt x="156509" y="37484"/>
                </a:lnTo>
                <a:lnTo>
                  <a:pt x="156509" y="31548"/>
                </a:lnTo>
                <a:close/>
                <a:moveTo>
                  <a:pt x="168692" y="31548"/>
                </a:moveTo>
                <a:lnTo>
                  <a:pt x="168692" y="31550"/>
                </a:lnTo>
                <a:lnTo>
                  <a:pt x="168692" y="37484"/>
                </a:lnTo>
                <a:lnTo>
                  <a:pt x="162756" y="37484"/>
                </a:lnTo>
                <a:lnTo>
                  <a:pt x="162756" y="31548"/>
                </a:lnTo>
                <a:close/>
                <a:moveTo>
                  <a:pt x="174939" y="31548"/>
                </a:moveTo>
                <a:lnTo>
                  <a:pt x="174939" y="31550"/>
                </a:lnTo>
                <a:lnTo>
                  <a:pt x="174939" y="37484"/>
                </a:lnTo>
                <a:lnTo>
                  <a:pt x="169005" y="37484"/>
                </a:lnTo>
                <a:lnTo>
                  <a:pt x="169005" y="31548"/>
                </a:lnTo>
                <a:close/>
                <a:moveTo>
                  <a:pt x="181186" y="31548"/>
                </a:moveTo>
                <a:lnTo>
                  <a:pt x="181186" y="31550"/>
                </a:lnTo>
                <a:lnTo>
                  <a:pt x="181186" y="37484"/>
                </a:lnTo>
                <a:lnTo>
                  <a:pt x="175252" y="37484"/>
                </a:lnTo>
                <a:lnTo>
                  <a:pt x="175252" y="31548"/>
                </a:lnTo>
                <a:close/>
                <a:moveTo>
                  <a:pt x="187435" y="31548"/>
                </a:moveTo>
                <a:lnTo>
                  <a:pt x="187435" y="31550"/>
                </a:lnTo>
                <a:lnTo>
                  <a:pt x="187435" y="37484"/>
                </a:lnTo>
                <a:lnTo>
                  <a:pt x="181499" y="37484"/>
                </a:lnTo>
                <a:lnTo>
                  <a:pt x="181499" y="31548"/>
                </a:lnTo>
                <a:close/>
                <a:moveTo>
                  <a:pt x="37489" y="31552"/>
                </a:moveTo>
                <a:lnTo>
                  <a:pt x="37489" y="37486"/>
                </a:lnTo>
                <a:lnTo>
                  <a:pt x="31553" y="37486"/>
                </a:lnTo>
                <a:lnTo>
                  <a:pt x="31553" y="31552"/>
                </a:lnTo>
                <a:close/>
                <a:moveTo>
                  <a:pt x="43737" y="31552"/>
                </a:moveTo>
                <a:lnTo>
                  <a:pt x="43737" y="37486"/>
                </a:lnTo>
                <a:lnTo>
                  <a:pt x="37802" y="37486"/>
                </a:lnTo>
                <a:lnTo>
                  <a:pt x="37802" y="31552"/>
                </a:lnTo>
                <a:close/>
                <a:moveTo>
                  <a:pt x="49985" y="31552"/>
                </a:moveTo>
                <a:lnTo>
                  <a:pt x="49985" y="37486"/>
                </a:lnTo>
                <a:lnTo>
                  <a:pt x="44049" y="37486"/>
                </a:lnTo>
                <a:lnTo>
                  <a:pt x="44049" y="31552"/>
                </a:lnTo>
                <a:close/>
                <a:moveTo>
                  <a:pt x="56232" y="31552"/>
                </a:moveTo>
                <a:lnTo>
                  <a:pt x="56232" y="37486"/>
                </a:lnTo>
                <a:lnTo>
                  <a:pt x="50296" y="37486"/>
                </a:lnTo>
                <a:lnTo>
                  <a:pt x="50296" y="31552"/>
                </a:lnTo>
                <a:close/>
                <a:moveTo>
                  <a:pt x="62480" y="31552"/>
                </a:moveTo>
                <a:lnTo>
                  <a:pt x="62480" y="37486"/>
                </a:lnTo>
                <a:lnTo>
                  <a:pt x="56545" y="37486"/>
                </a:lnTo>
                <a:lnTo>
                  <a:pt x="56545" y="31552"/>
                </a:lnTo>
                <a:close/>
                <a:moveTo>
                  <a:pt x="68727" y="31552"/>
                </a:moveTo>
                <a:lnTo>
                  <a:pt x="68727" y="37486"/>
                </a:lnTo>
                <a:lnTo>
                  <a:pt x="62792" y="37486"/>
                </a:lnTo>
                <a:lnTo>
                  <a:pt x="62792" y="31552"/>
                </a:lnTo>
                <a:close/>
                <a:moveTo>
                  <a:pt x="74975" y="31552"/>
                </a:moveTo>
                <a:lnTo>
                  <a:pt x="74975" y="37486"/>
                </a:lnTo>
                <a:lnTo>
                  <a:pt x="69039" y="37486"/>
                </a:lnTo>
                <a:lnTo>
                  <a:pt x="69039" y="31552"/>
                </a:lnTo>
                <a:close/>
                <a:moveTo>
                  <a:pt x="81223" y="31552"/>
                </a:moveTo>
                <a:lnTo>
                  <a:pt x="81223" y="37486"/>
                </a:lnTo>
                <a:lnTo>
                  <a:pt x="75286" y="37486"/>
                </a:lnTo>
                <a:lnTo>
                  <a:pt x="75286" y="31552"/>
                </a:lnTo>
                <a:close/>
                <a:moveTo>
                  <a:pt x="87470" y="31552"/>
                </a:moveTo>
                <a:lnTo>
                  <a:pt x="87470" y="37486"/>
                </a:lnTo>
                <a:lnTo>
                  <a:pt x="81535" y="37486"/>
                </a:lnTo>
                <a:lnTo>
                  <a:pt x="81535" y="31552"/>
                </a:lnTo>
                <a:close/>
                <a:moveTo>
                  <a:pt x="93720" y="31552"/>
                </a:moveTo>
                <a:lnTo>
                  <a:pt x="93720" y="37486"/>
                </a:lnTo>
                <a:lnTo>
                  <a:pt x="87784" y="37486"/>
                </a:lnTo>
                <a:lnTo>
                  <a:pt x="87784" y="31552"/>
                </a:lnTo>
                <a:close/>
                <a:moveTo>
                  <a:pt x="99967" y="31552"/>
                </a:moveTo>
                <a:lnTo>
                  <a:pt x="99967" y="37486"/>
                </a:lnTo>
                <a:lnTo>
                  <a:pt x="94031" y="37486"/>
                </a:lnTo>
                <a:lnTo>
                  <a:pt x="94031" y="31552"/>
                </a:lnTo>
                <a:close/>
                <a:moveTo>
                  <a:pt x="106214" y="31552"/>
                </a:moveTo>
                <a:lnTo>
                  <a:pt x="106214" y="37486"/>
                </a:lnTo>
                <a:lnTo>
                  <a:pt x="100280" y="37486"/>
                </a:lnTo>
                <a:lnTo>
                  <a:pt x="100280" y="31552"/>
                </a:lnTo>
                <a:close/>
                <a:moveTo>
                  <a:pt x="112461" y="31552"/>
                </a:moveTo>
                <a:lnTo>
                  <a:pt x="112461" y="37486"/>
                </a:lnTo>
                <a:lnTo>
                  <a:pt x="106527" y="37486"/>
                </a:lnTo>
                <a:lnTo>
                  <a:pt x="106527" y="31552"/>
                </a:lnTo>
                <a:close/>
                <a:moveTo>
                  <a:pt x="118710" y="31552"/>
                </a:moveTo>
                <a:lnTo>
                  <a:pt x="118710" y="37486"/>
                </a:lnTo>
                <a:lnTo>
                  <a:pt x="112774" y="37486"/>
                </a:lnTo>
                <a:lnTo>
                  <a:pt x="112774" y="31552"/>
                </a:lnTo>
                <a:close/>
                <a:moveTo>
                  <a:pt x="124957" y="31552"/>
                </a:moveTo>
                <a:lnTo>
                  <a:pt x="124957" y="37486"/>
                </a:lnTo>
                <a:lnTo>
                  <a:pt x="119021" y="37486"/>
                </a:lnTo>
                <a:lnTo>
                  <a:pt x="119021" y="31552"/>
                </a:lnTo>
                <a:close/>
                <a:moveTo>
                  <a:pt x="131204" y="31552"/>
                </a:moveTo>
                <a:lnTo>
                  <a:pt x="131204" y="37486"/>
                </a:lnTo>
                <a:lnTo>
                  <a:pt x="125270" y="37486"/>
                </a:lnTo>
                <a:lnTo>
                  <a:pt x="125270" y="31552"/>
                </a:lnTo>
                <a:close/>
                <a:moveTo>
                  <a:pt x="137451" y="31552"/>
                </a:moveTo>
                <a:lnTo>
                  <a:pt x="137451" y="37486"/>
                </a:lnTo>
                <a:lnTo>
                  <a:pt x="131517" y="37486"/>
                </a:lnTo>
                <a:lnTo>
                  <a:pt x="131517" y="31552"/>
                </a:lnTo>
                <a:close/>
                <a:moveTo>
                  <a:pt x="143702" y="31552"/>
                </a:moveTo>
                <a:lnTo>
                  <a:pt x="143702" y="37486"/>
                </a:lnTo>
                <a:lnTo>
                  <a:pt x="137766" y="37486"/>
                </a:lnTo>
                <a:lnTo>
                  <a:pt x="137766" y="31552"/>
                </a:lnTo>
                <a:close/>
                <a:moveTo>
                  <a:pt x="149949" y="31552"/>
                </a:moveTo>
                <a:lnTo>
                  <a:pt x="149949" y="37486"/>
                </a:lnTo>
                <a:lnTo>
                  <a:pt x="144015" y="37486"/>
                </a:lnTo>
                <a:lnTo>
                  <a:pt x="144015" y="31552"/>
                </a:lnTo>
                <a:close/>
                <a:moveTo>
                  <a:pt x="156196" y="31552"/>
                </a:moveTo>
                <a:lnTo>
                  <a:pt x="156196" y="37486"/>
                </a:lnTo>
                <a:lnTo>
                  <a:pt x="150262" y="37486"/>
                </a:lnTo>
                <a:lnTo>
                  <a:pt x="150262" y="31552"/>
                </a:lnTo>
                <a:close/>
                <a:moveTo>
                  <a:pt x="193684" y="31552"/>
                </a:moveTo>
                <a:lnTo>
                  <a:pt x="193684" y="37486"/>
                </a:lnTo>
                <a:lnTo>
                  <a:pt x="187749" y="37486"/>
                </a:lnTo>
                <a:lnTo>
                  <a:pt x="187749" y="31552"/>
                </a:lnTo>
                <a:close/>
                <a:moveTo>
                  <a:pt x="199931" y="31552"/>
                </a:moveTo>
                <a:lnTo>
                  <a:pt x="199931" y="37486"/>
                </a:lnTo>
                <a:lnTo>
                  <a:pt x="193996" y="37486"/>
                </a:lnTo>
                <a:lnTo>
                  <a:pt x="193996" y="31552"/>
                </a:lnTo>
                <a:close/>
                <a:moveTo>
                  <a:pt x="206180" y="31552"/>
                </a:moveTo>
                <a:lnTo>
                  <a:pt x="206180" y="37486"/>
                </a:lnTo>
                <a:lnTo>
                  <a:pt x="200244" y="37486"/>
                </a:lnTo>
                <a:lnTo>
                  <a:pt x="200244" y="31552"/>
                </a:lnTo>
                <a:close/>
                <a:moveTo>
                  <a:pt x="212427" y="31552"/>
                </a:moveTo>
                <a:lnTo>
                  <a:pt x="212427" y="37486"/>
                </a:lnTo>
                <a:lnTo>
                  <a:pt x="206491" y="37486"/>
                </a:lnTo>
                <a:lnTo>
                  <a:pt x="206491" y="31552"/>
                </a:lnTo>
                <a:close/>
                <a:moveTo>
                  <a:pt x="218674" y="31552"/>
                </a:moveTo>
                <a:lnTo>
                  <a:pt x="218674" y="37486"/>
                </a:lnTo>
                <a:lnTo>
                  <a:pt x="212739" y="37486"/>
                </a:lnTo>
                <a:lnTo>
                  <a:pt x="212739" y="31552"/>
                </a:lnTo>
                <a:close/>
                <a:moveTo>
                  <a:pt x="224921" y="31552"/>
                </a:moveTo>
                <a:lnTo>
                  <a:pt x="224921" y="37486"/>
                </a:lnTo>
                <a:lnTo>
                  <a:pt x="218987" y="37486"/>
                </a:lnTo>
                <a:lnTo>
                  <a:pt x="218987" y="31552"/>
                </a:lnTo>
                <a:close/>
                <a:moveTo>
                  <a:pt x="231170" y="31552"/>
                </a:moveTo>
                <a:lnTo>
                  <a:pt x="231170" y="37486"/>
                </a:lnTo>
                <a:lnTo>
                  <a:pt x="225234" y="37486"/>
                </a:lnTo>
                <a:lnTo>
                  <a:pt x="225234" y="31552"/>
                </a:lnTo>
                <a:close/>
                <a:moveTo>
                  <a:pt x="237417" y="31552"/>
                </a:moveTo>
                <a:lnTo>
                  <a:pt x="237417" y="37486"/>
                </a:lnTo>
                <a:lnTo>
                  <a:pt x="231481" y="37486"/>
                </a:lnTo>
                <a:lnTo>
                  <a:pt x="231481" y="31552"/>
                </a:lnTo>
                <a:close/>
                <a:moveTo>
                  <a:pt x="243664" y="31552"/>
                </a:moveTo>
                <a:lnTo>
                  <a:pt x="243664" y="37486"/>
                </a:lnTo>
                <a:lnTo>
                  <a:pt x="237729" y="37486"/>
                </a:lnTo>
                <a:lnTo>
                  <a:pt x="237729" y="31552"/>
                </a:lnTo>
                <a:close/>
                <a:moveTo>
                  <a:pt x="249911" y="31552"/>
                </a:moveTo>
                <a:lnTo>
                  <a:pt x="249911" y="37486"/>
                </a:lnTo>
                <a:lnTo>
                  <a:pt x="243977" y="37486"/>
                </a:lnTo>
                <a:lnTo>
                  <a:pt x="243977" y="31552"/>
                </a:lnTo>
                <a:close/>
                <a:moveTo>
                  <a:pt x="256161" y="31552"/>
                </a:moveTo>
                <a:lnTo>
                  <a:pt x="256161" y="37486"/>
                </a:lnTo>
                <a:lnTo>
                  <a:pt x="250225" y="37486"/>
                </a:lnTo>
                <a:lnTo>
                  <a:pt x="250225" y="31552"/>
                </a:lnTo>
                <a:close/>
                <a:moveTo>
                  <a:pt x="262409" y="31552"/>
                </a:moveTo>
                <a:lnTo>
                  <a:pt x="262409" y="37486"/>
                </a:lnTo>
                <a:lnTo>
                  <a:pt x="256474" y="37486"/>
                </a:lnTo>
                <a:lnTo>
                  <a:pt x="256474" y="31552"/>
                </a:lnTo>
                <a:close/>
                <a:moveTo>
                  <a:pt x="268656" y="31552"/>
                </a:moveTo>
                <a:lnTo>
                  <a:pt x="268656" y="37486"/>
                </a:lnTo>
                <a:lnTo>
                  <a:pt x="262721" y="37486"/>
                </a:lnTo>
                <a:lnTo>
                  <a:pt x="262721" y="31552"/>
                </a:lnTo>
                <a:close/>
                <a:moveTo>
                  <a:pt x="274904" y="31552"/>
                </a:moveTo>
                <a:lnTo>
                  <a:pt x="274904" y="37486"/>
                </a:lnTo>
                <a:lnTo>
                  <a:pt x="268968" y="37486"/>
                </a:lnTo>
                <a:lnTo>
                  <a:pt x="268968" y="31552"/>
                </a:lnTo>
                <a:close/>
                <a:moveTo>
                  <a:pt x="6251" y="37799"/>
                </a:moveTo>
                <a:lnTo>
                  <a:pt x="6251" y="43735"/>
                </a:lnTo>
                <a:lnTo>
                  <a:pt x="315" y="43735"/>
                </a:lnTo>
                <a:lnTo>
                  <a:pt x="315" y="37799"/>
                </a:lnTo>
                <a:close/>
                <a:moveTo>
                  <a:pt x="12498" y="37799"/>
                </a:moveTo>
                <a:lnTo>
                  <a:pt x="12498" y="43735"/>
                </a:lnTo>
                <a:lnTo>
                  <a:pt x="6562" y="43735"/>
                </a:lnTo>
                <a:lnTo>
                  <a:pt x="6562" y="37799"/>
                </a:lnTo>
                <a:close/>
                <a:moveTo>
                  <a:pt x="18745" y="37799"/>
                </a:moveTo>
                <a:lnTo>
                  <a:pt x="18745" y="43735"/>
                </a:lnTo>
                <a:lnTo>
                  <a:pt x="12810" y="43735"/>
                </a:lnTo>
                <a:lnTo>
                  <a:pt x="12810" y="37799"/>
                </a:lnTo>
                <a:close/>
                <a:moveTo>
                  <a:pt x="24992" y="37799"/>
                </a:moveTo>
                <a:lnTo>
                  <a:pt x="24992" y="43735"/>
                </a:lnTo>
                <a:lnTo>
                  <a:pt x="19058" y="43735"/>
                </a:lnTo>
                <a:lnTo>
                  <a:pt x="19058" y="37799"/>
                </a:lnTo>
                <a:close/>
                <a:moveTo>
                  <a:pt x="31242" y="37799"/>
                </a:moveTo>
                <a:lnTo>
                  <a:pt x="31242" y="43735"/>
                </a:lnTo>
                <a:lnTo>
                  <a:pt x="25305" y="43735"/>
                </a:lnTo>
                <a:lnTo>
                  <a:pt x="25305" y="37799"/>
                </a:lnTo>
                <a:close/>
                <a:moveTo>
                  <a:pt x="37489" y="37799"/>
                </a:moveTo>
                <a:lnTo>
                  <a:pt x="37489" y="43735"/>
                </a:lnTo>
                <a:lnTo>
                  <a:pt x="31553" y="43735"/>
                </a:lnTo>
                <a:lnTo>
                  <a:pt x="31553" y="37799"/>
                </a:lnTo>
                <a:close/>
                <a:moveTo>
                  <a:pt x="43737" y="37799"/>
                </a:moveTo>
                <a:lnTo>
                  <a:pt x="43737" y="43735"/>
                </a:lnTo>
                <a:lnTo>
                  <a:pt x="37802" y="43735"/>
                </a:lnTo>
                <a:lnTo>
                  <a:pt x="37802" y="37799"/>
                </a:lnTo>
                <a:close/>
                <a:moveTo>
                  <a:pt x="49985" y="37799"/>
                </a:moveTo>
                <a:lnTo>
                  <a:pt x="49985" y="43735"/>
                </a:lnTo>
                <a:lnTo>
                  <a:pt x="44049" y="43735"/>
                </a:lnTo>
                <a:lnTo>
                  <a:pt x="44049" y="37799"/>
                </a:lnTo>
                <a:close/>
                <a:moveTo>
                  <a:pt x="56232" y="37799"/>
                </a:moveTo>
                <a:lnTo>
                  <a:pt x="56232" y="43735"/>
                </a:lnTo>
                <a:lnTo>
                  <a:pt x="50296" y="43735"/>
                </a:lnTo>
                <a:lnTo>
                  <a:pt x="50296" y="37799"/>
                </a:lnTo>
                <a:close/>
                <a:moveTo>
                  <a:pt x="62480" y="37799"/>
                </a:moveTo>
                <a:lnTo>
                  <a:pt x="62480" y="43735"/>
                </a:lnTo>
                <a:lnTo>
                  <a:pt x="56545" y="43735"/>
                </a:lnTo>
                <a:lnTo>
                  <a:pt x="56545" y="37799"/>
                </a:lnTo>
                <a:close/>
                <a:moveTo>
                  <a:pt x="68727" y="37799"/>
                </a:moveTo>
                <a:lnTo>
                  <a:pt x="68727" y="43735"/>
                </a:lnTo>
                <a:lnTo>
                  <a:pt x="62792" y="43735"/>
                </a:lnTo>
                <a:lnTo>
                  <a:pt x="62792" y="37799"/>
                </a:lnTo>
                <a:close/>
                <a:moveTo>
                  <a:pt x="74975" y="37799"/>
                </a:moveTo>
                <a:lnTo>
                  <a:pt x="74975" y="43735"/>
                </a:lnTo>
                <a:lnTo>
                  <a:pt x="69039" y="43735"/>
                </a:lnTo>
                <a:lnTo>
                  <a:pt x="69039" y="37799"/>
                </a:lnTo>
                <a:close/>
                <a:moveTo>
                  <a:pt x="81223" y="37799"/>
                </a:moveTo>
                <a:lnTo>
                  <a:pt x="81223" y="43735"/>
                </a:lnTo>
                <a:lnTo>
                  <a:pt x="75286" y="43735"/>
                </a:lnTo>
                <a:lnTo>
                  <a:pt x="75286" y="37799"/>
                </a:lnTo>
                <a:close/>
                <a:moveTo>
                  <a:pt x="87470" y="37799"/>
                </a:moveTo>
                <a:lnTo>
                  <a:pt x="87470" y="43735"/>
                </a:lnTo>
                <a:lnTo>
                  <a:pt x="81535" y="43735"/>
                </a:lnTo>
                <a:lnTo>
                  <a:pt x="81535" y="37799"/>
                </a:lnTo>
                <a:close/>
                <a:moveTo>
                  <a:pt x="93720" y="37799"/>
                </a:moveTo>
                <a:lnTo>
                  <a:pt x="93720" y="43735"/>
                </a:lnTo>
                <a:lnTo>
                  <a:pt x="87784" y="43735"/>
                </a:lnTo>
                <a:lnTo>
                  <a:pt x="87784" y="37799"/>
                </a:lnTo>
                <a:close/>
                <a:moveTo>
                  <a:pt x="99967" y="37799"/>
                </a:moveTo>
                <a:lnTo>
                  <a:pt x="99967" y="43735"/>
                </a:lnTo>
                <a:lnTo>
                  <a:pt x="94031" y="43735"/>
                </a:lnTo>
                <a:lnTo>
                  <a:pt x="94031" y="37799"/>
                </a:lnTo>
                <a:close/>
                <a:moveTo>
                  <a:pt x="106214" y="37799"/>
                </a:moveTo>
                <a:lnTo>
                  <a:pt x="106214" y="43735"/>
                </a:lnTo>
                <a:lnTo>
                  <a:pt x="100280" y="43735"/>
                </a:lnTo>
                <a:lnTo>
                  <a:pt x="100280" y="37799"/>
                </a:lnTo>
                <a:close/>
                <a:moveTo>
                  <a:pt x="112461" y="37799"/>
                </a:moveTo>
                <a:lnTo>
                  <a:pt x="112461" y="43735"/>
                </a:lnTo>
                <a:lnTo>
                  <a:pt x="106527" y="43735"/>
                </a:lnTo>
                <a:lnTo>
                  <a:pt x="106527" y="37799"/>
                </a:lnTo>
                <a:close/>
                <a:moveTo>
                  <a:pt x="118710" y="37799"/>
                </a:moveTo>
                <a:lnTo>
                  <a:pt x="118710" y="43735"/>
                </a:lnTo>
                <a:lnTo>
                  <a:pt x="112774" y="43735"/>
                </a:lnTo>
                <a:lnTo>
                  <a:pt x="112774" y="37799"/>
                </a:lnTo>
                <a:close/>
                <a:moveTo>
                  <a:pt x="124957" y="37799"/>
                </a:moveTo>
                <a:lnTo>
                  <a:pt x="124957" y="43735"/>
                </a:lnTo>
                <a:lnTo>
                  <a:pt x="119021" y="43735"/>
                </a:lnTo>
                <a:lnTo>
                  <a:pt x="119021" y="37799"/>
                </a:lnTo>
                <a:close/>
                <a:moveTo>
                  <a:pt x="131204" y="37799"/>
                </a:moveTo>
                <a:lnTo>
                  <a:pt x="131204" y="43735"/>
                </a:lnTo>
                <a:lnTo>
                  <a:pt x="125270" y="43735"/>
                </a:lnTo>
                <a:lnTo>
                  <a:pt x="125270" y="37799"/>
                </a:lnTo>
                <a:close/>
                <a:moveTo>
                  <a:pt x="137451" y="37799"/>
                </a:moveTo>
                <a:lnTo>
                  <a:pt x="137451" y="43735"/>
                </a:lnTo>
                <a:lnTo>
                  <a:pt x="131517" y="43735"/>
                </a:lnTo>
                <a:lnTo>
                  <a:pt x="131517" y="37799"/>
                </a:lnTo>
                <a:close/>
                <a:moveTo>
                  <a:pt x="143702" y="37799"/>
                </a:moveTo>
                <a:lnTo>
                  <a:pt x="143702" y="43735"/>
                </a:lnTo>
                <a:lnTo>
                  <a:pt x="137766" y="43735"/>
                </a:lnTo>
                <a:lnTo>
                  <a:pt x="137766" y="37799"/>
                </a:lnTo>
                <a:close/>
                <a:moveTo>
                  <a:pt x="149949" y="37799"/>
                </a:moveTo>
                <a:lnTo>
                  <a:pt x="149949" y="43735"/>
                </a:lnTo>
                <a:lnTo>
                  <a:pt x="144015" y="43735"/>
                </a:lnTo>
                <a:lnTo>
                  <a:pt x="144015" y="37799"/>
                </a:lnTo>
                <a:close/>
                <a:moveTo>
                  <a:pt x="156196" y="37799"/>
                </a:moveTo>
                <a:lnTo>
                  <a:pt x="156196" y="43735"/>
                </a:lnTo>
                <a:lnTo>
                  <a:pt x="150262" y="43735"/>
                </a:lnTo>
                <a:lnTo>
                  <a:pt x="150262" y="37799"/>
                </a:lnTo>
                <a:close/>
                <a:moveTo>
                  <a:pt x="162445" y="37799"/>
                </a:moveTo>
                <a:lnTo>
                  <a:pt x="162445" y="43735"/>
                </a:lnTo>
                <a:lnTo>
                  <a:pt x="156509" y="43735"/>
                </a:lnTo>
                <a:lnTo>
                  <a:pt x="156509" y="37799"/>
                </a:lnTo>
                <a:close/>
                <a:moveTo>
                  <a:pt x="168692" y="37799"/>
                </a:moveTo>
                <a:lnTo>
                  <a:pt x="168692" y="43735"/>
                </a:lnTo>
                <a:lnTo>
                  <a:pt x="162756" y="43735"/>
                </a:lnTo>
                <a:lnTo>
                  <a:pt x="162756" y="37799"/>
                </a:lnTo>
                <a:close/>
                <a:moveTo>
                  <a:pt x="174939" y="37799"/>
                </a:moveTo>
                <a:lnTo>
                  <a:pt x="174939" y="43735"/>
                </a:lnTo>
                <a:lnTo>
                  <a:pt x="169005" y="43735"/>
                </a:lnTo>
                <a:lnTo>
                  <a:pt x="169005" y="37799"/>
                </a:lnTo>
                <a:close/>
                <a:moveTo>
                  <a:pt x="181186" y="37799"/>
                </a:moveTo>
                <a:lnTo>
                  <a:pt x="181186" y="43735"/>
                </a:lnTo>
                <a:lnTo>
                  <a:pt x="175252" y="43735"/>
                </a:lnTo>
                <a:lnTo>
                  <a:pt x="175252" y="37799"/>
                </a:lnTo>
                <a:close/>
                <a:moveTo>
                  <a:pt x="187435" y="37799"/>
                </a:moveTo>
                <a:lnTo>
                  <a:pt x="187435" y="43735"/>
                </a:lnTo>
                <a:lnTo>
                  <a:pt x="181499" y="43735"/>
                </a:lnTo>
                <a:lnTo>
                  <a:pt x="181499" y="37799"/>
                </a:lnTo>
                <a:close/>
                <a:moveTo>
                  <a:pt x="193684" y="37799"/>
                </a:moveTo>
                <a:lnTo>
                  <a:pt x="193684" y="43735"/>
                </a:lnTo>
                <a:lnTo>
                  <a:pt x="187749" y="43735"/>
                </a:lnTo>
                <a:lnTo>
                  <a:pt x="187749" y="37799"/>
                </a:lnTo>
                <a:close/>
                <a:moveTo>
                  <a:pt x="199931" y="37799"/>
                </a:moveTo>
                <a:lnTo>
                  <a:pt x="199931" y="43735"/>
                </a:lnTo>
                <a:lnTo>
                  <a:pt x="193996" y="43735"/>
                </a:lnTo>
                <a:lnTo>
                  <a:pt x="193996" y="37799"/>
                </a:lnTo>
                <a:close/>
                <a:moveTo>
                  <a:pt x="206180" y="37799"/>
                </a:moveTo>
                <a:lnTo>
                  <a:pt x="206180" y="43735"/>
                </a:lnTo>
                <a:lnTo>
                  <a:pt x="200244" y="43735"/>
                </a:lnTo>
                <a:lnTo>
                  <a:pt x="200244" y="37799"/>
                </a:lnTo>
                <a:close/>
                <a:moveTo>
                  <a:pt x="212427" y="37799"/>
                </a:moveTo>
                <a:lnTo>
                  <a:pt x="212427" y="43735"/>
                </a:lnTo>
                <a:lnTo>
                  <a:pt x="206491" y="43735"/>
                </a:lnTo>
                <a:lnTo>
                  <a:pt x="206491" y="37799"/>
                </a:lnTo>
                <a:close/>
                <a:moveTo>
                  <a:pt x="218674" y="37799"/>
                </a:moveTo>
                <a:lnTo>
                  <a:pt x="218674" y="43735"/>
                </a:lnTo>
                <a:lnTo>
                  <a:pt x="212739" y="43735"/>
                </a:lnTo>
                <a:lnTo>
                  <a:pt x="212739" y="37799"/>
                </a:lnTo>
                <a:close/>
                <a:moveTo>
                  <a:pt x="224921" y="37799"/>
                </a:moveTo>
                <a:lnTo>
                  <a:pt x="224921" y="43735"/>
                </a:lnTo>
                <a:lnTo>
                  <a:pt x="218987" y="43735"/>
                </a:lnTo>
                <a:lnTo>
                  <a:pt x="218987" y="37799"/>
                </a:lnTo>
                <a:close/>
                <a:moveTo>
                  <a:pt x="231170" y="37799"/>
                </a:moveTo>
                <a:lnTo>
                  <a:pt x="231170" y="43735"/>
                </a:lnTo>
                <a:lnTo>
                  <a:pt x="225234" y="43735"/>
                </a:lnTo>
                <a:lnTo>
                  <a:pt x="225234" y="37799"/>
                </a:lnTo>
                <a:close/>
                <a:moveTo>
                  <a:pt x="237417" y="37799"/>
                </a:moveTo>
                <a:lnTo>
                  <a:pt x="237417" y="43735"/>
                </a:lnTo>
                <a:lnTo>
                  <a:pt x="231481" y="43735"/>
                </a:lnTo>
                <a:lnTo>
                  <a:pt x="231481" y="37799"/>
                </a:lnTo>
                <a:close/>
                <a:moveTo>
                  <a:pt x="243664" y="37799"/>
                </a:moveTo>
                <a:lnTo>
                  <a:pt x="243664" y="43735"/>
                </a:lnTo>
                <a:lnTo>
                  <a:pt x="237729" y="43735"/>
                </a:lnTo>
                <a:lnTo>
                  <a:pt x="237729" y="37799"/>
                </a:lnTo>
                <a:close/>
                <a:moveTo>
                  <a:pt x="249911" y="37799"/>
                </a:moveTo>
                <a:lnTo>
                  <a:pt x="249911" y="43735"/>
                </a:lnTo>
                <a:lnTo>
                  <a:pt x="243977" y="43735"/>
                </a:lnTo>
                <a:lnTo>
                  <a:pt x="243977" y="37799"/>
                </a:lnTo>
                <a:close/>
                <a:moveTo>
                  <a:pt x="256161" y="37799"/>
                </a:moveTo>
                <a:lnTo>
                  <a:pt x="256161" y="43735"/>
                </a:lnTo>
                <a:lnTo>
                  <a:pt x="250225" y="43735"/>
                </a:lnTo>
                <a:lnTo>
                  <a:pt x="250225" y="37799"/>
                </a:lnTo>
                <a:close/>
                <a:moveTo>
                  <a:pt x="262409" y="37799"/>
                </a:moveTo>
                <a:lnTo>
                  <a:pt x="262409" y="43735"/>
                </a:lnTo>
                <a:lnTo>
                  <a:pt x="256474" y="43735"/>
                </a:lnTo>
                <a:lnTo>
                  <a:pt x="256474" y="37799"/>
                </a:lnTo>
                <a:close/>
                <a:moveTo>
                  <a:pt x="268656" y="37799"/>
                </a:moveTo>
                <a:lnTo>
                  <a:pt x="268656" y="43735"/>
                </a:lnTo>
                <a:lnTo>
                  <a:pt x="262721" y="43735"/>
                </a:lnTo>
                <a:lnTo>
                  <a:pt x="262721" y="37799"/>
                </a:lnTo>
                <a:close/>
                <a:moveTo>
                  <a:pt x="274904" y="37799"/>
                </a:moveTo>
                <a:lnTo>
                  <a:pt x="274904" y="43735"/>
                </a:lnTo>
                <a:lnTo>
                  <a:pt x="268968" y="43735"/>
                </a:lnTo>
                <a:lnTo>
                  <a:pt x="268968" y="37799"/>
                </a:lnTo>
                <a:close/>
                <a:moveTo>
                  <a:pt x="6251" y="44046"/>
                </a:moveTo>
                <a:lnTo>
                  <a:pt x="6251" y="49982"/>
                </a:lnTo>
                <a:lnTo>
                  <a:pt x="315" y="49982"/>
                </a:lnTo>
                <a:lnTo>
                  <a:pt x="315" y="44046"/>
                </a:lnTo>
                <a:close/>
                <a:moveTo>
                  <a:pt x="12498" y="44046"/>
                </a:moveTo>
                <a:lnTo>
                  <a:pt x="12498" y="49982"/>
                </a:lnTo>
                <a:lnTo>
                  <a:pt x="6562" y="49982"/>
                </a:lnTo>
                <a:lnTo>
                  <a:pt x="6562" y="44046"/>
                </a:lnTo>
                <a:close/>
                <a:moveTo>
                  <a:pt x="18745" y="44046"/>
                </a:moveTo>
                <a:lnTo>
                  <a:pt x="18745" y="49982"/>
                </a:lnTo>
                <a:lnTo>
                  <a:pt x="12810" y="49982"/>
                </a:lnTo>
                <a:lnTo>
                  <a:pt x="12810" y="44046"/>
                </a:lnTo>
                <a:close/>
                <a:moveTo>
                  <a:pt x="24992" y="44046"/>
                </a:moveTo>
                <a:lnTo>
                  <a:pt x="24992" y="49982"/>
                </a:lnTo>
                <a:lnTo>
                  <a:pt x="19058" y="49982"/>
                </a:lnTo>
                <a:lnTo>
                  <a:pt x="19058" y="44046"/>
                </a:lnTo>
                <a:close/>
                <a:moveTo>
                  <a:pt x="31242" y="44046"/>
                </a:moveTo>
                <a:lnTo>
                  <a:pt x="31242" y="49982"/>
                </a:lnTo>
                <a:lnTo>
                  <a:pt x="25305" y="49982"/>
                </a:lnTo>
                <a:lnTo>
                  <a:pt x="25305" y="44046"/>
                </a:lnTo>
                <a:close/>
                <a:moveTo>
                  <a:pt x="37489" y="44046"/>
                </a:moveTo>
                <a:lnTo>
                  <a:pt x="37489" y="49982"/>
                </a:lnTo>
                <a:lnTo>
                  <a:pt x="31553" y="49982"/>
                </a:lnTo>
                <a:lnTo>
                  <a:pt x="31553" y="44046"/>
                </a:lnTo>
                <a:close/>
                <a:moveTo>
                  <a:pt x="43737" y="44046"/>
                </a:moveTo>
                <a:lnTo>
                  <a:pt x="43737" y="49982"/>
                </a:lnTo>
                <a:lnTo>
                  <a:pt x="37802" y="49982"/>
                </a:lnTo>
                <a:lnTo>
                  <a:pt x="37802" y="44046"/>
                </a:lnTo>
                <a:close/>
                <a:moveTo>
                  <a:pt x="49985" y="44046"/>
                </a:moveTo>
                <a:lnTo>
                  <a:pt x="49985" y="49982"/>
                </a:lnTo>
                <a:lnTo>
                  <a:pt x="44049" y="49982"/>
                </a:lnTo>
                <a:lnTo>
                  <a:pt x="44049" y="44046"/>
                </a:lnTo>
                <a:close/>
                <a:moveTo>
                  <a:pt x="56232" y="44046"/>
                </a:moveTo>
                <a:lnTo>
                  <a:pt x="56232" y="49982"/>
                </a:lnTo>
                <a:lnTo>
                  <a:pt x="50296" y="49982"/>
                </a:lnTo>
                <a:lnTo>
                  <a:pt x="50296" y="44046"/>
                </a:lnTo>
                <a:close/>
                <a:moveTo>
                  <a:pt x="62480" y="44046"/>
                </a:moveTo>
                <a:lnTo>
                  <a:pt x="62480" y="49982"/>
                </a:lnTo>
                <a:lnTo>
                  <a:pt x="56545" y="49982"/>
                </a:lnTo>
                <a:lnTo>
                  <a:pt x="56545" y="44046"/>
                </a:lnTo>
                <a:close/>
                <a:moveTo>
                  <a:pt x="68727" y="44046"/>
                </a:moveTo>
                <a:lnTo>
                  <a:pt x="68727" y="49982"/>
                </a:lnTo>
                <a:lnTo>
                  <a:pt x="62792" y="49982"/>
                </a:lnTo>
                <a:lnTo>
                  <a:pt x="62792" y="44046"/>
                </a:lnTo>
                <a:close/>
                <a:moveTo>
                  <a:pt x="74975" y="44046"/>
                </a:moveTo>
                <a:lnTo>
                  <a:pt x="74975" y="49982"/>
                </a:lnTo>
                <a:lnTo>
                  <a:pt x="69039" y="49982"/>
                </a:lnTo>
                <a:lnTo>
                  <a:pt x="69039" y="44046"/>
                </a:lnTo>
                <a:close/>
                <a:moveTo>
                  <a:pt x="81223" y="44046"/>
                </a:moveTo>
                <a:lnTo>
                  <a:pt x="81223" y="49982"/>
                </a:lnTo>
                <a:lnTo>
                  <a:pt x="75286" y="49982"/>
                </a:lnTo>
                <a:lnTo>
                  <a:pt x="75286" y="44046"/>
                </a:lnTo>
                <a:close/>
                <a:moveTo>
                  <a:pt x="87470" y="44046"/>
                </a:moveTo>
                <a:lnTo>
                  <a:pt x="87470" y="49982"/>
                </a:lnTo>
                <a:lnTo>
                  <a:pt x="81535" y="49982"/>
                </a:lnTo>
                <a:lnTo>
                  <a:pt x="81535" y="44046"/>
                </a:lnTo>
                <a:close/>
                <a:moveTo>
                  <a:pt x="93720" y="44046"/>
                </a:moveTo>
                <a:lnTo>
                  <a:pt x="93720" y="49982"/>
                </a:lnTo>
                <a:lnTo>
                  <a:pt x="87784" y="49982"/>
                </a:lnTo>
                <a:lnTo>
                  <a:pt x="87784" y="44046"/>
                </a:lnTo>
                <a:close/>
                <a:moveTo>
                  <a:pt x="99967" y="44046"/>
                </a:moveTo>
                <a:lnTo>
                  <a:pt x="99967" y="49982"/>
                </a:lnTo>
                <a:lnTo>
                  <a:pt x="94031" y="49982"/>
                </a:lnTo>
                <a:lnTo>
                  <a:pt x="94031" y="44046"/>
                </a:lnTo>
                <a:close/>
                <a:moveTo>
                  <a:pt x="106214" y="44046"/>
                </a:moveTo>
                <a:lnTo>
                  <a:pt x="106214" y="49982"/>
                </a:lnTo>
                <a:lnTo>
                  <a:pt x="100278" y="49982"/>
                </a:lnTo>
                <a:lnTo>
                  <a:pt x="100278" y="44046"/>
                </a:lnTo>
                <a:close/>
                <a:moveTo>
                  <a:pt x="112461" y="44046"/>
                </a:moveTo>
                <a:lnTo>
                  <a:pt x="112461" y="49982"/>
                </a:lnTo>
                <a:lnTo>
                  <a:pt x="106527" y="49982"/>
                </a:lnTo>
                <a:lnTo>
                  <a:pt x="106527" y="44046"/>
                </a:lnTo>
                <a:close/>
                <a:moveTo>
                  <a:pt x="118710" y="44046"/>
                </a:moveTo>
                <a:lnTo>
                  <a:pt x="118710" y="49982"/>
                </a:lnTo>
                <a:lnTo>
                  <a:pt x="112774" y="49982"/>
                </a:lnTo>
                <a:lnTo>
                  <a:pt x="112774" y="44046"/>
                </a:lnTo>
                <a:close/>
                <a:moveTo>
                  <a:pt x="124957" y="44046"/>
                </a:moveTo>
                <a:lnTo>
                  <a:pt x="124957" y="49982"/>
                </a:lnTo>
                <a:lnTo>
                  <a:pt x="119021" y="49982"/>
                </a:lnTo>
                <a:lnTo>
                  <a:pt x="119021" y="44046"/>
                </a:lnTo>
                <a:close/>
                <a:moveTo>
                  <a:pt x="131204" y="44046"/>
                </a:moveTo>
                <a:lnTo>
                  <a:pt x="131204" y="49982"/>
                </a:lnTo>
                <a:lnTo>
                  <a:pt x="125270" y="49982"/>
                </a:lnTo>
                <a:lnTo>
                  <a:pt x="125270" y="44046"/>
                </a:lnTo>
                <a:close/>
                <a:moveTo>
                  <a:pt x="137451" y="44046"/>
                </a:moveTo>
                <a:lnTo>
                  <a:pt x="137451" y="49982"/>
                </a:lnTo>
                <a:lnTo>
                  <a:pt x="131517" y="49982"/>
                </a:lnTo>
                <a:lnTo>
                  <a:pt x="131517" y="44046"/>
                </a:lnTo>
                <a:close/>
                <a:moveTo>
                  <a:pt x="143702" y="44046"/>
                </a:moveTo>
                <a:lnTo>
                  <a:pt x="143702" y="49982"/>
                </a:lnTo>
                <a:lnTo>
                  <a:pt x="137766" y="49982"/>
                </a:lnTo>
                <a:lnTo>
                  <a:pt x="137766" y="44046"/>
                </a:lnTo>
                <a:close/>
                <a:moveTo>
                  <a:pt x="149949" y="44046"/>
                </a:moveTo>
                <a:lnTo>
                  <a:pt x="149949" y="49982"/>
                </a:lnTo>
                <a:lnTo>
                  <a:pt x="144015" y="49982"/>
                </a:lnTo>
                <a:lnTo>
                  <a:pt x="144015" y="44046"/>
                </a:lnTo>
                <a:close/>
                <a:moveTo>
                  <a:pt x="156196" y="44046"/>
                </a:moveTo>
                <a:lnTo>
                  <a:pt x="156196" y="49982"/>
                </a:lnTo>
                <a:lnTo>
                  <a:pt x="150262" y="49982"/>
                </a:lnTo>
                <a:lnTo>
                  <a:pt x="150262" y="44046"/>
                </a:lnTo>
                <a:close/>
                <a:moveTo>
                  <a:pt x="162445" y="44046"/>
                </a:moveTo>
                <a:lnTo>
                  <a:pt x="162445" y="49982"/>
                </a:lnTo>
                <a:lnTo>
                  <a:pt x="156509" y="49982"/>
                </a:lnTo>
                <a:lnTo>
                  <a:pt x="156509" y="44046"/>
                </a:lnTo>
                <a:close/>
                <a:moveTo>
                  <a:pt x="168692" y="44046"/>
                </a:moveTo>
                <a:lnTo>
                  <a:pt x="168692" y="49982"/>
                </a:lnTo>
                <a:lnTo>
                  <a:pt x="162756" y="49982"/>
                </a:lnTo>
                <a:lnTo>
                  <a:pt x="162756" y="44046"/>
                </a:lnTo>
                <a:close/>
                <a:moveTo>
                  <a:pt x="174939" y="44046"/>
                </a:moveTo>
                <a:lnTo>
                  <a:pt x="174939" y="49982"/>
                </a:lnTo>
                <a:lnTo>
                  <a:pt x="169005" y="49982"/>
                </a:lnTo>
                <a:lnTo>
                  <a:pt x="169005" y="44046"/>
                </a:lnTo>
                <a:close/>
                <a:moveTo>
                  <a:pt x="181186" y="44046"/>
                </a:moveTo>
                <a:lnTo>
                  <a:pt x="181186" y="49982"/>
                </a:lnTo>
                <a:lnTo>
                  <a:pt x="175252" y="49982"/>
                </a:lnTo>
                <a:lnTo>
                  <a:pt x="175252" y="44046"/>
                </a:lnTo>
                <a:close/>
                <a:moveTo>
                  <a:pt x="187435" y="44046"/>
                </a:moveTo>
                <a:lnTo>
                  <a:pt x="187435" y="49982"/>
                </a:lnTo>
                <a:lnTo>
                  <a:pt x="181499" y="49982"/>
                </a:lnTo>
                <a:lnTo>
                  <a:pt x="181499" y="44046"/>
                </a:lnTo>
                <a:close/>
                <a:moveTo>
                  <a:pt x="193684" y="44046"/>
                </a:moveTo>
                <a:lnTo>
                  <a:pt x="193684" y="49982"/>
                </a:lnTo>
                <a:lnTo>
                  <a:pt x="187749" y="49982"/>
                </a:lnTo>
                <a:lnTo>
                  <a:pt x="187749" y="44046"/>
                </a:lnTo>
                <a:close/>
                <a:moveTo>
                  <a:pt x="199931" y="44046"/>
                </a:moveTo>
                <a:lnTo>
                  <a:pt x="199931" y="49982"/>
                </a:lnTo>
                <a:lnTo>
                  <a:pt x="193996" y="49982"/>
                </a:lnTo>
                <a:lnTo>
                  <a:pt x="193996" y="44046"/>
                </a:lnTo>
                <a:close/>
                <a:moveTo>
                  <a:pt x="206180" y="44046"/>
                </a:moveTo>
                <a:lnTo>
                  <a:pt x="206180" y="49982"/>
                </a:lnTo>
                <a:lnTo>
                  <a:pt x="200244" y="49982"/>
                </a:lnTo>
                <a:lnTo>
                  <a:pt x="200244" y="44046"/>
                </a:lnTo>
                <a:close/>
                <a:moveTo>
                  <a:pt x="212427" y="44046"/>
                </a:moveTo>
                <a:lnTo>
                  <a:pt x="212427" y="49982"/>
                </a:lnTo>
                <a:lnTo>
                  <a:pt x="206491" y="49982"/>
                </a:lnTo>
                <a:lnTo>
                  <a:pt x="206491" y="44046"/>
                </a:lnTo>
                <a:close/>
                <a:moveTo>
                  <a:pt x="218674" y="44046"/>
                </a:moveTo>
                <a:lnTo>
                  <a:pt x="218674" y="49982"/>
                </a:lnTo>
                <a:lnTo>
                  <a:pt x="212739" y="49982"/>
                </a:lnTo>
                <a:lnTo>
                  <a:pt x="212739" y="44046"/>
                </a:lnTo>
                <a:close/>
                <a:moveTo>
                  <a:pt x="224921" y="44046"/>
                </a:moveTo>
                <a:lnTo>
                  <a:pt x="224921" y="49982"/>
                </a:lnTo>
                <a:lnTo>
                  <a:pt x="218987" y="49982"/>
                </a:lnTo>
                <a:lnTo>
                  <a:pt x="218987" y="44046"/>
                </a:lnTo>
                <a:close/>
                <a:moveTo>
                  <a:pt x="231170" y="44046"/>
                </a:moveTo>
                <a:lnTo>
                  <a:pt x="231170" y="49982"/>
                </a:lnTo>
                <a:lnTo>
                  <a:pt x="225234" y="49982"/>
                </a:lnTo>
                <a:lnTo>
                  <a:pt x="225234" y="44046"/>
                </a:lnTo>
                <a:close/>
                <a:moveTo>
                  <a:pt x="237417" y="44046"/>
                </a:moveTo>
                <a:lnTo>
                  <a:pt x="237417" y="49982"/>
                </a:lnTo>
                <a:lnTo>
                  <a:pt x="231481" y="49982"/>
                </a:lnTo>
                <a:lnTo>
                  <a:pt x="231481" y="44046"/>
                </a:lnTo>
                <a:close/>
                <a:moveTo>
                  <a:pt x="243664" y="44046"/>
                </a:moveTo>
                <a:lnTo>
                  <a:pt x="243664" y="49982"/>
                </a:lnTo>
                <a:lnTo>
                  <a:pt x="237729" y="49982"/>
                </a:lnTo>
                <a:lnTo>
                  <a:pt x="237729" y="44046"/>
                </a:lnTo>
                <a:close/>
                <a:moveTo>
                  <a:pt x="249911" y="44046"/>
                </a:moveTo>
                <a:lnTo>
                  <a:pt x="249911" y="49982"/>
                </a:lnTo>
                <a:lnTo>
                  <a:pt x="243977" y="49982"/>
                </a:lnTo>
                <a:lnTo>
                  <a:pt x="243977" y="44046"/>
                </a:lnTo>
                <a:close/>
                <a:moveTo>
                  <a:pt x="256161" y="44046"/>
                </a:moveTo>
                <a:lnTo>
                  <a:pt x="256161" y="49982"/>
                </a:lnTo>
                <a:lnTo>
                  <a:pt x="250225" y="49982"/>
                </a:lnTo>
                <a:lnTo>
                  <a:pt x="250225" y="44046"/>
                </a:lnTo>
                <a:close/>
                <a:moveTo>
                  <a:pt x="262409" y="44046"/>
                </a:moveTo>
                <a:lnTo>
                  <a:pt x="262409" y="49982"/>
                </a:lnTo>
                <a:lnTo>
                  <a:pt x="256474" y="49982"/>
                </a:lnTo>
                <a:lnTo>
                  <a:pt x="256474" y="44046"/>
                </a:lnTo>
                <a:close/>
                <a:moveTo>
                  <a:pt x="268656" y="44046"/>
                </a:moveTo>
                <a:lnTo>
                  <a:pt x="268656" y="49982"/>
                </a:lnTo>
                <a:lnTo>
                  <a:pt x="262721" y="49982"/>
                </a:lnTo>
                <a:lnTo>
                  <a:pt x="262721" y="44046"/>
                </a:lnTo>
                <a:close/>
                <a:moveTo>
                  <a:pt x="274904" y="44046"/>
                </a:moveTo>
                <a:lnTo>
                  <a:pt x="274904" y="49982"/>
                </a:lnTo>
                <a:lnTo>
                  <a:pt x="268968" y="49982"/>
                </a:lnTo>
                <a:lnTo>
                  <a:pt x="268968" y="44046"/>
                </a:lnTo>
                <a:close/>
                <a:moveTo>
                  <a:pt x="6251" y="50295"/>
                </a:moveTo>
                <a:lnTo>
                  <a:pt x="6251" y="56229"/>
                </a:lnTo>
                <a:lnTo>
                  <a:pt x="315" y="56229"/>
                </a:lnTo>
                <a:lnTo>
                  <a:pt x="315" y="50295"/>
                </a:lnTo>
                <a:close/>
                <a:moveTo>
                  <a:pt x="12498" y="50295"/>
                </a:moveTo>
                <a:lnTo>
                  <a:pt x="12498" y="56229"/>
                </a:lnTo>
                <a:lnTo>
                  <a:pt x="6562" y="56229"/>
                </a:lnTo>
                <a:lnTo>
                  <a:pt x="6562" y="50295"/>
                </a:lnTo>
                <a:close/>
                <a:moveTo>
                  <a:pt x="18745" y="50295"/>
                </a:moveTo>
                <a:lnTo>
                  <a:pt x="18745" y="56229"/>
                </a:lnTo>
                <a:lnTo>
                  <a:pt x="12810" y="56229"/>
                </a:lnTo>
                <a:lnTo>
                  <a:pt x="12810" y="50295"/>
                </a:lnTo>
                <a:close/>
                <a:moveTo>
                  <a:pt x="24992" y="50295"/>
                </a:moveTo>
                <a:lnTo>
                  <a:pt x="24992" y="56229"/>
                </a:lnTo>
                <a:lnTo>
                  <a:pt x="19058" y="56229"/>
                </a:lnTo>
                <a:lnTo>
                  <a:pt x="19058" y="50295"/>
                </a:lnTo>
                <a:close/>
                <a:moveTo>
                  <a:pt x="31242" y="50295"/>
                </a:moveTo>
                <a:lnTo>
                  <a:pt x="31242" y="56229"/>
                </a:lnTo>
                <a:lnTo>
                  <a:pt x="25305" y="56229"/>
                </a:lnTo>
                <a:lnTo>
                  <a:pt x="25305" y="50295"/>
                </a:lnTo>
                <a:close/>
                <a:moveTo>
                  <a:pt x="37489" y="50295"/>
                </a:moveTo>
                <a:lnTo>
                  <a:pt x="37489" y="56229"/>
                </a:lnTo>
                <a:lnTo>
                  <a:pt x="31553" y="56229"/>
                </a:lnTo>
                <a:lnTo>
                  <a:pt x="31553" y="50295"/>
                </a:lnTo>
                <a:close/>
                <a:moveTo>
                  <a:pt x="43737" y="50295"/>
                </a:moveTo>
                <a:lnTo>
                  <a:pt x="43737" y="56229"/>
                </a:lnTo>
                <a:lnTo>
                  <a:pt x="37802" y="56229"/>
                </a:lnTo>
                <a:lnTo>
                  <a:pt x="37802" y="50295"/>
                </a:lnTo>
                <a:close/>
                <a:moveTo>
                  <a:pt x="49985" y="50295"/>
                </a:moveTo>
                <a:lnTo>
                  <a:pt x="49985" y="56229"/>
                </a:lnTo>
                <a:lnTo>
                  <a:pt x="44049" y="56229"/>
                </a:lnTo>
                <a:lnTo>
                  <a:pt x="44049" y="50295"/>
                </a:lnTo>
                <a:close/>
                <a:moveTo>
                  <a:pt x="56232" y="50295"/>
                </a:moveTo>
                <a:lnTo>
                  <a:pt x="56232" y="56229"/>
                </a:lnTo>
                <a:lnTo>
                  <a:pt x="50296" y="56229"/>
                </a:lnTo>
                <a:lnTo>
                  <a:pt x="50296" y="50295"/>
                </a:lnTo>
                <a:close/>
                <a:moveTo>
                  <a:pt x="62480" y="50295"/>
                </a:moveTo>
                <a:lnTo>
                  <a:pt x="62480" y="56229"/>
                </a:lnTo>
                <a:lnTo>
                  <a:pt x="56545" y="56229"/>
                </a:lnTo>
                <a:lnTo>
                  <a:pt x="56545" y="50295"/>
                </a:lnTo>
                <a:close/>
                <a:moveTo>
                  <a:pt x="68727" y="50295"/>
                </a:moveTo>
                <a:lnTo>
                  <a:pt x="68727" y="56229"/>
                </a:lnTo>
                <a:lnTo>
                  <a:pt x="62792" y="56229"/>
                </a:lnTo>
                <a:lnTo>
                  <a:pt x="62792" y="50295"/>
                </a:lnTo>
                <a:close/>
                <a:moveTo>
                  <a:pt x="74975" y="50295"/>
                </a:moveTo>
                <a:lnTo>
                  <a:pt x="74975" y="56229"/>
                </a:lnTo>
                <a:lnTo>
                  <a:pt x="69039" y="56229"/>
                </a:lnTo>
                <a:lnTo>
                  <a:pt x="69039" y="50295"/>
                </a:lnTo>
                <a:close/>
                <a:moveTo>
                  <a:pt x="81223" y="50295"/>
                </a:moveTo>
                <a:lnTo>
                  <a:pt x="81223" y="56229"/>
                </a:lnTo>
                <a:lnTo>
                  <a:pt x="75286" y="56229"/>
                </a:lnTo>
                <a:lnTo>
                  <a:pt x="75286" y="50295"/>
                </a:lnTo>
                <a:close/>
                <a:moveTo>
                  <a:pt x="87470" y="50295"/>
                </a:moveTo>
                <a:lnTo>
                  <a:pt x="87470" y="56229"/>
                </a:lnTo>
                <a:lnTo>
                  <a:pt x="81535" y="56229"/>
                </a:lnTo>
                <a:lnTo>
                  <a:pt x="81535" y="50295"/>
                </a:lnTo>
                <a:close/>
                <a:moveTo>
                  <a:pt x="93720" y="50295"/>
                </a:moveTo>
                <a:lnTo>
                  <a:pt x="93720" y="56229"/>
                </a:lnTo>
                <a:lnTo>
                  <a:pt x="87784" y="56229"/>
                </a:lnTo>
                <a:lnTo>
                  <a:pt x="87784" y="50295"/>
                </a:lnTo>
                <a:close/>
                <a:moveTo>
                  <a:pt x="99967" y="50295"/>
                </a:moveTo>
                <a:lnTo>
                  <a:pt x="99967" y="56229"/>
                </a:lnTo>
                <a:lnTo>
                  <a:pt x="94031" y="56229"/>
                </a:lnTo>
                <a:lnTo>
                  <a:pt x="94031" y="50295"/>
                </a:lnTo>
                <a:close/>
                <a:moveTo>
                  <a:pt x="106214" y="50295"/>
                </a:moveTo>
                <a:lnTo>
                  <a:pt x="106214" y="56229"/>
                </a:lnTo>
                <a:lnTo>
                  <a:pt x="100278" y="56229"/>
                </a:lnTo>
                <a:lnTo>
                  <a:pt x="100278" y="50295"/>
                </a:lnTo>
                <a:close/>
                <a:moveTo>
                  <a:pt x="112461" y="50295"/>
                </a:moveTo>
                <a:lnTo>
                  <a:pt x="112461" y="56229"/>
                </a:lnTo>
                <a:lnTo>
                  <a:pt x="106527" y="56229"/>
                </a:lnTo>
                <a:lnTo>
                  <a:pt x="106527" y="50295"/>
                </a:lnTo>
                <a:close/>
                <a:moveTo>
                  <a:pt x="118710" y="50295"/>
                </a:moveTo>
                <a:lnTo>
                  <a:pt x="118710" y="56229"/>
                </a:lnTo>
                <a:lnTo>
                  <a:pt x="112774" y="56229"/>
                </a:lnTo>
                <a:lnTo>
                  <a:pt x="112774" y="50295"/>
                </a:lnTo>
                <a:close/>
                <a:moveTo>
                  <a:pt x="124957" y="50295"/>
                </a:moveTo>
                <a:lnTo>
                  <a:pt x="124957" y="56229"/>
                </a:lnTo>
                <a:lnTo>
                  <a:pt x="119021" y="56229"/>
                </a:lnTo>
                <a:lnTo>
                  <a:pt x="119021" y="50295"/>
                </a:lnTo>
                <a:close/>
                <a:moveTo>
                  <a:pt x="131204" y="50295"/>
                </a:moveTo>
                <a:lnTo>
                  <a:pt x="131204" y="56229"/>
                </a:lnTo>
                <a:lnTo>
                  <a:pt x="125270" y="56229"/>
                </a:lnTo>
                <a:lnTo>
                  <a:pt x="125270" y="50295"/>
                </a:lnTo>
                <a:close/>
                <a:moveTo>
                  <a:pt x="137451" y="50295"/>
                </a:moveTo>
                <a:lnTo>
                  <a:pt x="137451" y="56229"/>
                </a:lnTo>
                <a:lnTo>
                  <a:pt x="131517" y="56229"/>
                </a:lnTo>
                <a:lnTo>
                  <a:pt x="131517" y="50295"/>
                </a:lnTo>
                <a:close/>
                <a:moveTo>
                  <a:pt x="143702" y="50295"/>
                </a:moveTo>
                <a:lnTo>
                  <a:pt x="143702" y="56229"/>
                </a:lnTo>
                <a:lnTo>
                  <a:pt x="137766" y="56229"/>
                </a:lnTo>
                <a:lnTo>
                  <a:pt x="137766" y="50295"/>
                </a:lnTo>
                <a:close/>
                <a:moveTo>
                  <a:pt x="149949" y="50295"/>
                </a:moveTo>
                <a:lnTo>
                  <a:pt x="149949" y="56229"/>
                </a:lnTo>
                <a:lnTo>
                  <a:pt x="144015" y="56229"/>
                </a:lnTo>
                <a:lnTo>
                  <a:pt x="144015" y="50295"/>
                </a:lnTo>
                <a:close/>
                <a:moveTo>
                  <a:pt x="156196" y="50295"/>
                </a:moveTo>
                <a:lnTo>
                  <a:pt x="156196" y="56229"/>
                </a:lnTo>
                <a:lnTo>
                  <a:pt x="150262" y="56229"/>
                </a:lnTo>
                <a:lnTo>
                  <a:pt x="150262" y="50295"/>
                </a:lnTo>
                <a:close/>
                <a:moveTo>
                  <a:pt x="162445" y="50295"/>
                </a:moveTo>
                <a:lnTo>
                  <a:pt x="162445" y="56229"/>
                </a:lnTo>
                <a:lnTo>
                  <a:pt x="156509" y="56229"/>
                </a:lnTo>
                <a:lnTo>
                  <a:pt x="156509" y="50295"/>
                </a:lnTo>
                <a:close/>
                <a:moveTo>
                  <a:pt x="168692" y="50295"/>
                </a:moveTo>
                <a:lnTo>
                  <a:pt x="168692" y="56229"/>
                </a:lnTo>
                <a:lnTo>
                  <a:pt x="162756" y="56229"/>
                </a:lnTo>
                <a:lnTo>
                  <a:pt x="162756" y="50295"/>
                </a:lnTo>
                <a:close/>
                <a:moveTo>
                  <a:pt x="174939" y="50295"/>
                </a:moveTo>
                <a:lnTo>
                  <a:pt x="174939" y="56229"/>
                </a:lnTo>
                <a:lnTo>
                  <a:pt x="169005" y="56229"/>
                </a:lnTo>
                <a:lnTo>
                  <a:pt x="169005" y="50295"/>
                </a:lnTo>
                <a:close/>
                <a:moveTo>
                  <a:pt x="181186" y="50295"/>
                </a:moveTo>
                <a:lnTo>
                  <a:pt x="181186" y="56229"/>
                </a:lnTo>
                <a:lnTo>
                  <a:pt x="175252" y="56229"/>
                </a:lnTo>
                <a:lnTo>
                  <a:pt x="175252" y="50295"/>
                </a:lnTo>
                <a:close/>
                <a:moveTo>
                  <a:pt x="187435" y="50295"/>
                </a:moveTo>
                <a:lnTo>
                  <a:pt x="187435" y="56229"/>
                </a:lnTo>
                <a:lnTo>
                  <a:pt x="181499" y="56229"/>
                </a:lnTo>
                <a:lnTo>
                  <a:pt x="181499" y="50295"/>
                </a:lnTo>
                <a:close/>
                <a:moveTo>
                  <a:pt x="193684" y="50295"/>
                </a:moveTo>
                <a:lnTo>
                  <a:pt x="193684" y="56229"/>
                </a:lnTo>
                <a:lnTo>
                  <a:pt x="187749" y="56229"/>
                </a:lnTo>
                <a:lnTo>
                  <a:pt x="187749" y="50295"/>
                </a:lnTo>
                <a:close/>
                <a:moveTo>
                  <a:pt x="199931" y="50295"/>
                </a:moveTo>
                <a:lnTo>
                  <a:pt x="199931" y="56229"/>
                </a:lnTo>
                <a:lnTo>
                  <a:pt x="193996" y="56229"/>
                </a:lnTo>
                <a:lnTo>
                  <a:pt x="193996" y="50295"/>
                </a:lnTo>
                <a:close/>
                <a:moveTo>
                  <a:pt x="206180" y="50295"/>
                </a:moveTo>
                <a:lnTo>
                  <a:pt x="206180" y="56229"/>
                </a:lnTo>
                <a:lnTo>
                  <a:pt x="200244" y="56229"/>
                </a:lnTo>
                <a:lnTo>
                  <a:pt x="200244" y="50295"/>
                </a:lnTo>
                <a:close/>
                <a:moveTo>
                  <a:pt x="212427" y="50295"/>
                </a:moveTo>
                <a:lnTo>
                  <a:pt x="212427" y="56229"/>
                </a:lnTo>
                <a:lnTo>
                  <a:pt x="206491" y="56229"/>
                </a:lnTo>
                <a:lnTo>
                  <a:pt x="206491" y="50295"/>
                </a:lnTo>
                <a:close/>
                <a:moveTo>
                  <a:pt x="218674" y="50295"/>
                </a:moveTo>
                <a:lnTo>
                  <a:pt x="218674" y="56229"/>
                </a:lnTo>
                <a:lnTo>
                  <a:pt x="212739" y="56229"/>
                </a:lnTo>
                <a:lnTo>
                  <a:pt x="212739" y="50295"/>
                </a:lnTo>
                <a:close/>
                <a:moveTo>
                  <a:pt x="224921" y="50295"/>
                </a:moveTo>
                <a:lnTo>
                  <a:pt x="224921" y="56229"/>
                </a:lnTo>
                <a:lnTo>
                  <a:pt x="218987" y="56229"/>
                </a:lnTo>
                <a:lnTo>
                  <a:pt x="218987" y="50295"/>
                </a:lnTo>
                <a:close/>
                <a:moveTo>
                  <a:pt x="231170" y="50295"/>
                </a:moveTo>
                <a:lnTo>
                  <a:pt x="231170" y="56229"/>
                </a:lnTo>
                <a:lnTo>
                  <a:pt x="225234" y="56229"/>
                </a:lnTo>
                <a:lnTo>
                  <a:pt x="225234" y="50295"/>
                </a:lnTo>
                <a:close/>
                <a:moveTo>
                  <a:pt x="237417" y="50295"/>
                </a:moveTo>
                <a:lnTo>
                  <a:pt x="237417" y="56229"/>
                </a:lnTo>
                <a:lnTo>
                  <a:pt x="231481" y="56229"/>
                </a:lnTo>
                <a:lnTo>
                  <a:pt x="231481" y="50295"/>
                </a:lnTo>
                <a:close/>
                <a:moveTo>
                  <a:pt x="243664" y="50295"/>
                </a:moveTo>
                <a:lnTo>
                  <a:pt x="243664" y="56229"/>
                </a:lnTo>
                <a:lnTo>
                  <a:pt x="237729" y="56229"/>
                </a:lnTo>
                <a:lnTo>
                  <a:pt x="237729" y="50295"/>
                </a:lnTo>
                <a:close/>
                <a:moveTo>
                  <a:pt x="249911" y="50295"/>
                </a:moveTo>
                <a:lnTo>
                  <a:pt x="249911" y="56229"/>
                </a:lnTo>
                <a:lnTo>
                  <a:pt x="243977" y="56229"/>
                </a:lnTo>
                <a:lnTo>
                  <a:pt x="243977" y="50295"/>
                </a:lnTo>
                <a:close/>
                <a:moveTo>
                  <a:pt x="256161" y="50295"/>
                </a:moveTo>
                <a:lnTo>
                  <a:pt x="256161" y="56229"/>
                </a:lnTo>
                <a:lnTo>
                  <a:pt x="250225" y="56229"/>
                </a:lnTo>
                <a:lnTo>
                  <a:pt x="250225" y="50295"/>
                </a:lnTo>
                <a:close/>
                <a:moveTo>
                  <a:pt x="262409" y="50295"/>
                </a:moveTo>
                <a:lnTo>
                  <a:pt x="262409" y="56229"/>
                </a:lnTo>
                <a:lnTo>
                  <a:pt x="256474" y="56229"/>
                </a:lnTo>
                <a:lnTo>
                  <a:pt x="256474" y="50295"/>
                </a:lnTo>
                <a:close/>
                <a:moveTo>
                  <a:pt x="268656" y="50295"/>
                </a:moveTo>
                <a:lnTo>
                  <a:pt x="268656" y="56229"/>
                </a:lnTo>
                <a:lnTo>
                  <a:pt x="262721" y="56229"/>
                </a:lnTo>
                <a:lnTo>
                  <a:pt x="262721" y="50295"/>
                </a:lnTo>
                <a:close/>
                <a:moveTo>
                  <a:pt x="274904" y="50295"/>
                </a:moveTo>
                <a:lnTo>
                  <a:pt x="274904" y="56229"/>
                </a:lnTo>
                <a:lnTo>
                  <a:pt x="268968" y="56229"/>
                </a:lnTo>
                <a:lnTo>
                  <a:pt x="268968" y="50295"/>
                </a:lnTo>
                <a:close/>
                <a:moveTo>
                  <a:pt x="6251" y="56542"/>
                </a:moveTo>
                <a:lnTo>
                  <a:pt x="6251" y="62476"/>
                </a:lnTo>
                <a:lnTo>
                  <a:pt x="315" y="62476"/>
                </a:lnTo>
                <a:lnTo>
                  <a:pt x="315" y="56542"/>
                </a:lnTo>
                <a:close/>
                <a:moveTo>
                  <a:pt x="12498" y="56542"/>
                </a:moveTo>
                <a:lnTo>
                  <a:pt x="12498" y="62476"/>
                </a:lnTo>
                <a:lnTo>
                  <a:pt x="6562" y="62476"/>
                </a:lnTo>
                <a:lnTo>
                  <a:pt x="6562" y="56542"/>
                </a:lnTo>
                <a:close/>
                <a:moveTo>
                  <a:pt x="18745" y="56542"/>
                </a:moveTo>
                <a:lnTo>
                  <a:pt x="18745" y="62476"/>
                </a:lnTo>
                <a:lnTo>
                  <a:pt x="12810" y="62476"/>
                </a:lnTo>
                <a:lnTo>
                  <a:pt x="12810" y="56542"/>
                </a:lnTo>
                <a:close/>
                <a:moveTo>
                  <a:pt x="24992" y="56542"/>
                </a:moveTo>
                <a:lnTo>
                  <a:pt x="24992" y="62476"/>
                </a:lnTo>
                <a:lnTo>
                  <a:pt x="19058" y="62476"/>
                </a:lnTo>
                <a:lnTo>
                  <a:pt x="19058" y="56542"/>
                </a:lnTo>
                <a:close/>
                <a:moveTo>
                  <a:pt x="31242" y="56542"/>
                </a:moveTo>
                <a:lnTo>
                  <a:pt x="31242" y="62476"/>
                </a:lnTo>
                <a:lnTo>
                  <a:pt x="25305" y="62476"/>
                </a:lnTo>
                <a:lnTo>
                  <a:pt x="25305" y="56542"/>
                </a:lnTo>
                <a:close/>
                <a:moveTo>
                  <a:pt x="37489" y="56542"/>
                </a:moveTo>
                <a:lnTo>
                  <a:pt x="37489" y="62476"/>
                </a:lnTo>
                <a:lnTo>
                  <a:pt x="31553" y="62476"/>
                </a:lnTo>
                <a:lnTo>
                  <a:pt x="31553" y="56542"/>
                </a:lnTo>
                <a:close/>
                <a:moveTo>
                  <a:pt x="43737" y="56542"/>
                </a:moveTo>
                <a:lnTo>
                  <a:pt x="43737" y="62476"/>
                </a:lnTo>
                <a:lnTo>
                  <a:pt x="37802" y="62476"/>
                </a:lnTo>
                <a:lnTo>
                  <a:pt x="37802" y="56542"/>
                </a:lnTo>
                <a:close/>
                <a:moveTo>
                  <a:pt x="49985" y="56542"/>
                </a:moveTo>
                <a:lnTo>
                  <a:pt x="49985" y="62476"/>
                </a:lnTo>
                <a:lnTo>
                  <a:pt x="44049" y="62476"/>
                </a:lnTo>
                <a:lnTo>
                  <a:pt x="44049" y="56542"/>
                </a:lnTo>
                <a:close/>
                <a:moveTo>
                  <a:pt x="56232" y="56542"/>
                </a:moveTo>
                <a:lnTo>
                  <a:pt x="56232" y="62476"/>
                </a:lnTo>
                <a:lnTo>
                  <a:pt x="50296" y="62476"/>
                </a:lnTo>
                <a:lnTo>
                  <a:pt x="50296" y="56542"/>
                </a:lnTo>
                <a:close/>
                <a:moveTo>
                  <a:pt x="62480" y="56542"/>
                </a:moveTo>
                <a:lnTo>
                  <a:pt x="62480" y="62476"/>
                </a:lnTo>
                <a:lnTo>
                  <a:pt x="56545" y="62476"/>
                </a:lnTo>
                <a:lnTo>
                  <a:pt x="56545" y="56542"/>
                </a:lnTo>
                <a:close/>
                <a:moveTo>
                  <a:pt x="68727" y="56542"/>
                </a:moveTo>
                <a:lnTo>
                  <a:pt x="68727" y="62476"/>
                </a:lnTo>
                <a:lnTo>
                  <a:pt x="62792" y="62476"/>
                </a:lnTo>
                <a:lnTo>
                  <a:pt x="62792" y="56542"/>
                </a:lnTo>
                <a:close/>
                <a:moveTo>
                  <a:pt x="74975" y="56542"/>
                </a:moveTo>
                <a:lnTo>
                  <a:pt x="74975" y="62476"/>
                </a:lnTo>
                <a:lnTo>
                  <a:pt x="69039" y="62476"/>
                </a:lnTo>
                <a:lnTo>
                  <a:pt x="69039" y="56542"/>
                </a:lnTo>
                <a:close/>
                <a:moveTo>
                  <a:pt x="81223" y="56542"/>
                </a:moveTo>
                <a:lnTo>
                  <a:pt x="81223" y="62476"/>
                </a:lnTo>
                <a:lnTo>
                  <a:pt x="75286" y="62476"/>
                </a:lnTo>
                <a:lnTo>
                  <a:pt x="75286" y="56542"/>
                </a:lnTo>
                <a:close/>
                <a:moveTo>
                  <a:pt x="87470" y="56542"/>
                </a:moveTo>
                <a:lnTo>
                  <a:pt x="87470" y="62476"/>
                </a:lnTo>
                <a:lnTo>
                  <a:pt x="81535" y="62476"/>
                </a:lnTo>
                <a:lnTo>
                  <a:pt x="81535" y="56542"/>
                </a:lnTo>
                <a:close/>
                <a:moveTo>
                  <a:pt x="93718" y="56542"/>
                </a:moveTo>
                <a:lnTo>
                  <a:pt x="93718" y="62476"/>
                </a:lnTo>
                <a:lnTo>
                  <a:pt x="87784" y="62476"/>
                </a:lnTo>
                <a:lnTo>
                  <a:pt x="87784" y="56542"/>
                </a:lnTo>
                <a:close/>
                <a:moveTo>
                  <a:pt x="99967" y="56542"/>
                </a:moveTo>
                <a:lnTo>
                  <a:pt x="99967" y="62476"/>
                </a:lnTo>
                <a:lnTo>
                  <a:pt x="94031" y="62476"/>
                </a:lnTo>
                <a:lnTo>
                  <a:pt x="94031" y="56542"/>
                </a:lnTo>
                <a:close/>
                <a:moveTo>
                  <a:pt x="106214" y="56542"/>
                </a:moveTo>
                <a:lnTo>
                  <a:pt x="106214" y="62476"/>
                </a:lnTo>
                <a:lnTo>
                  <a:pt x="100278" y="62476"/>
                </a:lnTo>
                <a:lnTo>
                  <a:pt x="100278" y="56542"/>
                </a:lnTo>
                <a:close/>
                <a:moveTo>
                  <a:pt x="112461" y="56542"/>
                </a:moveTo>
                <a:lnTo>
                  <a:pt x="112461" y="62476"/>
                </a:lnTo>
                <a:lnTo>
                  <a:pt x="106527" y="62476"/>
                </a:lnTo>
                <a:lnTo>
                  <a:pt x="106527" y="56542"/>
                </a:lnTo>
                <a:close/>
                <a:moveTo>
                  <a:pt x="118710" y="56542"/>
                </a:moveTo>
                <a:lnTo>
                  <a:pt x="118710" y="62476"/>
                </a:lnTo>
                <a:lnTo>
                  <a:pt x="112774" y="62476"/>
                </a:lnTo>
                <a:lnTo>
                  <a:pt x="112774" y="56542"/>
                </a:lnTo>
                <a:close/>
                <a:moveTo>
                  <a:pt x="124957" y="56542"/>
                </a:moveTo>
                <a:lnTo>
                  <a:pt x="124957" y="62476"/>
                </a:lnTo>
                <a:lnTo>
                  <a:pt x="119021" y="62476"/>
                </a:lnTo>
                <a:lnTo>
                  <a:pt x="119021" y="56542"/>
                </a:lnTo>
                <a:close/>
                <a:moveTo>
                  <a:pt x="131204" y="56542"/>
                </a:moveTo>
                <a:lnTo>
                  <a:pt x="131204" y="62476"/>
                </a:lnTo>
                <a:lnTo>
                  <a:pt x="125270" y="62476"/>
                </a:lnTo>
                <a:lnTo>
                  <a:pt x="125270" y="56542"/>
                </a:lnTo>
                <a:close/>
                <a:moveTo>
                  <a:pt x="137451" y="56542"/>
                </a:moveTo>
                <a:lnTo>
                  <a:pt x="137451" y="62476"/>
                </a:lnTo>
                <a:lnTo>
                  <a:pt x="131517" y="62476"/>
                </a:lnTo>
                <a:lnTo>
                  <a:pt x="131517" y="56542"/>
                </a:lnTo>
                <a:close/>
                <a:moveTo>
                  <a:pt x="143702" y="56542"/>
                </a:moveTo>
                <a:lnTo>
                  <a:pt x="143702" y="62476"/>
                </a:lnTo>
                <a:lnTo>
                  <a:pt x="137766" y="62476"/>
                </a:lnTo>
                <a:lnTo>
                  <a:pt x="137766" y="56542"/>
                </a:lnTo>
                <a:close/>
                <a:moveTo>
                  <a:pt x="149949" y="56542"/>
                </a:moveTo>
                <a:lnTo>
                  <a:pt x="149949" y="62476"/>
                </a:lnTo>
                <a:lnTo>
                  <a:pt x="144015" y="62476"/>
                </a:lnTo>
                <a:lnTo>
                  <a:pt x="144015" y="56542"/>
                </a:lnTo>
                <a:close/>
                <a:moveTo>
                  <a:pt x="156196" y="56542"/>
                </a:moveTo>
                <a:lnTo>
                  <a:pt x="156196" y="62476"/>
                </a:lnTo>
                <a:lnTo>
                  <a:pt x="150262" y="62476"/>
                </a:lnTo>
                <a:lnTo>
                  <a:pt x="150262" y="56542"/>
                </a:lnTo>
                <a:close/>
                <a:moveTo>
                  <a:pt x="162445" y="56542"/>
                </a:moveTo>
                <a:lnTo>
                  <a:pt x="162445" y="62476"/>
                </a:lnTo>
                <a:lnTo>
                  <a:pt x="156509" y="62476"/>
                </a:lnTo>
                <a:lnTo>
                  <a:pt x="156509" y="56542"/>
                </a:lnTo>
                <a:close/>
                <a:moveTo>
                  <a:pt x="168692" y="56542"/>
                </a:moveTo>
                <a:lnTo>
                  <a:pt x="168692" y="62476"/>
                </a:lnTo>
                <a:lnTo>
                  <a:pt x="162756" y="62476"/>
                </a:lnTo>
                <a:lnTo>
                  <a:pt x="162756" y="56542"/>
                </a:lnTo>
                <a:close/>
                <a:moveTo>
                  <a:pt x="174939" y="56542"/>
                </a:moveTo>
                <a:lnTo>
                  <a:pt x="174939" y="62476"/>
                </a:lnTo>
                <a:lnTo>
                  <a:pt x="169005" y="62476"/>
                </a:lnTo>
                <a:lnTo>
                  <a:pt x="169005" y="56542"/>
                </a:lnTo>
                <a:close/>
                <a:moveTo>
                  <a:pt x="181186" y="56542"/>
                </a:moveTo>
                <a:lnTo>
                  <a:pt x="181186" y="62476"/>
                </a:lnTo>
                <a:lnTo>
                  <a:pt x="175252" y="62476"/>
                </a:lnTo>
                <a:lnTo>
                  <a:pt x="175252" y="56542"/>
                </a:lnTo>
                <a:close/>
                <a:moveTo>
                  <a:pt x="187435" y="56542"/>
                </a:moveTo>
                <a:lnTo>
                  <a:pt x="187435" y="62476"/>
                </a:lnTo>
                <a:lnTo>
                  <a:pt x="181499" y="62476"/>
                </a:lnTo>
                <a:lnTo>
                  <a:pt x="181499" y="56542"/>
                </a:lnTo>
                <a:close/>
                <a:moveTo>
                  <a:pt x="193684" y="56542"/>
                </a:moveTo>
                <a:lnTo>
                  <a:pt x="193684" y="62476"/>
                </a:lnTo>
                <a:lnTo>
                  <a:pt x="187749" y="62476"/>
                </a:lnTo>
                <a:lnTo>
                  <a:pt x="187749" y="56542"/>
                </a:lnTo>
                <a:close/>
                <a:moveTo>
                  <a:pt x="199931" y="56542"/>
                </a:moveTo>
                <a:lnTo>
                  <a:pt x="199931" y="62476"/>
                </a:lnTo>
                <a:lnTo>
                  <a:pt x="193996" y="62476"/>
                </a:lnTo>
                <a:lnTo>
                  <a:pt x="193996" y="56542"/>
                </a:lnTo>
                <a:close/>
                <a:moveTo>
                  <a:pt x="206180" y="56542"/>
                </a:moveTo>
                <a:lnTo>
                  <a:pt x="206180" y="62476"/>
                </a:lnTo>
                <a:lnTo>
                  <a:pt x="200244" y="62476"/>
                </a:lnTo>
                <a:lnTo>
                  <a:pt x="200244" y="56542"/>
                </a:lnTo>
                <a:close/>
                <a:moveTo>
                  <a:pt x="212427" y="56542"/>
                </a:moveTo>
                <a:lnTo>
                  <a:pt x="212427" y="62476"/>
                </a:lnTo>
                <a:lnTo>
                  <a:pt x="206491" y="62476"/>
                </a:lnTo>
                <a:lnTo>
                  <a:pt x="206491" y="56542"/>
                </a:lnTo>
                <a:close/>
                <a:moveTo>
                  <a:pt x="218674" y="56542"/>
                </a:moveTo>
                <a:lnTo>
                  <a:pt x="218674" y="62476"/>
                </a:lnTo>
                <a:lnTo>
                  <a:pt x="212739" y="62476"/>
                </a:lnTo>
                <a:lnTo>
                  <a:pt x="212739" y="56542"/>
                </a:lnTo>
                <a:close/>
                <a:moveTo>
                  <a:pt x="224921" y="56542"/>
                </a:moveTo>
                <a:lnTo>
                  <a:pt x="224921" y="62476"/>
                </a:lnTo>
                <a:lnTo>
                  <a:pt x="218987" y="62476"/>
                </a:lnTo>
                <a:lnTo>
                  <a:pt x="218987" y="56542"/>
                </a:lnTo>
                <a:close/>
                <a:moveTo>
                  <a:pt x="231170" y="56542"/>
                </a:moveTo>
                <a:lnTo>
                  <a:pt x="231170" y="62476"/>
                </a:lnTo>
                <a:lnTo>
                  <a:pt x="225234" y="62476"/>
                </a:lnTo>
                <a:lnTo>
                  <a:pt x="225234" y="56542"/>
                </a:lnTo>
                <a:close/>
                <a:moveTo>
                  <a:pt x="237417" y="56542"/>
                </a:moveTo>
                <a:lnTo>
                  <a:pt x="237417" y="62476"/>
                </a:lnTo>
                <a:lnTo>
                  <a:pt x="231481" y="62476"/>
                </a:lnTo>
                <a:lnTo>
                  <a:pt x="231481" y="56542"/>
                </a:lnTo>
                <a:close/>
                <a:moveTo>
                  <a:pt x="243664" y="56542"/>
                </a:moveTo>
                <a:lnTo>
                  <a:pt x="243664" y="62476"/>
                </a:lnTo>
                <a:lnTo>
                  <a:pt x="237729" y="62476"/>
                </a:lnTo>
                <a:lnTo>
                  <a:pt x="237729" y="56542"/>
                </a:lnTo>
                <a:close/>
                <a:moveTo>
                  <a:pt x="249911" y="56542"/>
                </a:moveTo>
                <a:lnTo>
                  <a:pt x="249911" y="62476"/>
                </a:lnTo>
                <a:lnTo>
                  <a:pt x="243977" y="62476"/>
                </a:lnTo>
                <a:lnTo>
                  <a:pt x="243977" y="56542"/>
                </a:lnTo>
                <a:close/>
                <a:moveTo>
                  <a:pt x="256161" y="56542"/>
                </a:moveTo>
                <a:lnTo>
                  <a:pt x="256161" y="62476"/>
                </a:lnTo>
                <a:lnTo>
                  <a:pt x="250225" y="62476"/>
                </a:lnTo>
                <a:lnTo>
                  <a:pt x="250225" y="56542"/>
                </a:lnTo>
                <a:close/>
                <a:moveTo>
                  <a:pt x="262409" y="56542"/>
                </a:moveTo>
                <a:lnTo>
                  <a:pt x="262409" y="62476"/>
                </a:lnTo>
                <a:lnTo>
                  <a:pt x="256474" y="62476"/>
                </a:lnTo>
                <a:lnTo>
                  <a:pt x="256474" y="56542"/>
                </a:lnTo>
                <a:close/>
                <a:moveTo>
                  <a:pt x="268656" y="56542"/>
                </a:moveTo>
                <a:lnTo>
                  <a:pt x="268656" y="62476"/>
                </a:lnTo>
                <a:lnTo>
                  <a:pt x="262721" y="62476"/>
                </a:lnTo>
                <a:lnTo>
                  <a:pt x="262721" y="56542"/>
                </a:lnTo>
                <a:close/>
                <a:moveTo>
                  <a:pt x="274904" y="56542"/>
                </a:moveTo>
                <a:lnTo>
                  <a:pt x="274904" y="62476"/>
                </a:lnTo>
                <a:lnTo>
                  <a:pt x="268968" y="62476"/>
                </a:lnTo>
                <a:lnTo>
                  <a:pt x="268968" y="56542"/>
                </a:lnTo>
                <a:close/>
                <a:moveTo>
                  <a:pt x="6251" y="62789"/>
                </a:moveTo>
                <a:lnTo>
                  <a:pt x="6251" y="68725"/>
                </a:lnTo>
                <a:lnTo>
                  <a:pt x="315" y="68725"/>
                </a:lnTo>
                <a:lnTo>
                  <a:pt x="315" y="62789"/>
                </a:lnTo>
                <a:close/>
                <a:moveTo>
                  <a:pt x="12498" y="62789"/>
                </a:moveTo>
                <a:lnTo>
                  <a:pt x="12498" y="68725"/>
                </a:lnTo>
                <a:lnTo>
                  <a:pt x="6562" y="68725"/>
                </a:lnTo>
                <a:lnTo>
                  <a:pt x="6562" y="62789"/>
                </a:lnTo>
                <a:close/>
                <a:moveTo>
                  <a:pt x="18745" y="62789"/>
                </a:moveTo>
                <a:lnTo>
                  <a:pt x="18745" y="68725"/>
                </a:lnTo>
                <a:lnTo>
                  <a:pt x="12810" y="68725"/>
                </a:lnTo>
                <a:lnTo>
                  <a:pt x="12810" y="62789"/>
                </a:lnTo>
                <a:close/>
                <a:moveTo>
                  <a:pt x="24992" y="62789"/>
                </a:moveTo>
                <a:lnTo>
                  <a:pt x="24992" y="68725"/>
                </a:lnTo>
                <a:lnTo>
                  <a:pt x="19058" y="68725"/>
                </a:lnTo>
                <a:lnTo>
                  <a:pt x="19058" y="62789"/>
                </a:lnTo>
                <a:close/>
                <a:moveTo>
                  <a:pt x="31242" y="62789"/>
                </a:moveTo>
                <a:lnTo>
                  <a:pt x="31242" y="68725"/>
                </a:lnTo>
                <a:lnTo>
                  <a:pt x="25305" y="68725"/>
                </a:lnTo>
                <a:lnTo>
                  <a:pt x="25305" y="62789"/>
                </a:lnTo>
                <a:close/>
                <a:moveTo>
                  <a:pt x="37489" y="62789"/>
                </a:moveTo>
                <a:lnTo>
                  <a:pt x="37489" y="68725"/>
                </a:lnTo>
                <a:lnTo>
                  <a:pt x="31553" y="68725"/>
                </a:lnTo>
                <a:lnTo>
                  <a:pt x="31553" y="62789"/>
                </a:lnTo>
                <a:close/>
                <a:moveTo>
                  <a:pt x="43737" y="62789"/>
                </a:moveTo>
                <a:lnTo>
                  <a:pt x="43737" y="68725"/>
                </a:lnTo>
                <a:lnTo>
                  <a:pt x="37802" y="68725"/>
                </a:lnTo>
                <a:lnTo>
                  <a:pt x="37802" y="62789"/>
                </a:lnTo>
                <a:close/>
                <a:moveTo>
                  <a:pt x="49985" y="62789"/>
                </a:moveTo>
                <a:lnTo>
                  <a:pt x="49985" y="68725"/>
                </a:lnTo>
                <a:lnTo>
                  <a:pt x="44049" y="68725"/>
                </a:lnTo>
                <a:lnTo>
                  <a:pt x="44049" y="62789"/>
                </a:lnTo>
                <a:close/>
                <a:moveTo>
                  <a:pt x="56232" y="62789"/>
                </a:moveTo>
                <a:lnTo>
                  <a:pt x="56232" y="68725"/>
                </a:lnTo>
                <a:lnTo>
                  <a:pt x="50296" y="68725"/>
                </a:lnTo>
                <a:lnTo>
                  <a:pt x="50296" y="62789"/>
                </a:lnTo>
                <a:close/>
                <a:moveTo>
                  <a:pt x="62480" y="62789"/>
                </a:moveTo>
                <a:lnTo>
                  <a:pt x="62480" y="68725"/>
                </a:lnTo>
                <a:lnTo>
                  <a:pt x="56545" y="68725"/>
                </a:lnTo>
                <a:lnTo>
                  <a:pt x="56545" y="62789"/>
                </a:lnTo>
                <a:close/>
                <a:moveTo>
                  <a:pt x="68727" y="62789"/>
                </a:moveTo>
                <a:lnTo>
                  <a:pt x="68727" y="68725"/>
                </a:lnTo>
                <a:lnTo>
                  <a:pt x="62792" y="68725"/>
                </a:lnTo>
                <a:lnTo>
                  <a:pt x="62792" y="62789"/>
                </a:lnTo>
                <a:close/>
                <a:moveTo>
                  <a:pt x="74975" y="62789"/>
                </a:moveTo>
                <a:lnTo>
                  <a:pt x="74975" y="68725"/>
                </a:lnTo>
                <a:lnTo>
                  <a:pt x="69039" y="68725"/>
                </a:lnTo>
                <a:lnTo>
                  <a:pt x="69039" y="62789"/>
                </a:lnTo>
                <a:close/>
                <a:moveTo>
                  <a:pt x="81223" y="62789"/>
                </a:moveTo>
                <a:lnTo>
                  <a:pt x="81223" y="68725"/>
                </a:lnTo>
                <a:lnTo>
                  <a:pt x="75286" y="68725"/>
                </a:lnTo>
                <a:lnTo>
                  <a:pt x="75286" y="62789"/>
                </a:lnTo>
                <a:close/>
                <a:moveTo>
                  <a:pt x="87470" y="62789"/>
                </a:moveTo>
                <a:lnTo>
                  <a:pt x="87470" y="68725"/>
                </a:lnTo>
                <a:lnTo>
                  <a:pt x="81535" y="68725"/>
                </a:lnTo>
                <a:lnTo>
                  <a:pt x="81535" y="62789"/>
                </a:lnTo>
                <a:close/>
                <a:moveTo>
                  <a:pt x="93718" y="62789"/>
                </a:moveTo>
                <a:lnTo>
                  <a:pt x="93718" y="68725"/>
                </a:lnTo>
                <a:lnTo>
                  <a:pt x="87784" y="68725"/>
                </a:lnTo>
                <a:lnTo>
                  <a:pt x="87784" y="62789"/>
                </a:lnTo>
                <a:close/>
                <a:moveTo>
                  <a:pt x="99967" y="62789"/>
                </a:moveTo>
                <a:lnTo>
                  <a:pt x="99967" y="68725"/>
                </a:lnTo>
                <a:lnTo>
                  <a:pt x="94031" y="68725"/>
                </a:lnTo>
                <a:lnTo>
                  <a:pt x="94031" y="62789"/>
                </a:lnTo>
                <a:close/>
                <a:moveTo>
                  <a:pt x="106214" y="62789"/>
                </a:moveTo>
                <a:lnTo>
                  <a:pt x="106214" y="68725"/>
                </a:lnTo>
                <a:lnTo>
                  <a:pt x="100278" y="68725"/>
                </a:lnTo>
                <a:lnTo>
                  <a:pt x="100278" y="62789"/>
                </a:lnTo>
                <a:close/>
                <a:moveTo>
                  <a:pt x="112461" y="62789"/>
                </a:moveTo>
                <a:lnTo>
                  <a:pt x="112461" y="68725"/>
                </a:lnTo>
                <a:lnTo>
                  <a:pt x="106527" y="68725"/>
                </a:lnTo>
                <a:lnTo>
                  <a:pt x="106527" y="62789"/>
                </a:lnTo>
                <a:close/>
                <a:moveTo>
                  <a:pt x="118710" y="62789"/>
                </a:moveTo>
                <a:lnTo>
                  <a:pt x="118710" y="68725"/>
                </a:lnTo>
                <a:lnTo>
                  <a:pt x="112774" y="68725"/>
                </a:lnTo>
                <a:lnTo>
                  <a:pt x="112774" y="62789"/>
                </a:lnTo>
                <a:close/>
                <a:moveTo>
                  <a:pt x="124957" y="62789"/>
                </a:moveTo>
                <a:lnTo>
                  <a:pt x="124957" y="68725"/>
                </a:lnTo>
                <a:lnTo>
                  <a:pt x="119021" y="68725"/>
                </a:lnTo>
                <a:lnTo>
                  <a:pt x="119021" y="62789"/>
                </a:lnTo>
                <a:close/>
                <a:moveTo>
                  <a:pt x="131204" y="62789"/>
                </a:moveTo>
                <a:lnTo>
                  <a:pt x="131204" y="68725"/>
                </a:lnTo>
                <a:lnTo>
                  <a:pt x="125270" y="68725"/>
                </a:lnTo>
                <a:lnTo>
                  <a:pt x="125270" y="62789"/>
                </a:lnTo>
                <a:close/>
                <a:moveTo>
                  <a:pt x="137451" y="62789"/>
                </a:moveTo>
                <a:lnTo>
                  <a:pt x="137451" y="68725"/>
                </a:lnTo>
                <a:lnTo>
                  <a:pt x="131517" y="68725"/>
                </a:lnTo>
                <a:lnTo>
                  <a:pt x="131517" y="62789"/>
                </a:lnTo>
                <a:close/>
                <a:moveTo>
                  <a:pt x="143702" y="62789"/>
                </a:moveTo>
                <a:lnTo>
                  <a:pt x="143702" y="68725"/>
                </a:lnTo>
                <a:lnTo>
                  <a:pt x="137766" y="68725"/>
                </a:lnTo>
                <a:lnTo>
                  <a:pt x="137766" y="62789"/>
                </a:lnTo>
                <a:close/>
                <a:moveTo>
                  <a:pt x="149949" y="62789"/>
                </a:moveTo>
                <a:lnTo>
                  <a:pt x="149949" y="68725"/>
                </a:lnTo>
                <a:lnTo>
                  <a:pt x="144015" y="68725"/>
                </a:lnTo>
                <a:lnTo>
                  <a:pt x="144015" y="62789"/>
                </a:lnTo>
                <a:close/>
                <a:moveTo>
                  <a:pt x="156196" y="62789"/>
                </a:moveTo>
                <a:lnTo>
                  <a:pt x="156196" y="68725"/>
                </a:lnTo>
                <a:lnTo>
                  <a:pt x="150262" y="68725"/>
                </a:lnTo>
                <a:lnTo>
                  <a:pt x="150262" y="62789"/>
                </a:lnTo>
                <a:close/>
                <a:moveTo>
                  <a:pt x="162445" y="62789"/>
                </a:moveTo>
                <a:lnTo>
                  <a:pt x="162445" y="68725"/>
                </a:lnTo>
                <a:lnTo>
                  <a:pt x="156509" y="68725"/>
                </a:lnTo>
                <a:lnTo>
                  <a:pt x="156509" y="62789"/>
                </a:lnTo>
                <a:close/>
                <a:moveTo>
                  <a:pt x="168692" y="62789"/>
                </a:moveTo>
                <a:lnTo>
                  <a:pt x="168692" y="68725"/>
                </a:lnTo>
                <a:lnTo>
                  <a:pt x="162756" y="68725"/>
                </a:lnTo>
                <a:lnTo>
                  <a:pt x="162756" y="62789"/>
                </a:lnTo>
                <a:close/>
                <a:moveTo>
                  <a:pt x="174939" y="62789"/>
                </a:moveTo>
                <a:lnTo>
                  <a:pt x="174939" y="68725"/>
                </a:lnTo>
                <a:lnTo>
                  <a:pt x="169005" y="68725"/>
                </a:lnTo>
                <a:lnTo>
                  <a:pt x="169005" y="62789"/>
                </a:lnTo>
                <a:close/>
                <a:moveTo>
                  <a:pt x="181186" y="62789"/>
                </a:moveTo>
                <a:lnTo>
                  <a:pt x="181186" y="68725"/>
                </a:lnTo>
                <a:lnTo>
                  <a:pt x="175252" y="68725"/>
                </a:lnTo>
                <a:lnTo>
                  <a:pt x="175252" y="62789"/>
                </a:lnTo>
                <a:close/>
                <a:moveTo>
                  <a:pt x="187435" y="62789"/>
                </a:moveTo>
                <a:lnTo>
                  <a:pt x="187435" y="68725"/>
                </a:lnTo>
                <a:lnTo>
                  <a:pt x="181499" y="68725"/>
                </a:lnTo>
                <a:lnTo>
                  <a:pt x="181499" y="62789"/>
                </a:lnTo>
                <a:close/>
                <a:moveTo>
                  <a:pt x="193684" y="62789"/>
                </a:moveTo>
                <a:lnTo>
                  <a:pt x="193684" y="68725"/>
                </a:lnTo>
                <a:lnTo>
                  <a:pt x="187749" y="68725"/>
                </a:lnTo>
                <a:lnTo>
                  <a:pt x="187749" y="62789"/>
                </a:lnTo>
                <a:close/>
                <a:moveTo>
                  <a:pt x="199931" y="62789"/>
                </a:moveTo>
                <a:lnTo>
                  <a:pt x="199931" y="68725"/>
                </a:lnTo>
                <a:lnTo>
                  <a:pt x="193996" y="68725"/>
                </a:lnTo>
                <a:lnTo>
                  <a:pt x="193996" y="62789"/>
                </a:lnTo>
                <a:close/>
                <a:moveTo>
                  <a:pt x="206180" y="62789"/>
                </a:moveTo>
                <a:lnTo>
                  <a:pt x="206180" y="68725"/>
                </a:lnTo>
                <a:lnTo>
                  <a:pt x="200244" y="68725"/>
                </a:lnTo>
                <a:lnTo>
                  <a:pt x="200244" y="62789"/>
                </a:lnTo>
                <a:close/>
                <a:moveTo>
                  <a:pt x="212427" y="62789"/>
                </a:moveTo>
                <a:lnTo>
                  <a:pt x="212427" y="68725"/>
                </a:lnTo>
                <a:lnTo>
                  <a:pt x="206491" y="68725"/>
                </a:lnTo>
                <a:lnTo>
                  <a:pt x="206491" y="62789"/>
                </a:lnTo>
                <a:close/>
                <a:moveTo>
                  <a:pt x="218674" y="62789"/>
                </a:moveTo>
                <a:lnTo>
                  <a:pt x="218674" y="68725"/>
                </a:lnTo>
                <a:lnTo>
                  <a:pt x="212739" y="68725"/>
                </a:lnTo>
                <a:lnTo>
                  <a:pt x="212739" y="62789"/>
                </a:lnTo>
                <a:close/>
                <a:moveTo>
                  <a:pt x="224921" y="62789"/>
                </a:moveTo>
                <a:lnTo>
                  <a:pt x="224921" y="68725"/>
                </a:lnTo>
                <a:lnTo>
                  <a:pt x="218987" y="68725"/>
                </a:lnTo>
                <a:lnTo>
                  <a:pt x="218987" y="62789"/>
                </a:lnTo>
                <a:close/>
                <a:moveTo>
                  <a:pt x="231170" y="62789"/>
                </a:moveTo>
                <a:lnTo>
                  <a:pt x="231170" y="68725"/>
                </a:lnTo>
                <a:lnTo>
                  <a:pt x="225234" y="68725"/>
                </a:lnTo>
                <a:lnTo>
                  <a:pt x="225234" y="62789"/>
                </a:lnTo>
                <a:close/>
                <a:moveTo>
                  <a:pt x="237417" y="62789"/>
                </a:moveTo>
                <a:lnTo>
                  <a:pt x="237417" y="68725"/>
                </a:lnTo>
                <a:lnTo>
                  <a:pt x="231481" y="68725"/>
                </a:lnTo>
                <a:lnTo>
                  <a:pt x="231481" y="62789"/>
                </a:lnTo>
                <a:close/>
                <a:moveTo>
                  <a:pt x="243664" y="62789"/>
                </a:moveTo>
                <a:lnTo>
                  <a:pt x="243664" y="68725"/>
                </a:lnTo>
                <a:lnTo>
                  <a:pt x="237729" y="68725"/>
                </a:lnTo>
                <a:lnTo>
                  <a:pt x="237729" y="62789"/>
                </a:lnTo>
                <a:close/>
                <a:moveTo>
                  <a:pt x="249911" y="62789"/>
                </a:moveTo>
                <a:lnTo>
                  <a:pt x="249911" y="68725"/>
                </a:lnTo>
                <a:lnTo>
                  <a:pt x="243977" y="68725"/>
                </a:lnTo>
                <a:lnTo>
                  <a:pt x="243977" y="62789"/>
                </a:lnTo>
                <a:close/>
                <a:moveTo>
                  <a:pt x="256161" y="62789"/>
                </a:moveTo>
                <a:lnTo>
                  <a:pt x="256161" y="68725"/>
                </a:lnTo>
                <a:lnTo>
                  <a:pt x="250225" y="68725"/>
                </a:lnTo>
                <a:lnTo>
                  <a:pt x="250225" y="62789"/>
                </a:lnTo>
                <a:close/>
                <a:moveTo>
                  <a:pt x="262409" y="62789"/>
                </a:moveTo>
                <a:lnTo>
                  <a:pt x="262409" y="68725"/>
                </a:lnTo>
                <a:lnTo>
                  <a:pt x="256474" y="68725"/>
                </a:lnTo>
                <a:lnTo>
                  <a:pt x="256474" y="62789"/>
                </a:lnTo>
                <a:close/>
                <a:moveTo>
                  <a:pt x="268656" y="62789"/>
                </a:moveTo>
                <a:lnTo>
                  <a:pt x="268656" y="68725"/>
                </a:lnTo>
                <a:lnTo>
                  <a:pt x="262721" y="68725"/>
                </a:lnTo>
                <a:lnTo>
                  <a:pt x="262721" y="62789"/>
                </a:lnTo>
                <a:close/>
                <a:moveTo>
                  <a:pt x="274904" y="62789"/>
                </a:moveTo>
                <a:lnTo>
                  <a:pt x="274904" y="68725"/>
                </a:lnTo>
                <a:lnTo>
                  <a:pt x="268968" y="68725"/>
                </a:lnTo>
                <a:lnTo>
                  <a:pt x="268968" y="62789"/>
                </a:lnTo>
                <a:close/>
                <a:moveTo>
                  <a:pt x="6251" y="69036"/>
                </a:moveTo>
                <a:lnTo>
                  <a:pt x="6251" y="74972"/>
                </a:lnTo>
                <a:lnTo>
                  <a:pt x="315" y="74972"/>
                </a:lnTo>
                <a:lnTo>
                  <a:pt x="315" y="69036"/>
                </a:lnTo>
                <a:close/>
                <a:moveTo>
                  <a:pt x="12498" y="69036"/>
                </a:moveTo>
                <a:lnTo>
                  <a:pt x="12498" y="74972"/>
                </a:lnTo>
                <a:lnTo>
                  <a:pt x="6562" y="74972"/>
                </a:lnTo>
                <a:lnTo>
                  <a:pt x="6562" y="69036"/>
                </a:lnTo>
                <a:close/>
                <a:moveTo>
                  <a:pt x="18745" y="69036"/>
                </a:moveTo>
                <a:lnTo>
                  <a:pt x="18745" y="74972"/>
                </a:lnTo>
                <a:lnTo>
                  <a:pt x="12810" y="74972"/>
                </a:lnTo>
                <a:lnTo>
                  <a:pt x="12810" y="69036"/>
                </a:lnTo>
                <a:close/>
                <a:moveTo>
                  <a:pt x="24992" y="69036"/>
                </a:moveTo>
                <a:lnTo>
                  <a:pt x="24992" y="74972"/>
                </a:lnTo>
                <a:lnTo>
                  <a:pt x="19058" y="74972"/>
                </a:lnTo>
                <a:lnTo>
                  <a:pt x="19058" y="69036"/>
                </a:lnTo>
                <a:close/>
                <a:moveTo>
                  <a:pt x="31242" y="69036"/>
                </a:moveTo>
                <a:lnTo>
                  <a:pt x="31242" y="74972"/>
                </a:lnTo>
                <a:lnTo>
                  <a:pt x="25305" y="74972"/>
                </a:lnTo>
                <a:lnTo>
                  <a:pt x="25305" y="69036"/>
                </a:lnTo>
                <a:close/>
                <a:moveTo>
                  <a:pt x="37489" y="69036"/>
                </a:moveTo>
                <a:lnTo>
                  <a:pt x="37489" y="74972"/>
                </a:lnTo>
                <a:lnTo>
                  <a:pt x="31553" y="74972"/>
                </a:lnTo>
                <a:lnTo>
                  <a:pt x="31553" y="69036"/>
                </a:lnTo>
                <a:close/>
                <a:moveTo>
                  <a:pt x="43737" y="69036"/>
                </a:moveTo>
                <a:lnTo>
                  <a:pt x="43737" y="74972"/>
                </a:lnTo>
                <a:lnTo>
                  <a:pt x="37802" y="74972"/>
                </a:lnTo>
                <a:lnTo>
                  <a:pt x="37802" y="69036"/>
                </a:lnTo>
                <a:close/>
                <a:moveTo>
                  <a:pt x="49985" y="69036"/>
                </a:moveTo>
                <a:lnTo>
                  <a:pt x="49985" y="74972"/>
                </a:lnTo>
                <a:lnTo>
                  <a:pt x="44049" y="74972"/>
                </a:lnTo>
                <a:lnTo>
                  <a:pt x="44049" y="69036"/>
                </a:lnTo>
                <a:close/>
                <a:moveTo>
                  <a:pt x="56232" y="69036"/>
                </a:moveTo>
                <a:lnTo>
                  <a:pt x="56232" y="74972"/>
                </a:lnTo>
                <a:lnTo>
                  <a:pt x="50296" y="74972"/>
                </a:lnTo>
                <a:lnTo>
                  <a:pt x="50296" y="69036"/>
                </a:lnTo>
                <a:close/>
                <a:moveTo>
                  <a:pt x="62480" y="69036"/>
                </a:moveTo>
                <a:lnTo>
                  <a:pt x="62480" y="74972"/>
                </a:lnTo>
                <a:lnTo>
                  <a:pt x="56545" y="74972"/>
                </a:lnTo>
                <a:lnTo>
                  <a:pt x="56545" y="69036"/>
                </a:lnTo>
                <a:close/>
                <a:moveTo>
                  <a:pt x="68727" y="69036"/>
                </a:moveTo>
                <a:lnTo>
                  <a:pt x="68727" y="74972"/>
                </a:lnTo>
                <a:lnTo>
                  <a:pt x="62792" y="74972"/>
                </a:lnTo>
                <a:lnTo>
                  <a:pt x="62792" y="69036"/>
                </a:lnTo>
                <a:close/>
                <a:moveTo>
                  <a:pt x="74975" y="69036"/>
                </a:moveTo>
                <a:lnTo>
                  <a:pt x="74975" y="74972"/>
                </a:lnTo>
                <a:lnTo>
                  <a:pt x="69039" y="74972"/>
                </a:lnTo>
                <a:lnTo>
                  <a:pt x="69039" y="69036"/>
                </a:lnTo>
                <a:close/>
                <a:moveTo>
                  <a:pt x="81223" y="69036"/>
                </a:moveTo>
                <a:lnTo>
                  <a:pt x="81223" y="74972"/>
                </a:lnTo>
                <a:lnTo>
                  <a:pt x="75286" y="74972"/>
                </a:lnTo>
                <a:lnTo>
                  <a:pt x="75286" y="69036"/>
                </a:lnTo>
                <a:close/>
                <a:moveTo>
                  <a:pt x="87470" y="69036"/>
                </a:moveTo>
                <a:lnTo>
                  <a:pt x="87470" y="74972"/>
                </a:lnTo>
                <a:lnTo>
                  <a:pt x="81535" y="74972"/>
                </a:lnTo>
                <a:lnTo>
                  <a:pt x="81535" y="69036"/>
                </a:lnTo>
                <a:close/>
                <a:moveTo>
                  <a:pt x="93718" y="69036"/>
                </a:moveTo>
                <a:lnTo>
                  <a:pt x="93718" y="74972"/>
                </a:lnTo>
                <a:lnTo>
                  <a:pt x="87784" y="74972"/>
                </a:lnTo>
                <a:lnTo>
                  <a:pt x="87784" y="69036"/>
                </a:lnTo>
                <a:close/>
                <a:moveTo>
                  <a:pt x="99967" y="69036"/>
                </a:moveTo>
                <a:lnTo>
                  <a:pt x="99967" y="74972"/>
                </a:lnTo>
                <a:lnTo>
                  <a:pt x="94031" y="74972"/>
                </a:lnTo>
                <a:lnTo>
                  <a:pt x="94031" y="69036"/>
                </a:lnTo>
                <a:close/>
                <a:moveTo>
                  <a:pt x="106214" y="69036"/>
                </a:moveTo>
                <a:lnTo>
                  <a:pt x="106214" y="74972"/>
                </a:lnTo>
                <a:lnTo>
                  <a:pt x="100278" y="74972"/>
                </a:lnTo>
                <a:lnTo>
                  <a:pt x="100278" y="69036"/>
                </a:lnTo>
                <a:close/>
                <a:moveTo>
                  <a:pt x="112461" y="69036"/>
                </a:moveTo>
                <a:lnTo>
                  <a:pt x="112461" y="74972"/>
                </a:lnTo>
                <a:lnTo>
                  <a:pt x="106527" y="74972"/>
                </a:lnTo>
                <a:lnTo>
                  <a:pt x="106527" y="69036"/>
                </a:lnTo>
                <a:close/>
                <a:moveTo>
                  <a:pt x="118710" y="69036"/>
                </a:moveTo>
                <a:lnTo>
                  <a:pt x="118710" y="74972"/>
                </a:lnTo>
                <a:lnTo>
                  <a:pt x="112774" y="74972"/>
                </a:lnTo>
                <a:lnTo>
                  <a:pt x="112774" y="69036"/>
                </a:lnTo>
                <a:close/>
                <a:moveTo>
                  <a:pt x="124957" y="69036"/>
                </a:moveTo>
                <a:lnTo>
                  <a:pt x="124957" y="74972"/>
                </a:lnTo>
                <a:lnTo>
                  <a:pt x="119021" y="74972"/>
                </a:lnTo>
                <a:lnTo>
                  <a:pt x="119021" y="69036"/>
                </a:lnTo>
                <a:close/>
                <a:moveTo>
                  <a:pt x="131204" y="69036"/>
                </a:moveTo>
                <a:lnTo>
                  <a:pt x="131204" y="74972"/>
                </a:lnTo>
                <a:lnTo>
                  <a:pt x="125270" y="74972"/>
                </a:lnTo>
                <a:lnTo>
                  <a:pt x="125270" y="69036"/>
                </a:lnTo>
                <a:close/>
                <a:moveTo>
                  <a:pt x="137451" y="69036"/>
                </a:moveTo>
                <a:lnTo>
                  <a:pt x="137451" y="74972"/>
                </a:lnTo>
                <a:lnTo>
                  <a:pt x="131517" y="74972"/>
                </a:lnTo>
                <a:lnTo>
                  <a:pt x="131517" y="69036"/>
                </a:lnTo>
                <a:close/>
                <a:moveTo>
                  <a:pt x="143702" y="69036"/>
                </a:moveTo>
                <a:lnTo>
                  <a:pt x="143702" y="74972"/>
                </a:lnTo>
                <a:lnTo>
                  <a:pt x="137766" y="74972"/>
                </a:lnTo>
                <a:lnTo>
                  <a:pt x="137766" y="69036"/>
                </a:lnTo>
                <a:close/>
                <a:moveTo>
                  <a:pt x="149949" y="69036"/>
                </a:moveTo>
                <a:lnTo>
                  <a:pt x="149949" y="74972"/>
                </a:lnTo>
                <a:lnTo>
                  <a:pt x="144015" y="74972"/>
                </a:lnTo>
                <a:lnTo>
                  <a:pt x="144015" y="69036"/>
                </a:lnTo>
                <a:close/>
                <a:moveTo>
                  <a:pt x="156196" y="69036"/>
                </a:moveTo>
                <a:lnTo>
                  <a:pt x="156196" y="74972"/>
                </a:lnTo>
                <a:lnTo>
                  <a:pt x="150262" y="74972"/>
                </a:lnTo>
                <a:lnTo>
                  <a:pt x="150262" y="69036"/>
                </a:lnTo>
                <a:close/>
                <a:moveTo>
                  <a:pt x="162445" y="69036"/>
                </a:moveTo>
                <a:lnTo>
                  <a:pt x="162445" y="74972"/>
                </a:lnTo>
                <a:lnTo>
                  <a:pt x="156509" y="74972"/>
                </a:lnTo>
                <a:lnTo>
                  <a:pt x="156509" y="69036"/>
                </a:lnTo>
                <a:close/>
                <a:moveTo>
                  <a:pt x="168692" y="69036"/>
                </a:moveTo>
                <a:lnTo>
                  <a:pt x="168692" y="74972"/>
                </a:lnTo>
                <a:lnTo>
                  <a:pt x="162756" y="74972"/>
                </a:lnTo>
                <a:lnTo>
                  <a:pt x="162756" y="69036"/>
                </a:lnTo>
                <a:close/>
                <a:moveTo>
                  <a:pt x="174939" y="69036"/>
                </a:moveTo>
                <a:lnTo>
                  <a:pt x="174939" y="74972"/>
                </a:lnTo>
                <a:lnTo>
                  <a:pt x="169005" y="74972"/>
                </a:lnTo>
                <a:lnTo>
                  <a:pt x="169005" y="69036"/>
                </a:lnTo>
                <a:close/>
                <a:moveTo>
                  <a:pt x="181186" y="69036"/>
                </a:moveTo>
                <a:lnTo>
                  <a:pt x="181186" y="74972"/>
                </a:lnTo>
                <a:lnTo>
                  <a:pt x="175252" y="74972"/>
                </a:lnTo>
                <a:lnTo>
                  <a:pt x="175252" y="69036"/>
                </a:lnTo>
                <a:close/>
                <a:moveTo>
                  <a:pt x="187435" y="69036"/>
                </a:moveTo>
                <a:lnTo>
                  <a:pt x="187435" y="74972"/>
                </a:lnTo>
                <a:lnTo>
                  <a:pt x="181499" y="74972"/>
                </a:lnTo>
                <a:lnTo>
                  <a:pt x="181499" y="69036"/>
                </a:lnTo>
                <a:close/>
                <a:moveTo>
                  <a:pt x="193684" y="69036"/>
                </a:moveTo>
                <a:lnTo>
                  <a:pt x="193684" y="74972"/>
                </a:lnTo>
                <a:lnTo>
                  <a:pt x="187749" y="74972"/>
                </a:lnTo>
                <a:lnTo>
                  <a:pt x="187749" y="69036"/>
                </a:lnTo>
                <a:close/>
                <a:moveTo>
                  <a:pt x="199931" y="69036"/>
                </a:moveTo>
                <a:lnTo>
                  <a:pt x="199931" y="74972"/>
                </a:lnTo>
                <a:lnTo>
                  <a:pt x="193996" y="74972"/>
                </a:lnTo>
                <a:lnTo>
                  <a:pt x="193996" y="69036"/>
                </a:lnTo>
                <a:close/>
                <a:moveTo>
                  <a:pt x="206180" y="69036"/>
                </a:moveTo>
                <a:lnTo>
                  <a:pt x="206180" y="74972"/>
                </a:lnTo>
                <a:lnTo>
                  <a:pt x="200244" y="74972"/>
                </a:lnTo>
                <a:lnTo>
                  <a:pt x="200244" y="69036"/>
                </a:lnTo>
                <a:close/>
                <a:moveTo>
                  <a:pt x="212427" y="69036"/>
                </a:moveTo>
                <a:lnTo>
                  <a:pt x="212427" y="74972"/>
                </a:lnTo>
                <a:lnTo>
                  <a:pt x="206491" y="74972"/>
                </a:lnTo>
                <a:lnTo>
                  <a:pt x="206491" y="69036"/>
                </a:lnTo>
                <a:close/>
                <a:moveTo>
                  <a:pt x="218674" y="69036"/>
                </a:moveTo>
                <a:lnTo>
                  <a:pt x="218674" y="74972"/>
                </a:lnTo>
                <a:lnTo>
                  <a:pt x="212739" y="74972"/>
                </a:lnTo>
                <a:lnTo>
                  <a:pt x="212739" y="69036"/>
                </a:lnTo>
                <a:close/>
                <a:moveTo>
                  <a:pt x="224921" y="69036"/>
                </a:moveTo>
                <a:lnTo>
                  <a:pt x="224921" y="74972"/>
                </a:lnTo>
                <a:lnTo>
                  <a:pt x="218987" y="74972"/>
                </a:lnTo>
                <a:lnTo>
                  <a:pt x="218987" y="69036"/>
                </a:lnTo>
                <a:close/>
                <a:moveTo>
                  <a:pt x="231170" y="69036"/>
                </a:moveTo>
                <a:lnTo>
                  <a:pt x="231170" y="74972"/>
                </a:lnTo>
                <a:lnTo>
                  <a:pt x="225234" y="74972"/>
                </a:lnTo>
                <a:lnTo>
                  <a:pt x="225234" y="69036"/>
                </a:lnTo>
                <a:close/>
                <a:moveTo>
                  <a:pt x="237417" y="69036"/>
                </a:moveTo>
                <a:lnTo>
                  <a:pt x="237417" y="74972"/>
                </a:lnTo>
                <a:lnTo>
                  <a:pt x="231481" y="74972"/>
                </a:lnTo>
                <a:lnTo>
                  <a:pt x="231481" y="69036"/>
                </a:lnTo>
                <a:close/>
                <a:moveTo>
                  <a:pt x="243664" y="69036"/>
                </a:moveTo>
                <a:lnTo>
                  <a:pt x="243664" y="74972"/>
                </a:lnTo>
                <a:lnTo>
                  <a:pt x="237729" y="74972"/>
                </a:lnTo>
                <a:lnTo>
                  <a:pt x="237729" y="69036"/>
                </a:lnTo>
                <a:close/>
                <a:moveTo>
                  <a:pt x="249911" y="69036"/>
                </a:moveTo>
                <a:lnTo>
                  <a:pt x="249911" y="74972"/>
                </a:lnTo>
                <a:lnTo>
                  <a:pt x="243977" y="74972"/>
                </a:lnTo>
                <a:lnTo>
                  <a:pt x="243977" y="69036"/>
                </a:lnTo>
                <a:close/>
                <a:moveTo>
                  <a:pt x="256161" y="69036"/>
                </a:moveTo>
                <a:lnTo>
                  <a:pt x="256161" y="74972"/>
                </a:lnTo>
                <a:lnTo>
                  <a:pt x="250225" y="74972"/>
                </a:lnTo>
                <a:lnTo>
                  <a:pt x="250225" y="69036"/>
                </a:lnTo>
                <a:close/>
                <a:moveTo>
                  <a:pt x="262409" y="69036"/>
                </a:moveTo>
                <a:lnTo>
                  <a:pt x="262409" y="74972"/>
                </a:lnTo>
                <a:lnTo>
                  <a:pt x="256474" y="74972"/>
                </a:lnTo>
                <a:lnTo>
                  <a:pt x="256474" y="69036"/>
                </a:lnTo>
                <a:close/>
                <a:moveTo>
                  <a:pt x="268656" y="69036"/>
                </a:moveTo>
                <a:lnTo>
                  <a:pt x="268656" y="74972"/>
                </a:lnTo>
                <a:lnTo>
                  <a:pt x="262721" y="74972"/>
                </a:lnTo>
                <a:lnTo>
                  <a:pt x="262721" y="69036"/>
                </a:lnTo>
                <a:close/>
                <a:moveTo>
                  <a:pt x="274904" y="69036"/>
                </a:moveTo>
                <a:lnTo>
                  <a:pt x="274904" y="74972"/>
                </a:lnTo>
                <a:lnTo>
                  <a:pt x="268968" y="74972"/>
                </a:lnTo>
                <a:lnTo>
                  <a:pt x="268968" y="69036"/>
                </a:lnTo>
                <a:close/>
                <a:moveTo>
                  <a:pt x="6251" y="75285"/>
                </a:moveTo>
                <a:lnTo>
                  <a:pt x="6251" y="81219"/>
                </a:lnTo>
                <a:lnTo>
                  <a:pt x="315" y="81219"/>
                </a:lnTo>
                <a:lnTo>
                  <a:pt x="315" y="75285"/>
                </a:lnTo>
                <a:close/>
                <a:moveTo>
                  <a:pt x="12498" y="75285"/>
                </a:moveTo>
                <a:lnTo>
                  <a:pt x="12498" y="81219"/>
                </a:lnTo>
                <a:lnTo>
                  <a:pt x="6562" y="81219"/>
                </a:lnTo>
                <a:lnTo>
                  <a:pt x="6562" y="75285"/>
                </a:lnTo>
                <a:close/>
                <a:moveTo>
                  <a:pt x="18745" y="75285"/>
                </a:moveTo>
                <a:lnTo>
                  <a:pt x="18745" y="81219"/>
                </a:lnTo>
                <a:lnTo>
                  <a:pt x="12810" y="81219"/>
                </a:lnTo>
                <a:lnTo>
                  <a:pt x="12810" y="75285"/>
                </a:lnTo>
                <a:close/>
                <a:moveTo>
                  <a:pt x="24992" y="75285"/>
                </a:moveTo>
                <a:lnTo>
                  <a:pt x="24992" y="81219"/>
                </a:lnTo>
                <a:lnTo>
                  <a:pt x="19058" y="81219"/>
                </a:lnTo>
                <a:lnTo>
                  <a:pt x="19058" y="75285"/>
                </a:lnTo>
                <a:close/>
                <a:moveTo>
                  <a:pt x="31242" y="75285"/>
                </a:moveTo>
                <a:lnTo>
                  <a:pt x="31242" y="81219"/>
                </a:lnTo>
                <a:lnTo>
                  <a:pt x="25305" y="81219"/>
                </a:lnTo>
                <a:lnTo>
                  <a:pt x="25305" y="75285"/>
                </a:lnTo>
                <a:close/>
                <a:moveTo>
                  <a:pt x="37489" y="75285"/>
                </a:moveTo>
                <a:lnTo>
                  <a:pt x="37489" y="81219"/>
                </a:lnTo>
                <a:lnTo>
                  <a:pt x="31553" y="81219"/>
                </a:lnTo>
                <a:lnTo>
                  <a:pt x="31553" y="75285"/>
                </a:lnTo>
                <a:close/>
                <a:moveTo>
                  <a:pt x="43737" y="75285"/>
                </a:moveTo>
                <a:lnTo>
                  <a:pt x="43737" y="81219"/>
                </a:lnTo>
                <a:lnTo>
                  <a:pt x="37802" y="81219"/>
                </a:lnTo>
                <a:lnTo>
                  <a:pt x="37802" y="75285"/>
                </a:lnTo>
                <a:close/>
                <a:moveTo>
                  <a:pt x="49985" y="75285"/>
                </a:moveTo>
                <a:lnTo>
                  <a:pt x="49985" y="81219"/>
                </a:lnTo>
                <a:lnTo>
                  <a:pt x="44049" y="81219"/>
                </a:lnTo>
                <a:lnTo>
                  <a:pt x="44049" y="75285"/>
                </a:lnTo>
                <a:close/>
                <a:moveTo>
                  <a:pt x="56232" y="75285"/>
                </a:moveTo>
                <a:lnTo>
                  <a:pt x="56232" y="81219"/>
                </a:lnTo>
                <a:lnTo>
                  <a:pt x="50296" y="81219"/>
                </a:lnTo>
                <a:lnTo>
                  <a:pt x="50296" y="75285"/>
                </a:lnTo>
                <a:close/>
                <a:moveTo>
                  <a:pt x="62480" y="75285"/>
                </a:moveTo>
                <a:lnTo>
                  <a:pt x="62480" y="81219"/>
                </a:lnTo>
                <a:lnTo>
                  <a:pt x="56545" y="81219"/>
                </a:lnTo>
                <a:lnTo>
                  <a:pt x="56545" y="75285"/>
                </a:lnTo>
                <a:close/>
                <a:moveTo>
                  <a:pt x="68727" y="75285"/>
                </a:moveTo>
                <a:lnTo>
                  <a:pt x="68727" y="81219"/>
                </a:lnTo>
                <a:lnTo>
                  <a:pt x="62792" y="81219"/>
                </a:lnTo>
                <a:lnTo>
                  <a:pt x="62792" y="75285"/>
                </a:lnTo>
                <a:close/>
                <a:moveTo>
                  <a:pt x="74975" y="75285"/>
                </a:moveTo>
                <a:lnTo>
                  <a:pt x="74975" y="81219"/>
                </a:lnTo>
                <a:lnTo>
                  <a:pt x="69039" y="81219"/>
                </a:lnTo>
                <a:lnTo>
                  <a:pt x="69039" y="75285"/>
                </a:lnTo>
                <a:close/>
                <a:moveTo>
                  <a:pt x="81223" y="75285"/>
                </a:moveTo>
                <a:lnTo>
                  <a:pt x="81223" y="81219"/>
                </a:lnTo>
                <a:lnTo>
                  <a:pt x="75286" y="81219"/>
                </a:lnTo>
                <a:lnTo>
                  <a:pt x="75286" y="75285"/>
                </a:lnTo>
                <a:close/>
                <a:moveTo>
                  <a:pt x="87470" y="75285"/>
                </a:moveTo>
                <a:lnTo>
                  <a:pt x="87470" y="81219"/>
                </a:lnTo>
                <a:lnTo>
                  <a:pt x="81535" y="81219"/>
                </a:lnTo>
                <a:lnTo>
                  <a:pt x="81535" y="75285"/>
                </a:lnTo>
                <a:close/>
                <a:moveTo>
                  <a:pt x="93718" y="75285"/>
                </a:moveTo>
                <a:lnTo>
                  <a:pt x="93718" y="81219"/>
                </a:lnTo>
                <a:lnTo>
                  <a:pt x="87784" y="81219"/>
                </a:lnTo>
                <a:lnTo>
                  <a:pt x="87784" y="75285"/>
                </a:lnTo>
                <a:close/>
                <a:moveTo>
                  <a:pt x="99967" y="75285"/>
                </a:moveTo>
                <a:lnTo>
                  <a:pt x="99967" y="81219"/>
                </a:lnTo>
                <a:lnTo>
                  <a:pt x="94031" y="81219"/>
                </a:lnTo>
                <a:lnTo>
                  <a:pt x="94031" y="75285"/>
                </a:lnTo>
                <a:close/>
                <a:moveTo>
                  <a:pt x="106214" y="75285"/>
                </a:moveTo>
                <a:lnTo>
                  <a:pt x="106214" y="81219"/>
                </a:lnTo>
                <a:lnTo>
                  <a:pt x="100278" y="81219"/>
                </a:lnTo>
                <a:lnTo>
                  <a:pt x="100278" y="75285"/>
                </a:lnTo>
                <a:close/>
                <a:moveTo>
                  <a:pt x="112461" y="75285"/>
                </a:moveTo>
                <a:lnTo>
                  <a:pt x="112461" y="81219"/>
                </a:lnTo>
                <a:lnTo>
                  <a:pt x="106527" y="81219"/>
                </a:lnTo>
                <a:lnTo>
                  <a:pt x="106527" y="75285"/>
                </a:lnTo>
                <a:close/>
                <a:moveTo>
                  <a:pt x="118710" y="75285"/>
                </a:moveTo>
                <a:lnTo>
                  <a:pt x="118710" y="81219"/>
                </a:lnTo>
                <a:lnTo>
                  <a:pt x="112774" y="81219"/>
                </a:lnTo>
                <a:lnTo>
                  <a:pt x="112774" y="75285"/>
                </a:lnTo>
                <a:close/>
                <a:moveTo>
                  <a:pt x="124957" y="75285"/>
                </a:moveTo>
                <a:lnTo>
                  <a:pt x="124957" y="81219"/>
                </a:lnTo>
                <a:lnTo>
                  <a:pt x="119021" y="81219"/>
                </a:lnTo>
                <a:lnTo>
                  <a:pt x="119021" y="75285"/>
                </a:lnTo>
                <a:close/>
                <a:moveTo>
                  <a:pt x="131204" y="75285"/>
                </a:moveTo>
                <a:lnTo>
                  <a:pt x="131204" y="81219"/>
                </a:lnTo>
                <a:lnTo>
                  <a:pt x="125270" y="81219"/>
                </a:lnTo>
                <a:lnTo>
                  <a:pt x="125270" y="75285"/>
                </a:lnTo>
                <a:close/>
                <a:moveTo>
                  <a:pt x="137451" y="75285"/>
                </a:moveTo>
                <a:lnTo>
                  <a:pt x="137451" y="81219"/>
                </a:lnTo>
                <a:lnTo>
                  <a:pt x="131517" y="81219"/>
                </a:lnTo>
                <a:lnTo>
                  <a:pt x="131517" y="75285"/>
                </a:lnTo>
                <a:close/>
                <a:moveTo>
                  <a:pt x="143702" y="75285"/>
                </a:moveTo>
                <a:lnTo>
                  <a:pt x="143702" y="81219"/>
                </a:lnTo>
                <a:lnTo>
                  <a:pt x="137766" y="81219"/>
                </a:lnTo>
                <a:lnTo>
                  <a:pt x="137766" y="75285"/>
                </a:lnTo>
                <a:close/>
                <a:moveTo>
                  <a:pt x="149949" y="75285"/>
                </a:moveTo>
                <a:lnTo>
                  <a:pt x="149949" y="81219"/>
                </a:lnTo>
                <a:lnTo>
                  <a:pt x="144015" y="81219"/>
                </a:lnTo>
                <a:lnTo>
                  <a:pt x="144015" y="75285"/>
                </a:lnTo>
                <a:close/>
                <a:moveTo>
                  <a:pt x="156196" y="75285"/>
                </a:moveTo>
                <a:lnTo>
                  <a:pt x="156196" y="81219"/>
                </a:lnTo>
                <a:lnTo>
                  <a:pt x="150262" y="81219"/>
                </a:lnTo>
                <a:lnTo>
                  <a:pt x="150262" y="75285"/>
                </a:lnTo>
                <a:close/>
                <a:moveTo>
                  <a:pt x="162445" y="75285"/>
                </a:moveTo>
                <a:lnTo>
                  <a:pt x="162445" y="81219"/>
                </a:lnTo>
                <a:lnTo>
                  <a:pt x="156509" y="81219"/>
                </a:lnTo>
                <a:lnTo>
                  <a:pt x="156509" y="75285"/>
                </a:lnTo>
                <a:close/>
                <a:moveTo>
                  <a:pt x="168692" y="75285"/>
                </a:moveTo>
                <a:lnTo>
                  <a:pt x="168692" y="81219"/>
                </a:lnTo>
                <a:lnTo>
                  <a:pt x="162756" y="81219"/>
                </a:lnTo>
                <a:lnTo>
                  <a:pt x="162756" y="75285"/>
                </a:lnTo>
                <a:close/>
                <a:moveTo>
                  <a:pt x="174939" y="75285"/>
                </a:moveTo>
                <a:lnTo>
                  <a:pt x="174939" y="81219"/>
                </a:lnTo>
                <a:lnTo>
                  <a:pt x="169005" y="81219"/>
                </a:lnTo>
                <a:lnTo>
                  <a:pt x="169005" y="75285"/>
                </a:lnTo>
                <a:close/>
                <a:moveTo>
                  <a:pt x="181186" y="75285"/>
                </a:moveTo>
                <a:lnTo>
                  <a:pt x="181186" y="81219"/>
                </a:lnTo>
                <a:lnTo>
                  <a:pt x="175252" y="81219"/>
                </a:lnTo>
                <a:lnTo>
                  <a:pt x="175252" y="75285"/>
                </a:lnTo>
                <a:close/>
                <a:moveTo>
                  <a:pt x="187435" y="75285"/>
                </a:moveTo>
                <a:lnTo>
                  <a:pt x="187435" y="81219"/>
                </a:lnTo>
                <a:lnTo>
                  <a:pt x="181499" y="81219"/>
                </a:lnTo>
                <a:lnTo>
                  <a:pt x="181499" y="75285"/>
                </a:lnTo>
                <a:close/>
                <a:moveTo>
                  <a:pt x="193684" y="75285"/>
                </a:moveTo>
                <a:lnTo>
                  <a:pt x="193684" y="81219"/>
                </a:lnTo>
                <a:lnTo>
                  <a:pt x="187749" y="81219"/>
                </a:lnTo>
                <a:lnTo>
                  <a:pt x="187749" y="75285"/>
                </a:lnTo>
                <a:close/>
                <a:moveTo>
                  <a:pt x="199931" y="75285"/>
                </a:moveTo>
                <a:lnTo>
                  <a:pt x="199931" y="81219"/>
                </a:lnTo>
                <a:lnTo>
                  <a:pt x="193996" y="81219"/>
                </a:lnTo>
                <a:lnTo>
                  <a:pt x="193996" y="75285"/>
                </a:lnTo>
                <a:close/>
                <a:moveTo>
                  <a:pt x="206180" y="75285"/>
                </a:moveTo>
                <a:lnTo>
                  <a:pt x="206180" y="81219"/>
                </a:lnTo>
                <a:lnTo>
                  <a:pt x="200244" y="81219"/>
                </a:lnTo>
                <a:lnTo>
                  <a:pt x="200244" y="75285"/>
                </a:lnTo>
                <a:close/>
                <a:moveTo>
                  <a:pt x="212427" y="75285"/>
                </a:moveTo>
                <a:lnTo>
                  <a:pt x="212427" y="81219"/>
                </a:lnTo>
                <a:lnTo>
                  <a:pt x="206491" y="81219"/>
                </a:lnTo>
                <a:lnTo>
                  <a:pt x="206491" y="75285"/>
                </a:lnTo>
                <a:close/>
                <a:moveTo>
                  <a:pt x="218674" y="75285"/>
                </a:moveTo>
                <a:lnTo>
                  <a:pt x="218674" y="81219"/>
                </a:lnTo>
                <a:lnTo>
                  <a:pt x="212739" y="81219"/>
                </a:lnTo>
                <a:lnTo>
                  <a:pt x="212739" y="75285"/>
                </a:lnTo>
                <a:close/>
                <a:moveTo>
                  <a:pt x="224921" y="75285"/>
                </a:moveTo>
                <a:lnTo>
                  <a:pt x="224921" y="81219"/>
                </a:lnTo>
                <a:lnTo>
                  <a:pt x="218987" y="81219"/>
                </a:lnTo>
                <a:lnTo>
                  <a:pt x="218987" y="75285"/>
                </a:lnTo>
                <a:close/>
                <a:moveTo>
                  <a:pt x="231170" y="75285"/>
                </a:moveTo>
                <a:lnTo>
                  <a:pt x="231170" y="81219"/>
                </a:lnTo>
                <a:lnTo>
                  <a:pt x="225234" y="81219"/>
                </a:lnTo>
                <a:lnTo>
                  <a:pt x="225234" y="75285"/>
                </a:lnTo>
                <a:close/>
                <a:moveTo>
                  <a:pt x="237417" y="75285"/>
                </a:moveTo>
                <a:lnTo>
                  <a:pt x="237417" y="81219"/>
                </a:lnTo>
                <a:lnTo>
                  <a:pt x="231481" y="81219"/>
                </a:lnTo>
                <a:lnTo>
                  <a:pt x="231481" y="75285"/>
                </a:lnTo>
                <a:close/>
                <a:moveTo>
                  <a:pt x="243664" y="75285"/>
                </a:moveTo>
                <a:lnTo>
                  <a:pt x="243664" y="81219"/>
                </a:lnTo>
                <a:lnTo>
                  <a:pt x="237729" y="81219"/>
                </a:lnTo>
                <a:lnTo>
                  <a:pt x="237729" y="75285"/>
                </a:lnTo>
                <a:close/>
                <a:moveTo>
                  <a:pt x="249911" y="75285"/>
                </a:moveTo>
                <a:lnTo>
                  <a:pt x="249911" y="81219"/>
                </a:lnTo>
                <a:lnTo>
                  <a:pt x="243977" y="81219"/>
                </a:lnTo>
                <a:lnTo>
                  <a:pt x="243977" y="75285"/>
                </a:lnTo>
                <a:close/>
                <a:moveTo>
                  <a:pt x="256161" y="75285"/>
                </a:moveTo>
                <a:lnTo>
                  <a:pt x="256161" y="81219"/>
                </a:lnTo>
                <a:lnTo>
                  <a:pt x="250225" y="81219"/>
                </a:lnTo>
                <a:lnTo>
                  <a:pt x="250225" y="75285"/>
                </a:lnTo>
                <a:close/>
                <a:moveTo>
                  <a:pt x="262409" y="75285"/>
                </a:moveTo>
                <a:lnTo>
                  <a:pt x="262409" y="81219"/>
                </a:lnTo>
                <a:lnTo>
                  <a:pt x="256474" y="81219"/>
                </a:lnTo>
                <a:lnTo>
                  <a:pt x="256474" y="75285"/>
                </a:lnTo>
                <a:close/>
                <a:moveTo>
                  <a:pt x="268656" y="75285"/>
                </a:moveTo>
                <a:lnTo>
                  <a:pt x="268656" y="81219"/>
                </a:lnTo>
                <a:lnTo>
                  <a:pt x="262721" y="81219"/>
                </a:lnTo>
                <a:lnTo>
                  <a:pt x="262721" y="75285"/>
                </a:lnTo>
                <a:close/>
                <a:moveTo>
                  <a:pt x="274904" y="75285"/>
                </a:moveTo>
                <a:lnTo>
                  <a:pt x="274904" y="81219"/>
                </a:lnTo>
                <a:lnTo>
                  <a:pt x="268968" y="81219"/>
                </a:lnTo>
                <a:lnTo>
                  <a:pt x="268968" y="75285"/>
                </a:lnTo>
                <a:close/>
                <a:moveTo>
                  <a:pt x="6251" y="81532"/>
                </a:moveTo>
                <a:lnTo>
                  <a:pt x="6251" y="87466"/>
                </a:lnTo>
                <a:lnTo>
                  <a:pt x="315" y="87466"/>
                </a:lnTo>
                <a:lnTo>
                  <a:pt x="315" y="81532"/>
                </a:lnTo>
                <a:close/>
                <a:moveTo>
                  <a:pt x="12498" y="81532"/>
                </a:moveTo>
                <a:lnTo>
                  <a:pt x="12498" y="87466"/>
                </a:lnTo>
                <a:lnTo>
                  <a:pt x="6562" y="87466"/>
                </a:lnTo>
                <a:lnTo>
                  <a:pt x="6562" y="81532"/>
                </a:lnTo>
                <a:close/>
                <a:moveTo>
                  <a:pt x="18745" y="81532"/>
                </a:moveTo>
                <a:lnTo>
                  <a:pt x="18745" y="87466"/>
                </a:lnTo>
                <a:lnTo>
                  <a:pt x="12810" y="87466"/>
                </a:lnTo>
                <a:lnTo>
                  <a:pt x="12810" y="81532"/>
                </a:lnTo>
                <a:close/>
                <a:moveTo>
                  <a:pt x="24992" y="81532"/>
                </a:moveTo>
                <a:lnTo>
                  <a:pt x="24992" y="87466"/>
                </a:lnTo>
                <a:lnTo>
                  <a:pt x="19058" y="87466"/>
                </a:lnTo>
                <a:lnTo>
                  <a:pt x="19058" y="81532"/>
                </a:lnTo>
                <a:close/>
                <a:moveTo>
                  <a:pt x="31242" y="81532"/>
                </a:moveTo>
                <a:lnTo>
                  <a:pt x="31242" y="87466"/>
                </a:lnTo>
                <a:lnTo>
                  <a:pt x="25305" y="87466"/>
                </a:lnTo>
                <a:lnTo>
                  <a:pt x="25305" y="81532"/>
                </a:lnTo>
                <a:close/>
                <a:moveTo>
                  <a:pt x="37489" y="81532"/>
                </a:moveTo>
                <a:lnTo>
                  <a:pt x="37489" y="87466"/>
                </a:lnTo>
                <a:lnTo>
                  <a:pt x="31553" y="87466"/>
                </a:lnTo>
                <a:lnTo>
                  <a:pt x="31553" y="81532"/>
                </a:lnTo>
                <a:close/>
                <a:moveTo>
                  <a:pt x="43737" y="81532"/>
                </a:moveTo>
                <a:lnTo>
                  <a:pt x="43737" y="87466"/>
                </a:lnTo>
                <a:lnTo>
                  <a:pt x="37802" y="87466"/>
                </a:lnTo>
                <a:lnTo>
                  <a:pt x="37802" y="81532"/>
                </a:lnTo>
                <a:close/>
                <a:moveTo>
                  <a:pt x="49985" y="81532"/>
                </a:moveTo>
                <a:lnTo>
                  <a:pt x="49985" y="87466"/>
                </a:lnTo>
                <a:lnTo>
                  <a:pt x="44049" y="87466"/>
                </a:lnTo>
                <a:lnTo>
                  <a:pt x="44049" y="81532"/>
                </a:lnTo>
                <a:close/>
                <a:moveTo>
                  <a:pt x="56232" y="81532"/>
                </a:moveTo>
                <a:lnTo>
                  <a:pt x="56232" y="87466"/>
                </a:lnTo>
                <a:lnTo>
                  <a:pt x="50296" y="87466"/>
                </a:lnTo>
                <a:lnTo>
                  <a:pt x="50296" y="81532"/>
                </a:lnTo>
                <a:close/>
                <a:moveTo>
                  <a:pt x="62480" y="81532"/>
                </a:moveTo>
                <a:lnTo>
                  <a:pt x="62480" y="87466"/>
                </a:lnTo>
                <a:lnTo>
                  <a:pt x="56545" y="87466"/>
                </a:lnTo>
                <a:lnTo>
                  <a:pt x="56545" y="81532"/>
                </a:lnTo>
                <a:close/>
                <a:moveTo>
                  <a:pt x="68727" y="81532"/>
                </a:moveTo>
                <a:lnTo>
                  <a:pt x="68727" y="87466"/>
                </a:lnTo>
                <a:lnTo>
                  <a:pt x="62792" y="87466"/>
                </a:lnTo>
                <a:lnTo>
                  <a:pt x="62792" y="81532"/>
                </a:lnTo>
                <a:close/>
                <a:moveTo>
                  <a:pt x="74975" y="81532"/>
                </a:moveTo>
                <a:lnTo>
                  <a:pt x="74975" y="87466"/>
                </a:lnTo>
                <a:lnTo>
                  <a:pt x="69039" y="87466"/>
                </a:lnTo>
                <a:lnTo>
                  <a:pt x="69039" y="81532"/>
                </a:lnTo>
                <a:close/>
                <a:moveTo>
                  <a:pt x="81223" y="81532"/>
                </a:moveTo>
                <a:lnTo>
                  <a:pt x="81223" y="87466"/>
                </a:lnTo>
                <a:lnTo>
                  <a:pt x="75286" y="87466"/>
                </a:lnTo>
                <a:lnTo>
                  <a:pt x="75286" y="81532"/>
                </a:lnTo>
                <a:close/>
                <a:moveTo>
                  <a:pt x="87470" y="81532"/>
                </a:moveTo>
                <a:lnTo>
                  <a:pt x="87470" y="87466"/>
                </a:lnTo>
                <a:lnTo>
                  <a:pt x="81535" y="87466"/>
                </a:lnTo>
                <a:lnTo>
                  <a:pt x="81535" y="81532"/>
                </a:lnTo>
                <a:close/>
                <a:moveTo>
                  <a:pt x="93718" y="81532"/>
                </a:moveTo>
                <a:lnTo>
                  <a:pt x="93718" y="87466"/>
                </a:lnTo>
                <a:lnTo>
                  <a:pt x="87784" y="87466"/>
                </a:lnTo>
                <a:lnTo>
                  <a:pt x="87784" y="81532"/>
                </a:lnTo>
                <a:close/>
                <a:moveTo>
                  <a:pt x="99967" y="81532"/>
                </a:moveTo>
                <a:lnTo>
                  <a:pt x="99967" y="87466"/>
                </a:lnTo>
                <a:lnTo>
                  <a:pt x="94031" y="87466"/>
                </a:lnTo>
                <a:lnTo>
                  <a:pt x="94031" y="81532"/>
                </a:lnTo>
                <a:close/>
                <a:moveTo>
                  <a:pt x="106214" y="81532"/>
                </a:moveTo>
                <a:lnTo>
                  <a:pt x="106214" y="87466"/>
                </a:lnTo>
                <a:lnTo>
                  <a:pt x="100278" y="87466"/>
                </a:lnTo>
                <a:lnTo>
                  <a:pt x="100278" y="81532"/>
                </a:lnTo>
                <a:close/>
                <a:moveTo>
                  <a:pt x="112461" y="81532"/>
                </a:moveTo>
                <a:lnTo>
                  <a:pt x="112461" y="87466"/>
                </a:lnTo>
                <a:lnTo>
                  <a:pt x="106527" y="87466"/>
                </a:lnTo>
                <a:lnTo>
                  <a:pt x="106527" y="81532"/>
                </a:lnTo>
                <a:close/>
                <a:moveTo>
                  <a:pt x="118710" y="81532"/>
                </a:moveTo>
                <a:lnTo>
                  <a:pt x="118710" y="87466"/>
                </a:lnTo>
                <a:lnTo>
                  <a:pt x="112774" y="87466"/>
                </a:lnTo>
                <a:lnTo>
                  <a:pt x="112774" y="81532"/>
                </a:lnTo>
                <a:close/>
                <a:moveTo>
                  <a:pt x="124957" y="81532"/>
                </a:moveTo>
                <a:lnTo>
                  <a:pt x="124957" y="87466"/>
                </a:lnTo>
                <a:lnTo>
                  <a:pt x="119021" y="87466"/>
                </a:lnTo>
                <a:lnTo>
                  <a:pt x="119021" y="81532"/>
                </a:lnTo>
                <a:close/>
                <a:moveTo>
                  <a:pt x="131204" y="81532"/>
                </a:moveTo>
                <a:lnTo>
                  <a:pt x="131204" y="87466"/>
                </a:lnTo>
                <a:lnTo>
                  <a:pt x="125270" y="87466"/>
                </a:lnTo>
                <a:lnTo>
                  <a:pt x="125270" y="81532"/>
                </a:lnTo>
                <a:close/>
                <a:moveTo>
                  <a:pt x="137451" y="81532"/>
                </a:moveTo>
                <a:lnTo>
                  <a:pt x="137451" y="87466"/>
                </a:lnTo>
                <a:lnTo>
                  <a:pt x="131517" y="87466"/>
                </a:lnTo>
                <a:lnTo>
                  <a:pt x="131517" y="81532"/>
                </a:lnTo>
                <a:close/>
                <a:moveTo>
                  <a:pt x="143702" y="81532"/>
                </a:moveTo>
                <a:lnTo>
                  <a:pt x="143702" y="87466"/>
                </a:lnTo>
                <a:lnTo>
                  <a:pt x="137766" y="87466"/>
                </a:lnTo>
                <a:lnTo>
                  <a:pt x="137766" y="81532"/>
                </a:lnTo>
                <a:close/>
                <a:moveTo>
                  <a:pt x="149949" y="81532"/>
                </a:moveTo>
                <a:lnTo>
                  <a:pt x="149949" y="87466"/>
                </a:lnTo>
                <a:lnTo>
                  <a:pt x="144015" y="87466"/>
                </a:lnTo>
                <a:lnTo>
                  <a:pt x="144015" y="81532"/>
                </a:lnTo>
                <a:close/>
                <a:moveTo>
                  <a:pt x="156196" y="81532"/>
                </a:moveTo>
                <a:lnTo>
                  <a:pt x="156196" y="87466"/>
                </a:lnTo>
                <a:lnTo>
                  <a:pt x="150262" y="87466"/>
                </a:lnTo>
                <a:lnTo>
                  <a:pt x="150262" y="81532"/>
                </a:lnTo>
                <a:close/>
                <a:moveTo>
                  <a:pt x="162445" y="81532"/>
                </a:moveTo>
                <a:lnTo>
                  <a:pt x="162445" y="87466"/>
                </a:lnTo>
                <a:lnTo>
                  <a:pt x="156509" y="87466"/>
                </a:lnTo>
                <a:lnTo>
                  <a:pt x="156509" y="81532"/>
                </a:lnTo>
                <a:close/>
                <a:moveTo>
                  <a:pt x="168692" y="81532"/>
                </a:moveTo>
                <a:lnTo>
                  <a:pt x="168692" y="87466"/>
                </a:lnTo>
                <a:lnTo>
                  <a:pt x="162756" y="87466"/>
                </a:lnTo>
                <a:lnTo>
                  <a:pt x="162756" y="81532"/>
                </a:lnTo>
                <a:close/>
                <a:moveTo>
                  <a:pt x="174939" y="81532"/>
                </a:moveTo>
                <a:lnTo>
                  <a:pt x="174939" y="87466"/>
                </a:lnTo>
                <a:lnTo>
                  <a:pt x="169005" y="87466"/>
                </a:lnTo>
                <a:lnTo>
                  <a:pt x="169005" y="81532"/>
                </a:lnTo>
                <a:close/>
                <a:moveTo>
                  <a:pt x="181186" y="81532"/>
                </a:moveTo>
                <a:lnTo>
                  <a:pt x="181186" y="87466"/>
                </a:lnTo>
                <a:lnTo>
                  <a:pt x="175252" y="87466"/>
                </a:lnTo>
                <a:lnTo>
                  <a:pt x="175252" y="81532"/>
                </a:lnTo>
                <a:close/>
                <a:moveTo>
                  <a:pt x="187435" y="81532"/>
                </a:moveTo>
                <a:lnTo>
                  <a:pt x="187435" y="87466"/>
                </a:lnTo>
                <a:lnTo>
                  <a:pt x="181499" y="87466"/>
                </a:lnTo>
                <a:lnTo>
                  <a:pt x="181499" y="81532"/>
                </a:lnTo>
                <a:close/>
                <a:moveTo>
                  <a:pt x="193684" y="81532"/>
                </a:moveTo>
                <a:lnTo>
                  <a:pt x="193684" y="87466"/>
                </a:lnTo>
                <a:lnTo>
                  <a:pt x="187749" y="87466"/>
                </a:lnTo>
                <a:lnTo>
                  <a:pt x="187749" y="81532"/>
                </a:lnTo>
                <a:close/>
                <a:moveTo>
                  <a:pt x="199931" y="81532"/>
                </a:moveTo>
                <a:lnTo>
                  <a:pt x="199931" y="87466"/>
                </a:lnTo>
                <a:lnTo>
                  <a:pt x="193996" y="87466"/>
                </a:lnTo>
                <a:lnTo>
                  <a:pt x="193996" y="81532"/>
                </a:lnTo>
                <a:close/>
                <a:moveTo>
                  <a:pt x="206180" y="81532"/>
                </a:moveTo>
                <a:lnTo>
                  <a:pt x="206180" y="87466"/>
                </a:lnTo>
                <a:lnTo>
                  <a:pt x="200244" y="87466"/>
                </a:lnTo>
                <a:lnTo>
                  <a:pt x="200244" y="81532"/>
                </a:lnTo>
                <a:close/>
                <a:moveTo>
                  <a:pt x="212427" y="81532"/>
                </a:moveTo>
                <a:lnTo>
                  <a:pt x="212427" y="87466"/>
                </a:lnTo>
                <a:lnTo>
                  <a:pt x="206491" y="87466"/>
                </a:lnTo>
                <a:lnTo>
                  <a:pt x="206491" y="81532"/>
                </a:lnTo>
                <a:close/>
                <a:moveTo>
                  <a:pt x="218674" y="81532"/>
                </a:moveTo>
                <a:lnTo>
                  <a:pt x="218674" y="87466"/>
                </a:lnTo>
                <a:lnTo>
                  <a:pt x="212739" y="87466"/>
                </a:lnTo>
                <a:lnTo>
                  <a:pt x="212739" y="81532"/>
                </a:lnTo>
                <a:close/>
                <a:moveTo>
                  <a:pt x="224921" y="81532"/>
                </a:moveTo>
                <a:lnTo>
                  <a:pt x="224921" y="87466"/>
                </a:lnTo>
                <a:lnTo>
                  <a:pt x="218987" y="87466"/>
                </a:lnTo>
                <a:lnTo>
                  <a:pt x="218987" y="81532"/>
                </a:lnTo>
                <a:close/>
                <a:moveTo>
                  <a:pt x="231170" y="81532"/>
                </a:moveTo>
                <a:lnTo>
                  <a:pt x="231170" y="87466"/>
                </a:lnTo>
                <a:lnTo>
                  <a:pt x="225234" y="87466"/>
                </a:lnTo>
                <a:lnTo>
                  <a:pt x="225234" y="81532"/>
                </a:lnTo>
                <a:close/>
                <a:moveTo>
                  <a:pt x="237417" y="81532"/>
                </a:moveTo>
                <a:lnTo>
                  <a:pt x="237417" y="87466"/>
                </a:lnTo>
                <a:lnTo>
                  <a:pt x="231481" y="87466"/>
                </a:lnTo>
                <a:lnTo>
                  <a:pt x="231481" y="81532"/>
                </a:lnTo>
                <a:close/>
                <a:moveTo>
                  <a:pt x="243664" y="81532"/>
                </a:moveTo>
                <a:lnTo>
                  <a:pt x="243664" y="87466"/>
                </a:lnTo>
                <a:lnTo>
                  <a:pt x="237729" y="87466"/>
                </a:lnTo>
                <a:lnTo>
                  <a:pt x="237729" y="81532"/>
                </a:lnTo>
                <a:close/>
                <a:moveTo>
                  <a:pt x="249911" y="81532"/>
                </a:moveTo>
                <a:lnTo>
                  <a:pt x="249911" y="87466"/>
                </a:lnTo>
                <a:lnTo>
                  <a:pt x="243977" y="87466"/>
                </a:lnTo>
                <a:lnTo>
                  <a:pt x="243977" y="81532"/>
                </a:lnTo>
                <a:close/>
                <a:moveTo>
                  <a:pt x="256161" y="81532"/>
                </a:moveTo>
                <a:lnTo>
                  <a:pt x="256161" y="87466"/>
                </a:lnTo>
                <a:lnTo>
                  <a:pt x="250225" y="87466"/>
                </a:lnTo>
                <a:lnTo>
                  <a:pt x="250225" y="81532"/>
                </a:lnTo>
                <a:close/>
                <a:moveTo>
                  <a:pt x="262409" y="81532"/>
                </a:moveTo>
                <a:lnTo>
                  <a:pt x="262409" y="87466"/>
                </a:lnTo>
                <a:lnTo>
                  <a:pt x="256474" y="87466"/>
                </a:lnTo>
                <a:lnTo>
                  <a:pt x="256474" y="81532"/>
                </a:lnTo>
                <a:close/>
                <a:moveTo>
                  <a:pt x="268656" y="81532"/>
                </a:moveTo>
                <a:lnTo>
                  <a:pt x="268656" y="87466"/>
                </a:lnTo>
                <a:lnTo>
                  <a:pt x="262721" y="87466"/>
                </a:lnTo>
                <a:lnTo>
                  <a:pt x="262721" y="81532"/>
                </a:lnTo>
                <a:close/>
                <a:moveTo>
                  <a:pt x="274904" y="81532"/>
                </a:moveTo>
                <a:lnTo>
                  <a:pt x="274904" y="87466"/>
                </a:lnTo>
                <a:lnTo>
                  <a:pt x="268968" y="87466"/>
                </a:lnTo>
                <a:lnTo>
                  <a:pt x="268968" y="81532"/>
                </a:lnTo>
                <a:close/>
                <a:moveTo>
                  <a:pt x="6251" y="87779"/>
                </a:moveTo>
                <a:lnTo>
                  <a:pt x="6251" y="93713"/>
                </a:lnTo>
                <a:lnTo>
                  <a:pt x="315" y="93713"/>
                </a:lnTo>
                <a:lnTo>
                  <a:pt x="315" y="87779"/>
                </a:lnTo>
                <a:close/>
                <a:moveTo>
                  <a:pt x="12498" y="87779"/>
                </a:moveTo>
                <a:lnTo>
                  <a:pt x="12498" y="93713"/>
                </a:lnTo>
                <a:lnTo>
                  <a:pt x="6562" y="93713"/>
                </a:lnTo>
                <a:lnTo>
                  <a:pt x="6562" y="87779"/>
                </a:lnTo>
                <a:close/>
                <a:moveTo>
                  <a:pt x="18745" y="87779"/>
                </a:moveTo>
                <a:lnTo>
                  <a:pt x="18745" y="93713"/>
                </a:lnTo>
                <a:lnTo>
                  <a:pt x="12810" y="93713"/>
                </a:lnTo>
                <a:lnTo>
                  <a:pt x="12810" y="87779"/>
                </a:lnTo>
                <a:close/>
                <a:moveTo>
                  <a:pt x="24992" y="87779"/>
                </a:moveTo>
                <a:lnTo>
                  <a:pt x="24992" y="93713"/>
                </a:lnTo>
                <a:lnTo>
                  <a:pt x="19058" y="93713"/>
                </a:lnTo>
                <a:lnTo>
                  <a:pt x="19058" y="87779"/>
                </a:lnTo>
                <a:close/>
                <a:moveTo>
                  <a:pt x="31242" y="87779"/>
                </a:moveTo>
                <a:lnTo>
                  <a:pt x="31242" y="93713"/>
                </a:lnTo>
                <a:lnTo>
                  <a:pt x="25305" y="93713"/>
                </a:lnTo>
                <a:lnTo>
                  <a:pt x="25305" y="87779"/>
                </a:lnTo>
                <a:close/>
                <a:moveTo>
                  <a:pt x="37489" y="87779"/>
                </a:moveTo>
                <a:lnTo>
                  <a:pt x="37489" y="93713"/>
                </a:lnTo>
                <a:lnTo>
                  <a:pt x="31553" y="93713"/>
                </a:lnTo>
                <a:lnTo>
                  <a:pt x="31553" y="87779"/>
                </a:lnTo>
                <a:close/>
                <a:moveTo>
                  <a:pt x="43737" y="87779"/>
                </a:moveTo>
                <a:lnTo>
                  <a:pt x="43737" y="93713"/>
                </a:lnTo>
                <a:lnTo>
                  <a:pt x="37802" y="93713"/>
                </a:lnTo>
                <a:lnTo>
                  <a:pt x="37802" y="87779"/>
                </a:lnTo>
                <a:close/>
                <a:moveTo>
                  <a:pt x="49985" y="87779"/>
                </a:moveTo>
                <a:lnTo>
                  <a:pt x="49985" y="93713"/>
                </a:lnTo>
                <a:lnTo>
                  <a:pt x="44049" y="93713"/>
                </a:lnTo>
                <a:lnTo>
                  <a:pt x="44049" y="87779"/>
                </a:lnTo>
                <a:close/>
                <a:moveTo>
                  <a:pt x="56232" y="87779"/>
                </a:moveTo>
                <a:lnTo>
                  <a:pt x="56232" y="93713"/>
                </a:lnTo>
                <a:lnTo>
                  <a:pt x="50296" y="93713"/>
                </a:lnTo>
                <a:lnTo>
                  <a:pt x="50296" y="87779"/>
                </a:lnTo>
                <a:close/>
                <a:moveTo>
                  <a:pt x="62480" y="87779"/>
                </a:moveTo>
                <a:lnTo>
                  <a:pt x="62480" y="93713"/>
                </a:lnTo>
                <a:lnTo>
                  <a:pt x="56545" y="93713"/>
                </a:lnTo>
                <a:lnTo>
                  <a:pt x="56545" y="87779"/>
                </a:lnTo>
                <a:close/>
                <a:moveTo>
                  <a:pt x="68727" y="87779"/>
                </a:moveTo>
                <a:lnTo>
                  <a:pt x="68727" y="93713"/>
                </a:lnTo>
                <a:lnTo>
                  <a:pt x="62792" y="93713"/>
                </a:lnTo>
                <a:lnTo>
                  <a:pt x="62792" y="87779"/>
                </a:lnTo>
                <a:close/>
                <a:moveTo>
                  <a:pt x="74975" y="87779"/>
                </a:moveTo>
                <a:lnTo>
                  <a:pt x="74975" y="93713"/>
                </a:lnTo>
                <a:lnTo>
                  <a:pt x="69039" y="93713"/>
                </a:lnTo>
                <a:lnTo>
                  <a:pt x="69039" y="87779"/>
                </a:lnTo>
                <a:close/>
                <a:moveTo>
                  <a:pt x="81223" y="87779"/>
                </a:moveTo>
                <a:lnTo>
                  <a:pt x="81223" y="93713"/>
                </a:lnTo>
                <a:lnTo>
                  <a:pt x="75286" y="93713"/>
                </a:lnTo>
                <a:lnTo>
                  <a:pt x="75286" y="87779"/>
                </a:lnTo>
                <a:close/>
                <a:moveTo>
                  <a:pt x="87470" y="87779"/>
                </a:moveTo>
                <a:lnTo>
                  <a:pt x="87470" y="93713"/>
                </a:lnTo>
                <a:lnTo>
                  <a:pt x="81535" y="93713"/>
                </a:lnTo>
                <a:lnTo>
                  <a:pt x="81535" y="87779"/>
                </a:lnTo>
                <a:close/>
                <a:moveTo>
                  <a:pt x="93718" y="87779"/>
                </a:moveTo>
                <a:lnTo>
                  <a:pt x="93718" y="93713"/>
                </a:lnTo>
                <a:lnTo>
                  <a:pt x="87784" y="93713"/>
                </a:lnTo>
                <a:lnTo>
                  <a:pt x="87784" y="87779"/>
                </a:lnTo>
                <a:close/>
                <a:moveTo>
                  <a:pt x="162445" y="87779"/>
                </a:moveTo>
                <a:lnTo>
                  <a:pt x="162445" y="93713"/>
                </a:lnTo>
                <a:lnTo>
                  <a:pt x="156509" y="93713"/>
                </a:lnTo>
                <a:lnTo>
                  <a:pt x="156509" y="87779"/>
                </a:lnTo>
                <a:close/>
                <a:moveTo>
                  <a:pt x="168692" y="87779"/>
                </a:moveTo>
                <a:lnTo>
                  <a:pt x="168692" y="93713"/>
                </a:lnTo>
                <a:lnTo>
                  <a:pt x="162756" y="93713"/>
                </a:lnTo>
                <a:lnTo>
                  <a:pt x="162756" y="87779"/>
                </a:lnTo>
                <a:close/>
                <a:moveTo>
                  <a:pt x="174939" y="87779"/>
                </a:moveTo>
                <a:lnTo>
                  <a:pt x="174939" y="93713"/>
                </a:lnTo>
                <a:lnTo>
                  <a:pt x="169005" y="93713"/>
                </a:lnTo>
                <a:lnTo>
                  <a:pt x="169005" y="87779"/>
                </a:lnTo>
                <a:close/>
                <a:moveTo>
                  <a:pt x="181186" y="87779"/>
                </a:moveTo>
                <a:lnTo>
                  <a:pt x="181186" y="93713"/>
                </a:lnTo>
                <a:lnTo>
                  <a:pt x="175252" y="93713"/>
                </a:lnTo>
                <a:lnTo>
                  <a:pt x="175252" y="87779"/>
                </a:lnTo>
                <a:close/>
                <a:moveTo>
                  <a:pt x="187435" y="87779"/>
                </a:moveTo>
                <a:lnTo>
                  <a:pt x="187435" y="93713"/>
                </a:lnTo>
                <a:lnTo>
                  <a:pt x="181499" y="93713"/>
                </a:lnTo>
                <a:lnTo>
                  <a:pt x="181499" y="87779"/>
                </a:lnTo>
                <a:close/>
                <a:moveTo>
                  <a:pt x="193684" y="87779"/>
                </a:moveTo>
                <a:lnTo>
                  <a:pt x="193684" y="93713"/>
                </a:lnTo>
                <a:lnTo>
                  <a:pt x="187749" y="93713"/>
                </a:lnTo>
                <a:lnTo>
                  <a:pt x="187749" y="87779"/>
                </a:lnTo>
                <a:close/>
                <a:moveTo>
                  <a:pt x="199931" y="87779"/>
                </a:moveTo>
                <a:lnTo>
                  <a:pt x="199931" y="93713"/>
                </a:lnTo>
                <a:lnTo>
                  <a:pt x="193996" y="93713"/>
                </a:lnTo>
                <a:lnTo>
                  <a:pt x="193996" y="87779"/>
                </a:lnTo>
                <a:close/>
                <a:moveTo>
                  <a:pt x="206180" y="87779"/>
                </a:moveTo>
                <a:lnTo>
                  <a:pt x="206180" y="93713"/>
                </a:lnTo>
                <a:lnTo>
                  <a:pt x="200244" y="93713"/>
                </a:lnTo>
                <a:lnTo>
                  <a:pt x="200244" y="87779"/>
                </a:lnTo>
                <a:close/>
                <a:moveTo>
                  <a:pt x="212427" y="87779"/>
                </a:moveTo>
                <a:lnTo>
                  <a:pt x="212427" y="93713"/>
                </a:lnTo>
                <a:lnTo>
                  <a:pt x="206491" y="93713"/>
                </a:lnTo>
                <a:lnTo>
                  <a:pt x="206491" y="87779"/>
                </a:lnTo>
                <a:close/>
                <a:moveTo>
                  <a:pt x="99967" y="87781"/>
                </a:moveTo>
                <a:lnTo>
                  <a:pt x="99967" y="93717"/>
                </a:lnTo>
                <a:lnTo>
                  <a:pt x="94031" y="93717"/>
                </a:lnTo>
                <a:lnTo>
                  <a:pt x="94031" y="87781"/>
                </a:lnTo>
                <a:close/>
                <a:moveTo>
                  <a:pt x="106214" y="87781"/>
                </a:moveTo>
                <a:lnTo>
                  <a:pt x="106214" y="93717"/>
                </a:lnTo>
                <a:lnTo>
                  <a:pt x="100278" y="93717"/>
                </a:lnTo>
                <a:lnTo>
                  <a:pt x="100278" y="87781"/>
                </a:lnTo>
                <a:close/>
                <a:moveTo>
                  <a:pt x="112461" y="87781"/>
                </a:moveTo>
                <a:lnTo>
                  <a:pt x="112461" y="93717"/>
                </a:lnTo>
                <a:lnTo>
                  <a:pt x="106527" y="93717"/>
                </a:lnTo>
                <a:lnTo>
                  <a:pt x="106527" y="87781"/>
                </a:lnTo>
                <a:close/>
                <a:moveTo>
                  <a:pt x="118710" y="87781"/>
                </a:moveTo>
                <a:lnTo>
                  <a:pt x="118710" y="93717"/>
                </a:lnTo>
                <a:lnTo>
                  <a:pt x="112774" y="93717"/>
                </a:lnTo>
                <a:lnTo>
                  <a:pt x="112774" y="87781"/>
                </a:lnTo>
                <a:close/>
                <a:moveTo>
                  <a:pt x="124957" y="87781"/>
                </a:moveTo>
                <a:lnTo>
                  <a:pt x="124957" y="93717"/>
                </a:lnTo>
                <a:lnTo>
                  <a:pt x="119021" y="93717"/>
                </a:lnTo>
                <a:lnTo>
                  <a:pt x="119021" y="87781"/>
                </a:lnTo>
                <a:close/>
                <a:moveTo>
                  <a:pt x="131204" y="87781"/>
                </a:moveTo>
                <a:lnTo>
                  <a:pt x="131204" y="93717"/>
                </a:lnTo>
                <a:lnTo>
                  <a:pt x="125270" y="93717"/>
                </a:lnTo>
                <a:lnTo>
                  <a:pt x="125270" y="87781"/>
                </a:lnTo>
                <a:close/>
                <a:moveTo>
                  <a:pt x="137451" y="87781"/>
                </a:moveTo>
                <a:lnTo>
                  <a:pt x="137451" y="93717"/>
                </a:lnTo>
                <a:lnTo>
                  <a:pt x="131517" y="93717"/>
                </a:lnTo>
                <a:lnTo>
                  <a:pt x="131517" y="87781"/>
                </a:lnTo>
                <a:close/>
                <a:moveTo>
                  <a:pt x="143702" y="87781"/>
                </a:moveTo>
                <a:lnTo>
                  <a:pt x="143702" y="93717"/>
                </a:lnTo>
                <a:lnTo>
                  <a:pt x="137766" y="93717"/>
                </a:lnTo>
                <a:lnTo>
                  <a:pt x="137766" y="87781"/>
                </a:lnTo>
                <a:close/>
                <a:moveTo>
                  <a:pt x="149949" y="87781"/>
                </a:moveTo>
                <a:lnTo>
                  <a:pt x="149949" y="93717"/>
                </a:lnTo>
                <a:lnTo>
                  <a:pt x="144015" y="93717"/>
                </a:lnTo>
                <a:lnTo>
                  <a:pt x="144015" y="87781"/>
                </a:lnTo>
                <a:close/>
                <a:moveTo>
                  <a:pt x="156196" y="87781"/>
                </a:moveTo>
                <a:lnTo>
                  <a:pt x="156196" y="93717"/>
                </a:lnTo>
                <a:lnTo>
                  <a:pt x="150262" y="93717"/>
                </a:lnTo>
                <a:lnTo>
                  <a:pt x="150262" y="87781"/>
                </a:lnTo>
                <a:close/>
                <a:moveTo>
                  <a:pt x="218674" y="87781"/>
                </a:moveTo>
                <a:lnTo>
                  <a:pt x="218674" y="93717"/>
                </a:lnTo>
                <a:lnTo>
                  <a:pt x="212739" y="93717"/>
                </a:lnTo>
                <a:lnTo>
                  <a:pt x="212739" y="87781"/>
                </a:lnTo>
                <a:close/>
                <a:moveTo>
                  <a:pt x="224921" y="87781"/>
                </a:moveTo>
                <a:lnTo>
                  <a:pt x="224921" y="93717"/>
                </a:lnTo>
                <a:lnTo>
                  <a:pt x="218987" y="93717"/>
                </a:lnTo>
                <a:lnTo>
                  <a:pt x="218987" y="87781"/>
                </a:lnTo>
                <a:close/>
                <a:moveTo>
                  <a:pt x="231170" y="87781"/>
                </a:moveTo>
                <a:lnTo>
                  <a:pt x="231170" y="93717"/>
                </a:lnTo>
                <a:lnTo>
                  <a:pt x="225234" y="93717"/>
                </a:lnTo>
                <a:lnTo>
                  <a:pt x="225234" y="87781"/>
                </a:lnTo>
                <a:close/>
                <a:moveTo>
                  <a:pt x="237417" y="87781"/>
                </a:moveTo>
                <a:lnTo>
                  <a:pt x="237417" y="93717"/>
                </a:lnTo>
                <a:lnTo>
                  <a:pt x="231481" y="93717"/>
                </a:lnTo>
                <a:lnTo>
                  <a:pt x="231481" y="87781"/>
                </a:lnTo>
                <a:close/>
                <a:moveTo>
                  <a:pt x="243664" y="87781"/>
                </a:moveTo>
                <a:lnTo>
                  <a:pt x="243664" y="93717"/>
                </a:lnTo>
                <a:lnTo>
                  <a:pt x="237729" y="93717"/>
                </a:lnTo>
                <a:lnTo>
                  <a:pt x="237729" y="87781"/>
                </a:lnTo>
                <a:close/>
                <a:moveTo>
                  <a:pt x="249911" y="87781"/>
                </a:moveTo>
                <a:lnTo>
                  <a:pt x="249911" y="93717"/>
                </a:lnTo>
                <a:lnTo>
                  <a:pt x="243977" y="93717"/>
                </a:lnTo>
                <a:lnTo>
                  <a:pt x="243977" y="87781"/>
                </a:lnTo>
                <a:close/>
                <a:moveTo>
                  <a:pt x="256161" y="87781"/>
                </a:moveTo>
                <a:lnTo>
                  <a:pt x="256161" y="93717"/>
                </a:lnTo>
                <a:lnTo>
                  <a:pt x="250225" y="93717"/>
                </a:lnTo>
                <a:lnTo>
                  <a:pt x="250225" y="87781"/>
                </a:lnTo>
                <a:close/>
                <a:moveTo>
                  <a:pt x="262409" y="87781"/>
                </a:moveTo>
                <a:lnTo>
                  <a:pt x="262409" y="93717"/>
                </a:lnTo>
                <a:lnTo>
                  <a:pt x="256474" y="93717"/>
                </a:lnTo>
                <a:lnTo>
                  <a:pt x="256474" y="87781"/>
                </a:lnTo>
                <a:close/>
                <a:moveTo>
                  <a:pt x="268656" y="87781"/>
                </a:moveTo>
                <a:lnTo>
                  <a:pt x="268656" y="93717"/>
                </a:lnTo>
                <a:lnTo>
                  <a:pt x="262721" y="93717"/>
                </a:lnTo>
                <a:lnTo>
                  <a:pt x="262721" y="87781"/>
                </a:lnTo>
                <a:close/>
                <a:moveTo>
                  <a:pt x="274904" y="87781"/>
                </a:moveTo>
                <a:lnTo>
                  <a:pt x="274904" y="93717"/>
                </a:lnTo>
                <a:lnTo>
                  <a:pt x="268968" y="93717"/>
                </a:lnTo>
                <a:lnTo>
                  <a:pt x="268968" y="87781"/>
                </a:lnTo>
                <a:close/>
                <a:moveTo>
                  <a:pt x="6251" y="94028"/>
                </a:moveTo>
                <a:lnTo>
                  <a:pt x="6251" y="99964"/>
                </a:lnTo>
                <a:lnTo>
                  <a:pt x="315" y="99964"/>
                </a:lnTo>
                <a:lnTo>
                  <a:pt x="315" y="94028"/>
                </a:lnTo>
                <a:close/>
                <a:moveTo>
                  <a:pt x="12498" y="94028"/>
                </a:moveTo>
                <a:lnTo>
                  <a:pt x="12498" y="99964"/>
                </a:lnTo>
                <a:lnTo>
                  <a:pt x="6562" y="99964"/>
                </a:lnTo>
                <a:lnTo>
                  <a:pt x="6562" y="94028"/>
                </a:lnTo>
                <a:close/>
                <a:moveTo>
                  <a:pt x="18745" y="94028"/>
                </a:moveTo>
                <a:lnTo>
                  <a:pt x="18745" y="99964"/>
                </a:lnTo>
                <a:lnTo>
                  <a:pt x="12810" y="99964"/>
                </a:lnTo>
                <a:lnTo>
                  <a:pt x="12810" y="94028"/>
                </a:lnTo>
                <a:close/>
                <a:moveTo>
                  <a:pt x="24992" y="94028"/>
                </a:moveTo>
                <a:lnTo>
                  <a:pt x="24992" y="99964"/>
                </a:lnTo>
                <a:lnTo>
                  <a:pt x="19058" y="99964"/>
                </a:lnTo>
                <a:lnTo>
                  <a:pt x="19058" y="94028"/>
                </a:lnTo>
                <a:close/>
                <a:moveTo>
                  <a:pt x="31242" y="94028"/>
                </a:moveTo>
                <a:lnTo>
                  <a:pt x="31242" y="99964"/>
                </a:lnTo>
                <a:lnTo>
                  <a:pt x="25305" y="99964"/>
                </a:lnTo>
                <a:lnTo>
                  <a:pt x="25305" y="94028"/>
                </a:lnTo>
                <a:close/>
                <a:moveTo>
                  <a:pt x="37489" y="94028"/>
                </a:moveTo>
                <a:lnTo>
                  <a:pt x="37489" y="99964"/>
                </a:lnTo>
                <a:lnTo>
                  <a:pt x="31553" y="99964"/>
                </a:lnTo>
                <a:lnTo>
                  <a:pt x="31553" y="94028"/>
                </a:lnTo>
                <a:close/>
                <a:moveTo>
                  <a:pt x="43737" y="94028"/>
                </a:moveTo>
                <a:lnTo>
                  <a:pt x="43737" y="99964"/>
                </a:lnTo>
                <a:lnTo>
                  <a:pt x="37802" y="99964"/>
                </a:lnTo>
                <a:lnTo>
                  <a:pt x="37802" y="94028"/>
                </a:lnTo>
                <a:close/>
                <a:moveTo>
                  <a:pt x="49985" y="94028"/>
                </a:moveTo>
                <a:lnTo>
                  <a:pt x="49985" y="99964"/>
                </a:lnTo>
                <a:lnTo>
                  <a:pt x="44049" y="99964"/>
                </a:lnTo>
                <a:lnTo>
                  <a:pt x="44049" y="94028"/>
                </a:lnTo>
                <a:close/>
                <a:moveTo>
                  <a:pt x="56232" y="94028"/>
                </a:moveTo>
                <a:lnTo>
                  <a:pt x="56232" y="99964"/>
                </a:lnTo>
                <a:lnTo>
                  <a:pt x="50296" y="99964"/>
                </a:lnTo>
                <a:lnTo>
                  <a:pt x="50296" y="94028"/>
                </a:lnTo>
                <a:close/>
                <a:moveTo>
                  <a:pt x="62480" y="94028"/>
                </a:moveTo>
                <a:lnTo>
                  <a:pt x="62480" y="99964"/>
                </a:lnTo>
                <a:lnTo>
                  <a:pt x="56545" y="99964"/>
                </a:lnTo>
                <a:lnTo>
                  <a:pt x="56545" y="94028"/>
                </a:lnTo>
                <a:close/>
                <a:moveTo>
                  <a:pt x="68727" y="94028"/>
                </a:moveTo>
                <a:lnTo>
                  <a:pt x="68727" y="99964"/>
                </a:lnTo>
                <a:lnTo>
                  <a:pt x="62792" y="99964"/>
                </a:lnTo>
                <a:lnTo>
                  <a:pt x="62792" y="94028"/>
                </a:lnTo>
                <a:close/>
                <a:moveTo>
                  <a:pt x="74975" y="94028"/>
                </a:moveTo>
                <a:lnTo>
                  <a:pt x="74975" y="99964"/>
                </a:lnTo>
                <a:lnTo>
                  <a:pt x="69039" y="99964"/>
                </a:lnTo>
                <a:lnTo>
                  <a:pt x="69039" y="94028"/>
                </a:lnTo>
                <a:close/>
                <a:moveTo>
                  <a:pt x="81223" y="94028"/>
                </a:moveTo>
                <a:lnTo>
                  <a:pt x="81223" y="99964"/>
                </a:lnTo>
                <a:lnTo>
                  <a:pt x="75286" y="99964"/>
                </a:lnTo>
                <a:lnTo>
                  <a:pt x="75286" y="94028"/>
                </a:lnTo>
                <a:close/>
                <a:moveTo>
                  <a:pt x="87470" y="94028"/>
                </a:moveTo>
                <a:lnTo>
                  <a:pt x="87470" y="99964"/>
                </a:lnTo>
                <a:lnTo>
                  <a:pt x="81535" y="99964"/>
                </a:lnTo>
                <a:lnTo>
                  <a:pt x="81535" y="94028"/>
                </a:lnTo>
                <a:close/>
                <a:moveTo>
                  <a:pt x="93718" y="94028"/>
                </a:moveTo>
                <a:lnTo>
                  <a:pt x="93718" y="99964"/>
                </a:lnTo>
                <a:lnTo>
                  <a:pt x="87784" y="99964"/>
                </a:lnTo>
                <a:lnTo>
                  <a:pt x="87784" y="94028"/>
                </a:lnTo>
                <a:close/>
                <a:moveTo>
                  <a:pt x="99967" y="94028"/>
                </a:moveTo>
                <a:lnTo>
                  <a:pt x="99967" y="99964"/>
                </a:lnTo>
                <a:lnTo>
                  <a:pt x="94031" y="99964"/>
                </a:lnTo>
                <a:lnTo>
                  <a:pt x="94031" y="94028"/>
                </a:lnTo>
                <a:close/>
                <a:moveTo>
                  <a:pt x="106214" y="94029"/>
                </a:moveTo>
                <a:lnTo>
                  <a:pt x="106214" y="99964"/>
                </a:lnTo>
                <a:lnTo>
                  <a:pt x="100278" y="99964"/>
                </a:lnTo>
                <a:lnTo>
                  <a:pt x="100278" y="94029"/>
                </a:lnTo>
                <a:close/>
                <a:moveTo>
                  <a:pt x="112461" y="94029"/>
                </a:moveTo>
                <a:lnTo>
                  <a:pt x="112461" y="99964"/>
                </a:lnTo>
                <a:lnTo>
                  <a:pt x="106527" y="99964"/>
                </a:lnTo>
                <a:lnTo>
                  <a:pt x="106527" y="94029"/>
                </a:lnTo>
                <a:close/>
                <a:moveTo>
                  <a:pt x="118710" y="94029"/>
                </a:moveTo>
                <a:lnTo>
                  <a:pt x="118710" y="99964"/>
                </a:lnTo>
                <a:lnTo>
                  <a:pt x="112774" y="99964"/>
                </a:lnTo>
                <a:lnTo>
                  <a:pt x="112774" y="94029"/>
                </a:lnTo>
                <a:close/>
                <a:moveTo>
                  <a:pt x="124957" y="94029"/>
                </a:moveTo>
                <a:lnTo>
                  <a:pt x="124957" y="99964"/>
                </a:lnTo>
                <a:lnTo>
                  <a:pt x="119021" y="99964"/>
                </a:lnTo>
                <a:lnTo>
                  <a:pt x="119021" y="94029"/>
                </a:lnTo>
                <a:close/>
                <a:moveTo>
                  <a:pt x="131204" y="94029"/>
                </a:moveTo>
                <a:lnTo>
                  <a:pt x="131204" y="99964"/>
                </a:lnTo>
                <a:lnTo>
                  <a:pt x="125270" y="99964"/>
                </a:lnTo>
                <a:lnTo>
                  <a:pt x="125270" y="94029"/>
                </a:lnTo>
                <a:close/>
                <a:moveTo>
                  <a:pt x="137451" y="94029"/>
                </a:moveTo>
                <a:lnTo>
                  <a:pt x="137451" y="99964"/>
                </a:lnTo>
                <a:lnTo>
                  <a:pt x="131517" y="99964"/>
                </a:lnTo>
                <a:lnTo>
                  <a:pt x="131517" y="94029"/>
                </a:lnTo>
                <a:close/>
                <a:moveTo>
                  <a:pt x="143702" y="94029"/>
                </a:moveTo>
                <a:lnTo>
                  <a:pt x="143702" y="99964"/>
                </a:lnTo>
                <a:lnTo>
                  <a:pt x="137766" y="99964"/>
                </a:lnTo>
                <a:lnTo>
                  <a:pt x="137766" y="94029"/>
                </a:lnTo>
                <a:close/>
                <a:moveTo>
                  <a:pt x="149949" y="94029"/>
                </a:moveTo>
                <a:lnTo>
                  <a:pt x="149949" y="99964"/>
                </a:lnTo>
                <a:lnTo>
                  <a:pt x="144015" y="99964"/>
                </a:lnTo>
                <a:lnTo>
                  <a:pt x="144015" y="94029"/>
                </a:lnTo>
                <a:close/>
                <a:moveTo>
                  <a:pt x="156196" y="94029"/>
                </a:moveTo>
                <a:lnTo>
                  <a:pt x="156196" y="99964"/>
                </a:lnTo>
                <a:lnTo>
                  <a:pt x="150262" y="99964"/>
                </a:lnTo>
                <a:lnTo>
                  <a:pt x="150262" y="94029"/>
                </a:lnTo>
                <a:close/>
                <a:moveTo>
                  <a:pt x="162445" y="94028"/>
                </a:moveTo>
                <a:lnTo>
                  <a:pt x="162445" y="99964"/>
                </a:lnTo>
                <a:lnTo>
                  <a:pt x="156509" y="99964"/>
                </a:lnTo>
                <a:lnTo>
                  <a:pt x="156509" y="94028"/>
                </a:lnTo>
                <a:close/>
                <a:moveTo>
                  <a:pt x="168692" y="94028"/>
                </a:moveTo>
                <a:lnTo>
                  <a:pt x="168692" y="99964"/>
                </a:lnTo>
                <a:lnTo>
                  <a:pt x="162756" y="99964"/>
                </a:lnTo>
                <a:lnTo>
                  <a:pt x="162756" y="94028"/>
                </a:lnTo>
                <a:close/>
                <a:moveTo>
                  <a:pt x="174939" y="94028"/>
                </a:moveTo>
                <a:lnTo>
                  <a:pt x="174939" y="99964"/>
                </a:lnTo>
                <a:lnTo>
                  <a:pt x="169005" y="99964"/>
                </a:lnTo>
                <a:lnTo>
                  <a:pt x="169005" y="94028"/>
                </a:lnTo>
                <a:close/>
                <a:moveTo>
                  <a:pt x="181186" y="94028"/>
                </a:moveTo>
                <a:lnTo>
                  <a:pt x="181186" y="99964"/>
                </a:lnTo>
                <a:lnTo>
                  <a:pt x="175252" y="99964"/>
                </a:lnTo>
                <a:lnTo>
                  <a:pt x="175252" y="94028"/>
                </a:lnTo>
                <a:close/>
                <a:moveTo>
                  <a:pt x="187435" y="94028"/>
                </a:moveTo>
                <a:lnTo>
                  <a:pt x="187435" y="99964"/>
                </a:lnTo>
                <a:lnTo>
                  <a:pt x="181499" y="99964"/>
                </a:lnTo>
                <a:lnTo>
                  <a:pt x="181499" y="94028"/>
                </a:lnTo>
                <a:close/>
                <a:moveTo>
                  <a:pt x="193684" y="94028"/>
                </a:moveTo>
                <a:lnTo>
                  <a:pt x="193684" y="99964"/>
                </a:lnTo>
                <a:lnTo>
                  <a:pt x="187749" y="99964"/>
                </a:lnTo>
                <a:lnTo>
                  <a:pt x="187749" y="94028"/>
                </a:lnTo>
                <a:close/>
                <a:moveTo>
                  <a:pt x="199931" y="94028"/>
                </a:moveTo>
                <a:lnTo>
                  <a:pt x="199931" y="99964"/>
                </a:lnTo>
                <a:lnTo>
                  <a:pt x="193996" y="99964"/>
                </a:lnTo>
                <a:lnTo>
                  <a:pt x="193996" y="94028"/>
                </a:lnTo>
                <a:close/>
                <a:moveTo>
                  <a:pt x="206180" y="94028"/>
                </a:moveTo>
                <a:lnTo>
                  <a:pt x="206180" y="99964"/>
                </a:lnTo>
                <a:lnTo>
                  <a:pt x="200244" y="99964"/>
                </a:lnTo>
                <a:lnTo>
                  <a:pt x="200244" y="94028"/>
                </a:lnTo>
                <a:close/>
                <a:moveTo>
                  <a:pt x="212427" y="94028"/>
                </a:moveTo>
                <a:lnTo>
                  <a:pt x="212427" y="99964"/>
                </a:lnTo>
                <a:lnTo>
                  <a:pt x="206491" y="99964"/>
                </a:lnTo>
                <a:lnTo>
                  <a:pt x="206491" y="94028"/>
                </a:lnTo>
                <a:close/>
                <a:moveTo>
                  <a:pt x="218674" y="94028"/>
                </a:moveTo>
                <a:lnTo>
                  <a:pt x="218674" y="99964"/>
                </a:lnTo>
                <a:lnTo>
                  <a:pt x="212739" y="99964"/>
                </a:lnTo>
                <a:lnTo>
                  <a:pt x="212739" y="94028"/>
                </a:lnTo>
                <a:close/>
                <a:moveTo>
                  <a:pt x="224921" y="94029"/>
                </a:moveTo>
                <a:lnTo>
                  <a:pt x="224921" y="99964"/>
                </a:lnTo>
                <a:lnTo>
                  <a:pt x="218987" y="99964"/>
                </a:lnTo>
                <a:lnTo>
                  <a:pt x="218987" y="94029"/>
                </a:lnTo>
                <a:close/>
                <a:moveTo>
                  <a:pt x="231170" y="94029"/>
                </a:moveTo>
                <a:lnTo>
                  <a:pt x="231170" y="99964"/>
                </a:lnTo>
                <a:lnTo>
                  <a:pt x="225234" y="99964"/>
                </a:lnTo>
                <a:lnTo>
                  <a:pt x="225234" y="94029"/>
                </a:lnTo>
                <a:close/>
                <a:moveTo>
                  <a:pt x="237417" y="94029"/>
                </a:moveTo>
                <a:lnTo>
                  <a:pt x="237417" y="99964"/>
                </a:lnTo>
                <a:lnTo>
                  <a:pt x="231481" y="99964"/>
                </a:lnTo>
                <a:lnTo>
                  <a:pt x="231481" y="94029"/>
                </a:lnTo>
                <a:close/>
                <a:moveTo>
                  <a:pt x="243664" y="94029"/>
                </a:moveTo>
                <a:lnTo>
                  <a:pt x="243664" y="99964"/>
                </a:lnTo>
                <a:lnTo>
                  <a:pt x="237729" y="99964"/>
                </a:lnTo>
                <a:lnTo>
                  <a:pt x="237729" y="94029"/>
                </a:lnTo>
                <a:close/>
                <a:moveTo>
                  <a:pt x="249911" y="94029"/>
                </a:moveTo>
                <a:lnTo>
                  <a:pt x="249911" y="99964"/>
                </a:lnTo>
                <a:lnTo>
                  <a:pt x="243977" y="99964"/>
                </a:lnTo>
                <a:lnTo>
                  <a:pt x="243977" y="94029"/>
                </a:lnTo>
                <a:close/>
                <a:moveTo>
                  <a:pt x="256161" y="94029"/>
                </a:moveTo>
                <a:lnTo>
                  <a:pt x="256161" y="99964"/>
                </a:lnTo>
                <a:lnTo>
                  <a:pt x="250225" y="99964"/>
                </a:lnTo>
                <a:lnTo>
                  <a:pt x="250225" y="94029"/>
                </a:lnTo>
                <a:close/>
                <a:moveTo>
                  <a:pt x="262409" y="94029"/>
                </a:moveTo>
                <a:lnTo>
                  <a:pt x="262409" y="99964"/>
                </a:lnTo>
                <a:lnTo>
                  <a:pt x="256474" y="99964"/>
                </a:lnTo>
                <a:lnTo>
                  <a:pt x="256474" y="94029"/>
                </a:lnTo>
                <a:close/>
                <a:moveTo>
                  <a:pt x="268656" y="94029"/>
                </a:moveTo>
                <a:lnTo>
                  <a:pt x="268656" y="99964"/>
                </a:lnTo>
                <a:lnTo>
                  <a:pt x="262721" y="99964"/>
                </a:lnTo>
                <a:lnTo>
                  <a:pt x="262721" y="94029"/>
                </a:lnTo>
                <a:close/>
                <a:moveTo>
                  <a:pt x="274904" y="94029"/>
                </a:moveTo>
                <a:lnTo>
                  <a:pt x="274904" y="99964"/>
                </a:lnTo>
                <a:lnTo>
                  <a:pt x="268968" y="99964"/>
                </a:lnTo>
                <a:lnTo>
                  <a:pt x="268968" y="94029"/>
                </a:lnTo>
                <a:close/>
                <a:moveTo>
                  <a:pt x="6251" y="100276"/>
                </a:moveTo>
                <a:lnTo>
                  <a:pt x="6251" y="106211"/>
                </a:lnTo>
                <a:lnTo>
                  <a:pt x="315" y="106211"/>
                </a:lnTo>
                <a:lnTo>
                  <a:pt x="315" y="100276"/>
                </a:lnTo>
                <a:close/>
                <a:moveTo>
                  <a:pt x="12498" y="100276"/>
                </a:moveTo>
                <a:lnTo>
                  <a:pt x="12498" y="106211"/>
                </a:lnTo>
                <a:lnTo>
                  <a:pt x="6562" y="106211"/>
                </a:lnTo>
                <a:lnTo>
                  <a:pt x="6562" y="100276"/>
                </a:lnTo>
                <a:close/>
                <a:moveTo>
                  <a:pt x="18745" y="100276"/>
                </a:moveTo>
                <a:lnTo>
                  <a:pt x="18745" y="106211"/>
                </a:lnTo>
                <a:lnTo>
                  <a:pt x="12810" y="106211"/>
                </a:lnTo>
                <a:lnTo>
                  <a:pt x="12810" y="100276"/>
                </a:lnTo>
                <a:close/>
                <a:moveTo>
                  <a:pt x="24992" y="100276"/>
                </a:moveTo>
                <a:lnTo>
                  <a:pt x="24992" y="106211"/>
                </a:lnTo>
                <a:lnTo>
                  <a:pt x="19058" y="106211"/>
                </a:lnTo>
                <a:lnTo>
                  <a:pt x="19058" y="100276"/>
                </a:lnTo>
                <a:close/>
                <a:moveTo>
                  <a:pt x="31242" y="100276"/>
                </a:moveTo>
                <a:lnTo>
                  <a:pt x="31242" y="106211"/>
                </a:lnTo>
                <a:lnTo>
                  <a:pt x="25305" y="106211"/>
                </a:lnTo>
                <a:lnTo>
                  <a:pt x="25305" y="100276"/>
                </a:lnTo>
                <a:close/>
                <a:moveTo>
                  <a:pt x="37489" y="100276"/>
                </a:moveTo>
                <a:lnTo>
                  <a:pt x="37489" y="106211"/>
                </a:lnTo>
                <a:lnTo>
                  <a:pt x="31553" y="106211"/>
                </a:lnTo>
                <a:lnTo>
                  <a:pt x="31553" y="100276"/>
                </a:lnTo>
                <a:close/>
                <a:moveTo>
                  <a:pt x="43737" y="100276"/>
                </a:moveTo>
                <a:lnTo>
                  <a:pt x="43737" y="106211"/>
                </a:lnTo>
                <a:lnTo>
                  <a:pt x="37802" y="106211"/>
                </a:lnTo>
                <a:lnTo>
                  <a:pt x="37802" y="100276"/>
                </a:lnTo>
                <a:close/>
                <a:moveTo>
                  <a:pt x="49985" y="100276"/>
                </a:moveTo>
                <a:lnTo>
                  <a:pt x="49985" y="106211"/>
                </a:lnTo>
                <a:lnTo>
                  <a:pt x="44049" y="106211"/>
                </a:lnTo>
                <a:lnTo>
                  <a:pt x="44049" y="100276"/>
                </a:lnTo>
                <a:close/>
                <a:moveTo>
                  <a:pt x="56232" y="100276"/>
                </a:moveTo>
                <a:lnTo>
                  <a:pt x="56232" y="106211"/>
                </a:lnTo>
                <a:lnTo>
                  <a:pt x="50296" y="106211"/>
                </a:lnTo>
                <a:lnTo>
                  <a:pt x="50296" y="100276"/>
                </a:lnTo>
                <a:close/>
                <a:moveTo>
                  <a:pt x="62480" y="100276"/>
                </a:moveTo>
                <a:lnTo>
                  <a:pt x="62480" y="106211"/>
                </a:lnTo>
                <a:lnTo>
                  <a:pt x="56545" y="106211"/>
                </a:lnTo>
                <a:lnTo>
                  <a:pt x="56545" y="100276"/>
                </a:lnTo>
                <a:close/>
                <a:moveTo>
                  <a:pt x="68727" y="100276"/>
                </a:moveTo>
                <a:lnTo>
                  <a:pt x="68727" y="106211"/>
                </a:lnTo>
                <a:lnTo>
                  <a:pt x="62792" y="106211"/>
                </a:lnTo>
                <a:lnTo>
                  <a:pt x="62792" y="100276"/>
                </a:lnTo>
                <a:close/>
                <a:moveTo>
                  <a:pt x="74975" y="100276"/>
                </a:moveTo>
                <a:lnTo>
                  <a:pt x="74975" y="106211"/>
                </a:lnTo>
                <a:lnTo>
                  <a:pt x="69039" y="106211"/>
                </a:lnTo>
                <a:lnTo>
                  <a:pt x="69039" y="100276"/>
                </a:lnTo>
                <a:close/>
                <a:moveTo>
                  <a:pt x="81223" y="100276"/>
                </a:moveTo>
                <a:lnTo>
                  <a:pt x="81223" y="106211"/>
                </a:lnTo>
                <a:lnTo>
                  <a:pt x="75286" y="106211"/>
                </a:lnTo>
                <a:lnTo>
                  <a:pt x="75286" y="100276"/>
                </a:lnTo>
                <a:close/>
                <a:moveTo>
                  <a:pt x="87470" y="100276"/>
                </a:moveTo>
                <a:lnTo>
                  <a:pt x="87470" y="106211"/>
                </a:lnTo>
                <a:lnTo>
                  <a:pt x="81535" y="106211"/>
                </a:lnTo>
                <a:lnTo>
                  <a:pt x="81535" y="100276"/>
                </a:lnTo>
                <a:close/>
                <a:moveTo>
                  <a:pt x="93718" y="100276"/>
                </a:moveTo>
                <a:lnTo>
                  <a:pt x="93718" y="106211"/>
                </a:lnTo>
                <a:lnTo>
                  <a:pt x="87784" y="106211"/>
                </a:lnTo>
                <a:lnTo>
                  <a:pt x="87784" y="100276"/>
                </a:lnTo>
                <a:close/>
                <a:moveTo>
                  <a:pt x="99967" y="100276"/>
                </a:moveTo>
                <a:lnTo>
                  <a:pt x="99967" y="106211"/>
                </a:lnTo>
                <a:lnTo>
                  <a:pt x="94031" y="106211"/>
                </a:lnTo>
                <a:lnTo>
                  <a:pt x="94031" y="100276"/>
                </a:lnTo>
                <a:close/>
                <a:moveTo>
                  <a:pt x="106214" y="100276"/>
                </a:moveTo>
                <a:lnTo>
                  <a:pt x="106214" y="106211"/>
                </a:lnTo>
                <a:lnTo>
                  <a:pt x="100278" y="106211"/>
                </a:lnTo>
                <a:lnTo>
                  <a:pt x="100278" y="100276"/>
                </a:lnTo>
                <a:close/>
                <a:moveTo>
                  <a:pt x="112461" y="100276"/>
                </a:moveTo>
                <a:lnTo>
                  <a:pt x="112461" y="106211"/>
                </a:lnTo>
                <a:lnTo>
                  <a:pt x="106527" y="106211"/>
                </a:lnTo>
                <a:lnTo>
                  <a:pt x="106527" y="100276"/>
                </a:lnTo>
                <a:close/>
                <a:moveTo>
                  <a:pt x="118710" y="100276"/>
                </a:moveTo>
                <a:lnTo>
                  <a:pt x="118710" y="106211"/>
                </a:lnTo>
                <a:lnTo>
                  <a:pt x="112774" y="106211"/>
                </a:lnTo>
                <a:lnTo>
                  <a:pt x="112774" y="100276"/>
                </a:lnTo>
                <a:close/>
                <a:moveTo>
                  <a:pt x="124957" y="100276"/>
                </a:moveTo>
                <a:lnTo>
                  <a:pt x="124957" y="106211"/>
                </a:lnTo>
                <a:lnTo>
                  <a:pt x="119021" y="106211"/>
                </a:lnTo>
                <a:lnTo>
                  <a:pt x="119021" y="100276"/>
                </a:lnTo>
                <a:close/>
                <a:moveTo>
                  <a:pt x="131204" y="100276"/>
                </a:moveTo>
                <a:lnTo>
                  <a:pt x="131204" y="106211"/>
                </a:lnTo>
                <a:lnTo>
                  <a:pt x="125270" y="106211"/>
                </a:lnTo>
                <a:lnTo>
                  <a:pt x="125270" y="100276"/>
                </a:lnTo>
                <a:close/>
                <a:moveTo>
                  <a:pt x="137451" y="100276"/>
                </a:moveTo>
                <a:lnTo>
                  <a:pt x="137451" y="106211"/>
                </a:lnTo>
                <a:lnTo>
                  <a:pt x="131517" y="106211"/>
                </a:lnTo>
                <a:lnTo>
                  <a:pt x="131517" y="100276"/>
                </a:lnTo>
                <a:close/>
                <a:moveTo>
                  <a:pt x="143702" y="100276"/>
                </a:moveTo>
                <a:lnTo>
                  <a:pt x="143702" y="106211"/>
                </a:lnTo>
                <a:lnTo>
                  <a:pt x="137766" y="106211"/>
                </a:lnTo>
                <a:lnTo>
                  <a:pt x="137766" y="100276"/>
                </a:lnTo>
                <a:close/>
                <a:moveTo>
                  <a:pt x="149949" y="100276"/>
                </a:moveTo>
                <a:lnTo>
                  <a:pt x="149949" y="106211"/>
                </a:lnTo>
                <a:lnTo>
                  <a:pt x="144015" y="106211"/>
                </a:lnTo>
                <a:lnTo>
                  <a:pt x="144015" y="100276"/>
                </a:lnTo>
                <a:close/>
                <a:moveTo>
                  <a:pt x="156196" y="100276"/>
                </a:moveTo>
                <a:lnTo>
                  <a:pt x="156196" y="106211"/>
                </a:lnTo>
                <a:lnTo>
                  <a:pt x="150262" y="106211"/>
                </a:lnTo>
                <a:lnTo>
                  <a:pt x="150262" y="100276"/>
                </a:lnTo>
                <a:close/>
                <a:moveTo>
                  <a:pt x="162445" y="100276"/>
                </a:moveTo>
                <a:lnTo>
                  <a:pt x="162445" y="106211"/>
                </a:lnTo>
                <a:lnTo>
                  <a:pt x="156509" y="106211"/>
                </a:lnTo>
                <a:lnTo>
                  <a:pt x="156509" y="100276"/>
                </a:lnTo>
                <a:close/>
                <a:moveTo>
                  <a:pt x="168692" y="100276"/>
                </a:moveTo>
                <a:lnTo>
                  <a:pt x="168692" y="106211"/>
                </a:lnTo>
                <a:lnTo>
                  <a:pt x="162756" y="106211"/>
                </a:lnTo>
                <a:lnTo>
                  <a:pt x="162756" y="100276"/>
                </a:lnTo>
                <a:close/>
                <a:moveTo>
                  <a:pt x="174939" y="100276"/>
                </a:moveTo>
                <a:lnTo>
                  <a:pt x="174939" y="106211"/>
                </a:lnTo>
                <a:lnTo>
                  <a:pt x="169005" y="106211"/>
                </a:lnTo>
                <a:lnTo>
                  <a:pt x="169005" y="100276"/>
                </a:lnTo>
                <a:close/>
                <a:moveTo>
                  <a:pt x="181186" y="100276"/>
                </a:moveTo>
                <a:lnTo>
                  <a:pt x="181186" y="106211"/>
                </a:lnTo>
                <a:lnTo>
                  <a:pt x="175252" y="106211"/>
                </a:lnTo>
                <a:lnTo>
                  <a:pt x="175252" y="100276"/>
                </a:lnTo>
                <a:close/>
                <a:moveTo>
                  <a:pt x="187435" y="100276"/>
                </a:moveTo>
                <a:lnTo>
                  <a:pt x="187435" y="106211"/>
                </a:lnTo>
                <a:lnTo>
                  <a:pt x="181499" y="106211"/>
                </a:lnTo>
                <a:lnTo>
                  <a:pt x="181499" y="100276"/>
                </a:lnTo>
                <a:close/>
                <a:moveTo>
                  <a:pt x="193684" y="100276"/>
                </a:moveTo>
                <a:lnTo>
                  <a:pt x="193684" y="106211"/>
                </a:lnTo>
                <a:lnTo>
                  <a:pt x="187749" y="106211"/>
                </a:lnTo>
                <a:lnTo>
                  <a:pt x="187749" y="100276"/>
                </a:lnTo>
                <a:close/>
                <a:moveTo>
                  <a:pt x="199931" y="100276"/>
                </a:moveTo>
                <a:lnTo>
                  <a:pt x="199931" y="106211"/>
                </a:lnTo>
                <a:lnTo>
                  <a:pt x="193996" y="106211"/>
                </a:lnTo>
                <a:lnTo>
                  <a:pt x="193996" y="100276"/>
                </a:lnTo>
                <a:close/>
                <a:moveTo>
                  <a:pt x="206180" y="100276"/>
                </a:moveTo>
                <a:lnTo>
                  <a:pt x="206180" y="106211"/>
                </a:lnTo>
                <a:lnTo>
                  <a:pt x="200244" y="106211"/>
                </a:lnTo>
                <a:lnTo>
                  <a:pt x="200244" y="100276"/>
                </a:lnTo>
                <a:close/>
                <a:moveTo>
                  <a:pt x="212427" y="100276"/>
                </a:moveTo>
                <a:lnTo>
                  <a:pt x="212427" y="106211"/>
                </a:lnTo>
                <a:lnTo>
                  <a:pt x="206491" y="106211"/>
                </a:lnTo>
                <a:lnTo>
                  <a:pt x="206491" y="100276"/>
                </a:lnTo>
                <a:close/>
                <a:moveTo>
                  <a:pt x="218674" y="100276"/>
                </a:moveTo>
                <a:lnTo>
                  <a:pt x="218674" y="106211"/>
                </a:lnTo>
                <a:lnTo>
                  <a:pt x="212739" y="106211"/>
                </a:lnTo>
                <a:lnTo>
                  <a:pt x="212739" y="100276"/>
                </a:lnTo>
                <a:close/>
                <a:moveTo>
                  <a:pt x="224921" y="100276"/>
                </a:moveTo>
                <a:lnTo>
                  <a:pt x="224921" y="106211"/>
                </a:lnTo>
                <a:lnTo>
                  <a:pt x="218987" y="106211"/>
                </a:lnTo>
                <a:lnTo>
                  <a:pt x="218987" y="100276"/>
                </a:lnTo>
                <a:close/>
                <a:moveTo>
                  <a:pt x="231170" y="100276"/>
                </a:moveTo>
                <a:lnTo>
                  <a:pt x="231170" y="106211"/>
                </a:lnTo>
                <a:lnTo>
                  <a:pt x="225234" y="106211"/>
                </a:lnTo>
                <a:lnTo>
                  <a:pt x="225234" y="100276"/>
                </a:lnTo>
                <a:close/>
                <a:moveTo>
                  <a:pt x="237417" y="100276"/>
                </a:moveTo>
                <a:lnTo>
                  <a:pt x="237417" y="106211"/>
                </a:lnTo>
                <a:lnTo>
                  <a:pt x="231481" y="106211"/>
                </a:lnTo>
                <a:lnTo>
                  <a:pt x="231481" y="100276"/>
                </a:lnTo>
                <a:close/>
                <a:moveTo>
                  <a:pt x="243664" y="100276"/>
                </a:moveTo>
                <a:lnTo>
                  <a:pt x="243664" y="106211"/>
                </a:lnTo>
                <a:lnTo>
                  <a:pt x="237729" y="106211"/>
                </a:lnTo>
                <a:lnTo>
                  <a:pt x="237729" y="100276"/>
                </a:lnTo>
                <a:close/>
                <a:moveTo>
                  <a:pt x="249911" y="100276"/>
                </a:moveTo>
                <a:lnTo>
                  <a:pt x="249911" y="106211"/>
                </a:lnTo>
                <a:lnTo>
                  <a:pt x="243977" y="106211"/>
                </a:lnTo>
                <a:lnTo>
                  <a:pt x="243977" y="100276"/>
                </a:lnTo>
                <a:close/>
                <a:moveTo>
                  <a:pt x="256161" y="100276"/>
                </a:moveTo>
                <a:lnTo>
                  <a:pt x="256161" y="106211"/>
                </a:lnTo>
                <a:lnTo>
                  <a:pt x="250225" y="106211"/>
                </a:lnTo>
                <a:lnTo>
                  <a:pt x="250225" y="100276"/>
                </a:lnTo>
                <a:close/>
                <a:moveTo>
                  <a:pt x="262409" y="100276"/>
                </a:moveTo>
                <a:lnTo>
                  <a:pt x="262409" y="106211"/>
                </a:lnTo>
                <a:lnTo>
                  <a:pt x="256474" y="106211"/>
                </a:lnTo>
                <a:lnTo>
                  <a:pt x="256474" y="100276"/>
                </a:lnTo>
                <a:close/>
                <a:moveTo>
                  <a:pt x="268656" y="100276"/>
                </a:moveTo>
                <a:lnTo>
                  <a:pt x="268656" y="106211"/>
                </a:lnTo>
                <a:lnTo>
                  <a:pt x="262721" y="106211"/>
                </a:lnTo>
                <a:lnTo>
                  <a:pt x="262721" y="100276"/>
                </a:lnTo>
                <a:close/>
                <a:moveTo>
                  <a:pt x="274904" y="100276"/>
                </a:moveTo>
                <a:lnTo>
                  <a:pt x="274904" y="106211"/>
                </a:lnTo>
                <a:lnTo>
                  <a:pt x="268968" y="106211"/>
                </a:lnTo>
                <a:lnTo>
                  <a:pt x="268968" y="100276"/>
                </a:lnTo>
                <a:close/>
                <a:moveTo>
                  <a:pt x="6251" y="106523"/>
                </a:moveTo>
                <a:lnTo>
                  <a:pt x="6251" y="112460"/>
                </a:lnTo>
                <a:lnTo>
                  <a:pt x="315" y="112460"/>
                </a:lnTo>
                <a:lnTo>
                  <a:pt x="315" y="106523"/>
                </a:lnTo>
                <a:close/>
                <a:moveTo>
                  <a:pt x="12498" y="106523"/>
                </a:moveTo>
                <a:lnTo>
                  <a:pt x="12498" y="112460"/>
                </a:lnTo>
                <a:lnTo>
                  <a:pt x="6562" y="112460"/>
                </a:lnTo>
                <a:lnTo>
                  <a:pt x="6562" y="106523"/>
                </a:lnTo>
                <a:close/>
                <a:moveTo>
                  <a:pt x="18745" y="106523"/>
                </a:moveTo>
                <a:lnTo>
                  <a:pt x="18745" y="112460"/>
                </a:lnTo>
                <a:lnTo>
                  <a:pt x="12810" y="112460"/>
                </a:lnTo>
                <a:lnTo>
                  <a:pt x="12810" y="106523"/>
                </a:lnTo>
                <a:close/>
                <a:moveTo>
                  <a:pt x="24992" y="106523"/>
                </a:moveTo>
                <a:lnTo>
                  <a:pt x="24992" y="112460"/>
                </a:lnTo>
                <a:lnTo>
                  <a:pt x="19058" y="112460"/>
                </a:lnTo>
                <a:lnTo>
                  <a:pt x="19058" y="106523"/>
                </a:lnTo>
                <a:close/>
                <a:moveTo>
                  <a:pt x="31242" y="106523"/>
                </a:moveTo>
                <a:lnTo>
                  <a:pt x="31242" y="112460"/>
                </a:lnTo>
                <a:lnTo>
                  <a:pt x="25305" y="112460"/>
                </a:lnTo>
                <a:lnTo>
                  <a:pt x="25305" y="106523"/>
                </a:lnTo>
                <a:close/>
                <a:moveTo>
                  <a:pt x="37489" y="106523"/>
                </a:moveTo>
                <a:lnTo>
                  <a:pt x="37489" y="112460"/>
                </a:lnTo>
                <a:lnTo>
                  <a:pt x="31553" y="112460"/>
                </a:lnTo>
                <a:lnTo>
                  <a:pt x="31553" y="106523"/>
                </a:lnTo>
                <a:close/>
                <a:moveTo>
                  <a:pt x="43737" y="106523"/>
                </a:moveTo>
                <a:lnTo>
                  <a:pt x="43737" y="112460"/>
                </a:lnTo>
                <a:lnTo>
                  <a:pt x="37802" y="112460"/>
                </a:lnTo>
                <a:lnTo>
                  <a:pt x="37802" y="106523"/>
                </a:lnTo>
                <a:close/>
                <a:moveTo>
                  <a:pt x="49985" y="106523"/>
                </a:moveTo>
                <a:lnTo>
                  <a:pt x="49985" y="112460"/>
                </a:lnTo>
                <a:lnTo>
                  <a:pt x="44049" y="112460"/>
                </a:lnTo>
                <a:lnTo>
                  <a:pt x="44049" y="106523"/>
                </a:lnTo>
                <a:close/>
                <a:moveTo>
                  <a:pt x="56232" y="106523"/>
                </a:moveTo>
                <a:lnTo>
                  <a:pt x="56232" y="112460"/>
                </a:lnTo>
                <a:lnTo>
                  <a:pt x="50296" y="112460"/>
                </a:lnTo>
                <a:lnTo>
                  <a:pt x="50296" y="106523"/>
                </a:lnTo>
                <a:close/>
                <a:moveTo>
                  <a:pt x="62480" y="106523"/>
                </a:moveTo>
                <a:lnTo>
                  <a:pt x="62480" y="112460"/>
                </a:lnTo>
                <a:lnTo>
                  <a:pt x="56545" y="112460"/>
                </a:lnTo>
                <a:lnTo>
                  <a:pt x="56545" y="106523"/>
                </a:lnTo>
                <a:close/>
                <a:moveTo>
                  <a:pt x="68727" y="106523"/>
                </a:moveTo>
                <a:lnTo>
                  <a:pt x="68727" y="112460"/>
                </a:lnTo>
                <a:lnTo>
                  <a:pt x="62792" y="112460"/>
                </a:lnTo>
                <a:lnTo>
                  <a:pt x="62792" y="106523"/>
                </a:lnTo>
                <a:close/>
                <a:moveTo>
                  <a:pt x="74975" y="106523"/>
                </a:moveTo>
                <a:lnTo>
                  <a:pt x="74975" y="112460"/>
                </a:lnTo>
                <a:lnTo>
                  <a:pt x="69039" y="112460"/>
                </a:lnTo>
                <a:lnTo>
                  <a:pt x="69039" y="106523"/>
                </a:lnTo>
                <a:close/>
                <a:moveTo>
                  <a:pt x="81223" y="106523"/>
                </a:moveTo>
                <a:lnTo>
                  <a:pt x="81223" y="112460"/>
                </a:lnTo>
                <a:lnTo>
                  <a:pt x="75286" y="112460"/>
                </a:lnTo>
                <a:lnTo>
                  <a:pt x="75286" y="106523"/>
                </a:lnTo>
                <a:close/>
                <a:moveTo>
                  <a:pt x="87470" y="106523"/>
                </a:moveTo>
                <a:lnTo>
                  <a:pt x="87470" y="112460"/>
                </a:lnTo>
                <a:lnTo>
                  <a:pt x="81535" y="112460"/>
                </a:lnTo>
                <a:lnTo>
                  <a:pt x="81535" y="106523"/>
                </a:lnTo>
                <a:close/>
                <a:moveTo>
                  <a:pt x="93718" y="106523"/>
                </a:moveTo>
                <a:lnTo>
                  <a:pt x="93718" y="112460"/>
                </a:lnTo>
                <a:lnTo>
                  <a:pt x="87784" y="112460"/>
                </a:lnTo>
                <a:lnTo>
                  <a:pt x="87784" y="106523"/>
                </a:lnTo>
                <a:close/>
                <a:moveTo>
                  <a:pt x="99967" y="106523"/>
                </a:moveTo>
                <a:lnTo>
                  <a:pt x="99967" y="112460"/>
                </a:lnTo>
                <a:lnTo>
                  <a:pt x="94031" y="112460"/>
                </a:lnTo>
                <a:lnTo>
                  <a:pt x="94031" y="106523"/>
                </a:lnTo>
                <a:close/>
                <a:moveTo>
                  <a:pt x="106214" y="106523"/>
                </a:moveTo>
                <a:lnTo>
                  <a:pt x="106214" y="112460"/>
                </a:lnTo>
                <a:lnTo>
                  <a:pt x="100278" y="112460"/>
                </a:lnTo>
                <a:lnTo>
                  <a:pt x="100278" y="106523"/>
                </a:lnTo>
                <a:close/>
                <a:moveTo>
                  <a:pt x="112461" y="106523"/>
                </a:moveTo>
                <a:lnTo>
                  <a:pt x="112461" y="112460"/>
                </a:lnTo>
                <a:lnTo>
                  <a:pt x="106527" y="112460"/>
                </a:lnTo>
                <a:lnTo>
                  <a:pt x="106527" y="106523"/>
                </a:lnTo>
                <a:close/>
                <a:moveTo>
                  <a:pt x="118710" y="106523"/>
                </a:moveTo>
                <a:lnTo>
                  <a:pt x="118710" y="112460"/>
                </a:lnTo>
                <a:lnTo>
                  <a:pt x="112774" y="112460"/>
                </a:lnTo>
                <a:lnTo>
                  <a:pt x="112774" y="106523"/>
                </a:lnTo>
                <a:close/>
                <a:moveTo>
                  <a:pt x="124957" y="106523"/>
                </a:moveTo>
                <a:lnTo>
                  <a:pt x="124957" y="112460"/>
                </a:lnTo>
                <a:lnTo>
                  <a:pt x="119021" y="112460"/>
                </a:lnTo>
                <a:lnTo>
                  <a:pt x="119021" y="106523"/>
                </a:lnTo>
                <a:close/>
                <a:moveTo>
                  <a:pt x="131204" y="106523"/>
                </a:moveTo>
                <a:lnTo>
                  <a:pt x="131204" y="112460"/>
                </a:lnTo>
                <a:lnTo>
                  <a:pt x="125270" y="112460"/>
                </a:lnTo>
                <a:lnTo>
                  <a:pt x="125270" y="106523"/>
                </a:lnTo>
                <a:close/>
                <a:moveTo>
                  <a:pt x="137451" y="106523"/>
                </a:moveTo>
                <a:lnTo>
                  <a:pt x="137451" y="112460"/>
                </a:lnTo>
                <a:lnTo>
                  <a:pt x="131517" y="112460"/>
                </a:lnTo>
                <a:lnTo>
                  <a:pt x="131517" y="106523"/>
                </a:lnTo>
                <a:close/>
                <a:moveTo>
                  <a:pt x="143702" y="106523"/>
                </a:moveTo>
                <a:lnTo>
                  <a:pt x="143702" y="112460"/>
                </a:lnTo>
                <a:lnTo>
                  <a:pt x="137766" y="112460"/>
                </a:lnTo>
                <a:lnTo>
                  <a:pt x="137766" y="106523"/>
                </a:lnTo>
                <a:close/>
                <a:moveTo>
                  <a:pt x="149949" y="106523"/>
                </a:moveTo>
                <a:lnTo>
                  <a:pt x="149949" y="112460"/>
                </a:lnTo>
                <a:lnTo>
                  <a:pt x="144015" y="112460"/>
                </a:lnTo>
                <a:lnTo>
                  <a:pt x="144015" y="106523"/>
                </a:lnTo>
                <a:close/>
                <a:moveTo>
                  <a:pt x="156196" y="106523"/>
                </a:moveTo>
                <a:lnTo>
                  <a:pt x="156196" y="112460"/>
                </a:lnTo>
                <a:lnTo>
                  <a:pt x="150262" y="112460"/>
                </a:lnTo>
                <a:lnTo>
                  <a:pt x="150262" y="106523"/>
                </a:lnTo>
                <a:close/>
                <a:moveTo>
                  <a:pt x="162445" y="106523"/>
                </a:moveTo>
                <a:lnTo>
                  <a:pt x="162445" y="112460"/>
                </a:lnTo>
                <a:lnTo>
                  <a:pt x="156509" y="112460"/>
                </a:lnTo>
                <a:lnTo>
                  <a:pt x="156509" y="106523"/>
                </a:lnTo>
                <a:close/>
                <a:moveTo>
                  <a:pt x="168692" y="106523"/>
                </a:moveTo>
                <a:lnTo>
                  <a:pt x="168692" y="112460"/>
                </a:lnTo>
                <a:lnTo>
                  <a:pt x="162756" y="112460"/>
                </a:lnTo>
                <a:lnTo>
                  <a:pt x="162756" y="106523"/>
                </a:lnTo>
                <a:close/>
                <a:moveTo>
                  <a:pt x="174939" y="106523"/>
                </a:moveTo>
                <a:lnTo>
                  <a:pt x="174939" y="112460"/>
                </a:lnTo>
                <a:lnTo>
                  <a:pt x="169005" y="112460"/>
                </a:lnTo>
                <a:lnTo>
                  <a:pt x="169005" y="106523"/>
                </a:lnTo>
                <a:close/>
                <a:moveTo>
                  <a:pt x="181186" y="106523"/>
                </a:moveTo>
                <a:lnTo>
                  <a:pt x="181186" y="112460"/>
                </a:lnTo>
                <a:lnTo>
                  <a:pt x="175252" y="112460"/>
                </a:lnTo>
                <a:lnTo>
                  <a:pt x="175252" y="106523"/>
                </a:lnTo>
                <a:close/>
                <a:moveTo>
                  <a:pt x="187435" y="106523"/>
                </a:moveTo>
                <a:lnTo>
                  <a:pt x="187435" y="112460"/>
                </a:lnTo>
                <a:lnTo>
                  <a:pt x="181499" y="112460"/>
                </a:lnTo>
                <a:lnTo>
                  <a:pt x="181499" y="106523"/>
                </a:lnTo>
                <a:close/>
                <a:moveTo>
                  <a:pt x="193684" y="106523"/>
                </a:moveTo>
                <a:lnTo>
                  <a:pt x="193684" y="112460"/>
                </a:lnTo>
                <a:lnTo>
                  <a:pt x="187749" y="112460"/>
                </a:lnTo>
                <a:lnTo>
                  <a:pt x="187749" y="106523"/>
                </a:lnTo>
                <a:close/>
                <a:moveTo>
                  <a:pt x="199931" y="106523"/>
                </a:moveTo>
                <a:lnTo>
                  <a:pt x="199931" y="112460"/>
                </a:lnTo>
                <a:lnTo>
                  <a:pt x="193996" y="112460"/>
                </a:lnTo>
                <a:lnTo>
                  <a:pt x="193996" y="106523"/>
                </a:lnTo>
                <a:close/>
                <a:moveTo>
                  <a:pt x="206180" y="106523"/>
                </a:moveTo>
                <a:lnTo>
                  <a:pt x="206180" y="112460"/>
                </a:lnTo>
                <a:lnTo>
                  <a:pt x="200244" y="112460"/>
                </a:lnTo>
                <a:lnTo>
                  <a:pt x="200244" y="106523"/>
                </a:lnTo>
                <a:close/>
                <a:moveTo>
                  <a:pt x="212427" y="106523"/>
                </a:moveTo>
                <a:lnTo>
                  <a:pt x="212427" y="112460"/>
                </a:lnTo>
                <a:lnTo>
                  <a:pt x="206491" y="112460"/>
                </a:lnTo>
                <a:lnTo>
                  <a:pt x="206491" y="106523"/>
                </a:lnTo>
                <a:close/>
                <a:moveTo>
                  <a:pt x="218674" y="106523"/>
                </a:moveTo>
                <a:lnTo>
                  <a:pt x="218674" y="112460"/>
                </a:lnTo>
                <a:lnTo>
                  <a:pt x="212739" y="112460"/>
                </a:lnTo>
                <a:lnTo>
                  <a:pt x="212739" y="106523"/>
                </a:lnTo>
                <a:close/>
                <a:moveTo>
                  <a:pt x="224921" y="106523"/>
                </a:moveTo>
                <a:lnTo>
                  <a:pt x="224921" y="112460"/>
                </a:lnTo>
                <a:lnTo>
                  <a:pt x="218987" y="112460"/>
                </a:lnTo>
                <a:lnTo>
                  <a:pt x="218987" y="106523"/>
                </a:lnTo>
                <a:close/>
                <a:moveTo>
                  <a:pt x="231170" y="106523"/>
                </a:moveTo>
                <a:lnTo>
                  <a:pt x="231170" y="112460"/>
                </a:lnTo>
                <a:lnTo>
                  <a:pt x="225234" y="112460"/>
                </a:lnTo>
                <a:lnTo>
                  <a:pt x="225234" y="106523"/>
                </a:lnTo>
                <a:close/>
                <a:moveTo>
                  <a:pt x="237417" y="106523"/>
                </a:moveTo>
                <a:lnTo>
                  <a:pt x="237417" y="112460"/>
                </a:lnTo>
                <a:lnTo>
                  <a:pt x="231481" y="112460"/>
                </a:lnTo>
                <a:lnTo>
                  <a:pt x="231481" y="106523"/>
                </a:lnTo>
                <a:close/>
                <a:moveTo>
                  <a:pt x="243664" y="106523"/>
                </a:moveTo>
                <a:lnTo>
                  <a:pt x="243664" y="112460"/>
                </a:lnTo>
                <a:lnTo>
                  <a:pt x="237729" y="112460"/>
                </a:lnTo>
                <a:lnTo>
                  <a:pt x="237729" y="106523"/>
                </a:lnTo>
                <a:close/>
                <a:moveTo>
                  <a:pt x="249911" y="106523"/>
                </a:moveTo>
                <a:lnTo>
                  <a:pt x="249911" y="112460"/>
                </a:lnTo>
                <a:lnTo>
                  <a:pt x="243977" y="112460"/>
                </a:lnTo>
                <a:lnTo>
                  <a:pt x="243977" y="106523"/>
                </a:lnTo>
                <a:close/>
                <a:moveTo>
                  <a:pt x="256161" y="106523"/>
                </a:moveTo>
                <a:lnTo>
                  <a:pt x="256161" y="112460"/>
                </a:lnTo>
                <a:lnTo>
                  <a:pt x="250225" y="112460"/>
                </a:lnTo>
                <a:lnTo>
                  <a:pt x="250225" y="106523"/>
                </a:lnTo>
                <a:close/>
                <a:moveTo>
                  <a:pt x="262409" y="106523"/>
                </a:moveTo>
                <a:lnTo>
                  <a:pt x="262409" y="112460"/>
                </a:lnTo>
                <a:lnTo>
                  <a:pt x="256474" y="112460"/>
                </a:lnTo>
                <a:lnTo>
                  <a:pt x="256474" y="106523"/>
                </a:lnTo>
                <a:close/>
                <a:moveTo>
                  <a:pt x="268656" y="106523"/>
                </a:moveTo>
                <a:lnTo>
                  <a:pt x="268656" y="112460"/>
                </a:lnTo>
                <a:lnTo>
                  <a:pt x="262721" y="112460"/>
                </a:lnTo>
                <a:lnTo>
                  <a:pt x="262721" y="106523"/>
                </a:lnTo>
                <a:close/>
                <a:moveTo>
                  <a:pt x="274904" y="106523"/>
                </a:moveTo>
                <a:lnTo>
                  <a:pt x="274904" y="112460"/>
                </a:lnTo>
                <a:lnTo>
                  <a:pt x="268968" y="112460"/>
                </a:lnTo>
                <a:lnTo>
                  <a:pt x="268968" y="106523"/>
                </a:lnTo>
                <a:close/>
                <a:moveTo>
                  <a:pt x="6251" y="112771"/>
                </a:moveTo>
                <a:lnTo>
                  <a:pt x="6251" y="118707"/>
                </a:lnTo>
                <a:lnTo>
                  <a:pt x="315" y="118707"/>
                </a:lnTo>
                <a:lnTo>
                  <a:pt x="315" y="112771"/>
                </a:lnTo>
                <a:close/>
                <a:moveTo>
                  <a:pt x="12498" y="112771"/>
                </a:moveTo>
                <a:lnTo>
                  <a:pt x="12498" y="118707"/>
                </a:lnTo>
                <a:lnTo>
                  <a:pt x="6562" y="118707"/>
                </a:lnTo>
                <a:lnTo>
                  <a:pt x="6562" y="112771"/>
                </a:lnTo>
                <a:close/>
                <a:moveTo>
                  <a:pt x="18745" y="112771"/>
                </a:moveTo>
                <a:lnTo>
                  <a:pt x="18745" y="118707"/>
                </a:lnTo>
                <a:lnTo>
                  <a:pt x="12810" y="118707"/>
                </a:lnTo>
                <a:lnTo>
                  <a:pt x="12810" y="112771"/>
                </a:lnTo>
                <a:close/>
                <a:moveTo>
                  <a:pt x="24992" y="112771"/>
                </a:moveTo>
                <a:lnTo>
                  <a:pt x="24992" y="118707"/>
                </a:lnTo>
                <a:lnTo>
                  <a:pt x="19058" y="118707"/>
                </a:lnTo>
                <a:lnTo>
                  <a:pt x="19058" y="112771"/>
                </a:lnTo>
                <a:close/>
                <a:moveTo>
                  <a:pt x="31242" y="112771"/>
                </a:moveTo>
                <a:lnTo>
                  <a:pt x="31242" y="118707"/>
                </a:lnTo>
                <a:lnTo>
                  <a:pt x="25305" y="118707"/>
                </a:lnTo>
                <a:lnTo>
                  <a:pt x="25305" y="112771"/>
                </a:lnTo>
                <a:close/>
                <a:moveTo>
                  <a:pt x="37489" y="112771"/>
                </a:moveTo>
                <a:lnTo>
                  <a:pt x="37489" y="118707"/>
                </a:lnTo>
                <a:lnTo>
                  <a:pt x="31553" y="118707"/>
                </a:lnTo>
                <a:lnTo>
                  <a:pt x="31553" y="112771"/>
                </a:lnTo>
                <a:close/>
                <a:moveTo>
                  <a:pt x="43737" y="112771"/>
                </a:moveTo>
                <a:lnTo>
                  <a:pt x="43737" y="118707"/>
                </a:lnTo>
                <a:lnTo>
                  <a:pt x="37802" y="118707"/>
                </a:lnTo>
                <a:lnTo>
                  <a:pt x="37802" y="112771"/>
                </a:lnTo>
                <a:close/>
                <a:moveTo>
                  <a:pt x="49985" y="112771"/>
                </a:moveTo>
                <a:lnTo>
                  <a:pt x="49985" y="118707"/>
                </a:lnTo>
                <a:lnTo>
                  <a:pt x="44049" y="118707"/>
                </a:lnTo>
                <a:lnTo>
                  <a:pt x="44049" y="112771"/>
                </a:lnTo>
                <a:close/>
                <a:moveTo>
                  <a:pt x="56232" y="112771"/>
                </a:moveTo>
                <a:lnTo>
                  <a:pt x="56232" y="118707"/>
                </a:lnTo>
                <a:lnTo>
                  <a:pt x="50296" y="118707"/>
                </a:lnTo>
                <a:lnTo>
                  <a:pt x="50296" y="112771"/>
                </a:lnTo>
                <a:close/>
                <a:moveTo>
                  <a:pt x="62480" y="112771"/>
                </a:moveTo>
                <a:lnTo>
                  <a:pt x="62480" y="118707"/>
                </a:lnTo>
                <a:lnTo>
                  <a:pt x="56545" y="118707"/>
                </a:lnTo>
                <a:lnTo>
                  <a:pt x="56545" y="112771"/>
                </a:lnTo>
                <a:close/>
                <a:moveTo>
                  <a:pt x="68727" y="112771"/>
                </a:moveTo>
                <a:lnTo>
                  <a:pt x="68727" y="118707"/>
                </a:lnTo>
                <a:lnTo>
                  <a:pt x="62792" y="118707"/>
                </a:lnTo>
                <a:lnTo>
                  <a:pt x="62792" y="112771"/>
                </a:lnTo>
                <a:close/>
                <a:moveTo>
                  <a:pt x="74975" y="112771"/>
                </a:moveTo>
                <a:lnTo>
                  <a:pt x="74975" y="118707"/>
                </a:lnTo>
                <a:lnTo>
                  <a:pt x="69039" y="118707"/>
                </a:lnTo>
                <a:lnTo>
                  <a:pt x="69039" y="112771"/>
                </a:lnTo>
                <a:close/>
                <a:moveTo>
                  <a:pt x="81223" y="112771"/>
                </a:moveTo>
                <a:lnTo>
                  <a:pt x="81223" y="118707"/>
                </a:lnTo>
                <a:lnTo>
                  <a:pt x="75286" y="118707"/>
                </a:lnTo>
                <a:lnTo>
                  <a:pt x="75286" y="112771"/>
                </a:lnTo>
                <a:close/>
                <a:moveTo>
                  <a:pt x="87470" y="112771"/>
                </a:moveTo>
                <a:lnTo>
                  <a:pt x="87470" y="118707"/>
                </a:lnTo>
                <a:lnTo>
                  <a:pt x="81535" y="118707"/>
                </a:lnTo>
                <a:lnTo>
                  <a:pt x="81535" y="112771"/>
                </a:lnTo>
                <a:close/>
                <a:moveTo>
                  <a:pt x="93718" y="112771"/>
                </a:moveTo>
                <a:lnTo>
                  <a:pt x="93718" y="118707"/>
                </a:lnTo>
                <a:lnTo>
                  <a:pt x="87784" y="118707"/>
                </a:lnTo>
                <a:lnTo>
                  <a:pt x="87784" y="112771"/>
                </a:lnTo>
                <a:close/>
                <a:moveTo>
                  <a:pt x="99967" y="112771"/>
                </a:moveTo>
                <a:lnTo>
                  <a:pt x="99967" y="118707"/>
                </a:lnTo>
                <a:lnTo>
                  <a:pt x="94031" y="118707"/>
                </a:lnTo>
                <a:lnTo>
                  <a:pt x="94031" y="112771"/>
                </a:lnTo>
                <a:close/>
                <a:moveTo>
                  <a:pt x="106214" y="112771"/>
                </a:moveTo>
                <a:lnTo>
                  <a:pt x="106214" y="118707"/>
                </a:lnTo>
                <a:lnTo>
                  <a:pt x="100278" y="118707"/>
                </a:lnTo>
                <a:lnTo>
                  <a:pt x="100278" y="112771"/>
                </a:lnTo>
                <a:close/>
                <a:moveTo>
                  <a:pt x="112461" y="112771"/>
                </a:moveTo>
                <a:lnTo>
                  <a:pt x="112461" y="118707"/>
                </a:lnTo>
                <a:lnTo>
                  <a:pt x="106527" y="118707"/>
                </a:lnTo>
                <a:lnTo>
                  <a:pt x="106527" y="112771"/>
                </a:lnTo>
                <a:close/>
                <a:moveTo>
                  <a:pt x="118710" y="112771"/>
                </a:moveTo>
                <a:lnTo>
                  <a:pt x="118710" y="118707"/>
                </a:lnTo>
                <a:lnTo>
                  <a:pt x="112774" y="118707"/>
                </a:lnTo>
                <a:lnTo>
                  <a:pt x="112774" y="112771"/>
                </a:lnTo>
                <a:close/>
                <a:moveTo>
                  <a:pt x="124957" y="112771"/>
                </a:moveTo>
                <a:lnTo>
                  <a:pt x="124957" y="118707"/>
                </a:lnTo>
                <a:lnTo>
                  <a:pt x="119021" y="118707"/>
                </a:lnTo>
                <a:lnTo>
                  <a:pt x="119021" y="112771"/>
                </a:lnTo>
                <a:close/>
                <a:moveTo>
                  <a:pt x="131204" y="112771"/>
                </a:moveTo>
                <a:lnTo>
                  <a:pt x="131204" y="118707"/>
                </a:lnTo>
                <a:lnTo>
                  <a:pt x="125270" y="118707"/>
                </a:lnTo>
                <a:lnTo>
                  <a:pt x="125270" y="112771"/>
                </a:lnTo>
                <a:close/>
                <a:moveTo>
                  <a:pt x="137451" y="112771"/>
                </a:moveTo>
                <a:lnTo>
                  <a:pt x="137451" y="118707"/>
                </a:lnTo>
                <a:lnTo>
                  <a:pt x="131517" y="118707"/>
                </a:lnTo>
                <a:lnTo>
                  <a:pt x="131517" y="112771"/>
                </a:lnTo>
                <a:close/>
                <a:moveTo>
                  <a:pt x="143702" y="112771"/>
                </a:moveTo>
                <a:lnTo>
                  <a:pt x="143702" y="118707"/>
                </a:lnTo>
                <a:lnTo>
                  <a:pt x="137766" y="118707"/>
                </a:lnTo>
                <a:lnTo>
                  <a:pt x="137766" y="112771"/>
                </a:lnTo>
                <a:close/>
                <a:moveTo>
                  <a:pt x="149949" y="112771"/>
                </a:moveTo>
                <a:lnTo>
                  <a:pt x="149949" y="118707"/>
                </a:lnTo>
                <a:lnTo>
                  <a:pt x="144015" y="118707"/>
                </a:lnTo>
                <a:lnTo>
                  <a:pt x="144015" y="112771"/>
                </a:lnTo>
                <a:close/>
                <a:moveTo>
                  <a:pt x="156196" y="112771"/>
                </a:moveTo>
                <a:lnTo>
                  <a:pt x="156196" y="118707"/>
                </a:lnTo>
                <a:lnTo>
                  <a:pt x="150262" y="118707"/>
                </a:lnTo>
                <a:lnTo>
                  <a:pt x="150262" y="112771"/>
                </a:lnTo>
                <a:close/>
                <a:moveTo>
                  <a:pt x="162445" y="112771"/>
                </a:moveTo>
                <a:lnTo>
                  <a:pt x="162445" y="118707"/>
                </a:lnTo>
                <a:lnTo>
                  <a:pt x="156509" y="118707"/>
                </a:lnTo>
                <a:lnTo>
                  <a:pt x="156509" y="112771"/>
                </a:lnTo>
                <a:close/>
                <a:moveTo>
                  <a:pt x="168692" y="112771"/>
                </a:moveTo>
                <a:lnTo>
                  <a:pt x="168692" y="118707"/>
                </a:lnTo>
                <a:lnTo>
                  <a:pt x="162756" y="118707"/>
                </a:lnTo>
                <a:lnTo>
                  <a:pt x="162756" y="112771"/>
                </a:lnTo>
                <a:close/>
                <a:moveTo>
                  <a:pt x="174939" y="112771"/>
                </a:moveTo>
                <a:lnTo>
                  <a:pt x="174939" y="118707"/>
                </a:lnTo>
                <a:lnTo>
                  <a:pt x="169005" y="118707"/>
                </a:lnTo>
                <a:lnTo>
                  <a:pt x="169005" y="112771"/>
                </a:lnTo>
                <a:close/>
                <a:moveTo>
                  <a:pt x="181186" y="112771"/>
                </a:moveTo>
                <a:lnTo>
                  <a:pt x="181186" y="118707"/>
                </a:lnTo>
                <a:lnTo>
                  <a:pt x="175252" y="118707"/>
                </a:lnTo>
                <a:lnTo>
                  <a:pt x="175252" y="112771"/>
                </a:lnTo>
                <a:close/>
                <a:moveTo>
                  <a:pt x="187435" y="112771"/>
                </a:moveTo>
                <a:lnTo>
                  <a:pt x="187435" y="118707"/>
                </a:lnTo>
                <a:lnTo>
                  <a:pt x="181499" y="118707"/>
                </a:lnTo>
                <a:lnTo>
                  <a:pt x="181499" y="112771"/>
                </a:lnTo>
                <a:close/>
                <a:moveTo>
                  <a:pt x="193684" y="112771"/>
                </a:moveTo>
                <a:lnTo>
                  <a:pt x="193684" y="118707"/>
                </a:lnTo>
                <a:lnTo>
                  <a:pt x="187749" y="118707"/>
                </a:lnTo>
                <a:lnTo>
                  <a:pt x="187749" y="112771"/>
                </a:lnTo>
                <a:close/>
                <a:moveTo>
                  <a:pt x="199931" y="112771"/>
                </a:moveTo>
                <a:lnTo>
                  <a:pt x="199931" y="118707"/>
                </a:lnTo>
                <a:lnTo>
                  <a:pt x="193996" y="118707"/>
                </a:lnTo>
                <a:lnTo>
                  <a:pt x="193996" y="112771"/>
                </a:lnTo>
                <a:close/>
                <a:moveTo>
                  <a:pt x="206180" y="112771"/>
                </a:moveTo>
                <a:lnTo>
                  <a:pt x="206180" y="118707"/>
                </a:lnTo>
                <a:lnTo>
                  <a:pt x="200244" y="118707"/>
                </a:lnTo>
                <a:lnTo>
                  <a:pt x="200244" y="112771"/>
                </a:lnTo>
                <a:close/>
                <a:moveTo>
                  <a:pt x="212427" y="112771"/>
                </a:moveTo>
                <a:lnTo>
                  <a:pt x="212427" y="118707"/>
                </a:lnTo>
                <a:lnTo>
                  <a:pt x="206491" y="118707"/>
                </a:lnTo>
                <a:lnTo>
                  <a:pt x="206491" y="112771"/>
                </a:lnTo>
                <a:close/>
                <a:moveTo>
                  <a:pt x="218674" y="112771"/>
                </a:moveTo>
                <a:lnTo>
                  <a:pt x="218674" y="118707"/>
                </a:lnTo>
                <a:lnTo>
                  <a:pt x="212739" y="118707"/>
                </a:lnTo>
                <a:lnTo>
                  <a:pt x="212739" y="112771"/>
                </a:lnTo>
                <a:close/>
                <a:moveTo>
                  <a:pt x="224921" y="112771"/>
                </a:moveTo>
                <a:lnTo>
                  <a:pt x="224921" y="118707"/>
                </a:lnTo>
                <a:lnTo>
                  <a:pt x="218987" y="118707"/>
                </a:lnTo>
                <a:lnTo>
                  <a:pt x="218987" y="112771"/>
                </a:lnTo>
                <a:close/>
                <a:moveTo>
                  <a:pt x="231170" y="112771"/>
                </a:moveTo>
                <a:lnTo>
                  <a:pt x="231170" y="118707"/>
                </a:lnTo>
                <a:lnTo>
                  <a:pt x="225234" y="118707"/>
                </a:lnTo>
                <a:lnTo>
                  <a:pt x="225234" y="112771"/>
                </a:lnTo>
                <a:close/>
                <a:moveTo>
                  <a:pt x="237417" y="112771"/>
                </a:moveTo>
                <a:lnTo>
                  <a:pt x="237417" y="118707"/>
                </a:lnTo>
                <a:lnTo>
                  <a:pt x="231481" y="118707"/>
                </a:lnTo>
                <a:lnTo>
                  <a:pt x="231481" y="112771"/>
                </a:lnTo>
                <a:close/>
                <a:moveTo>
                  <a:pt x="243664" y="112771"/>
                </a:moveTo>
                <a:lnTo>
                  <a:pt x="243664" y="118707"/>
                </a:lnTo>
                <a:lnTo>
                  <a:pt x="237729" y="118707"/>
                </a:lnTo>
                <a:lnTo>
                  <a:pt x="237729" y="112771"/>
                </a:lnTo>
                <a:close/>
                <a:moveTo>
                  <a:pt x="249911" y="112771"/>
                </a:moveTo>
                <a:lnTo>
                  <a:pt x="249911" y="118707"/>
                </a:lnTo>
                <a:lnTo>
                  <a:pt x="243977" y="118707"/>
                </a:lnTo>
                <a:lnTo>
                  <a:pt x="243977" y="112771"/>
                </a:lnTo>
                <a:close/>
                <a:moveTo>
                  <a:pt x="256161" y="112771"/>
                </a:moveTo>
                <a:lnTo>
                  <a:pt x="256161" y="118707"/>
                </a:lnTo>
                <a:lnTo>
                  <a:pt x="250225" y="118707"/>
                </a:lnTo>
                <a:lnTo>
                  <a:pt x="250225" y="112771"/>
                </a:lnTo>
                <a:close/>
                <a:moveTo>
                  <a:pt x="262409" y="112771"/>
                </a:moveTo>
                <a:lnTo>
                  <a:pt x="262409" y="118707"/>
                </a:lnTo>
                <a:lnTo>
                  <a:pt x="256474" y="118707"/>
                </a:lnTo>
                <a:lnTo>
                  <a:pt x="256474" y="112771"/>
                </a:lnTo>
                <a:close/>
                <a:moveTo>
                  <a:pt x="268656" y="112771"/>
                </a:moveTo>
                <a:lnTo>
                  <a:pt x="268656" y="118707"/>
                </a:lnTo>
                <a:lnTo>
                  <a:pt x="262721" y="118707"/>
                </a:lnTo>
                <a:lnTo>
                  <a:pt x="262721" y="112771"/>
                </a:lnTo>
                <a:close/>
                <a:moveTo>
                  <a:pt x="274904" y="112771"/>
                </a:moveTo>
                <a:lnTo>
                  <a:pt x="274904" y="118707"/>
                </a:lnTo>
                <a:lnTo>
                  <a:pt x="268968" y="118707"/>
                </a:lnTo>
                <a:lnTo>
                  <a:pt x="268968" y="112771"/>
                </a:lnTo>
                <a:close/>
                <a:moveTo>
                  <a:pt x="6251" y="119019"/>
                </a:moveTo>
                <a:lnTo>
                  <a:pt x="6251" y="124954"/>
                </a:lnTo>
                <a:lnTo>
                  <a:pt x="315" y="124954"/>
                </a:lnTo>
                <a:lnTo>
                  <a:pt x="315" y="119019"/>
                </a:lnTo>
                <a:close/>
                <a:moveTo>
                  <a:pt x="12498" y="119019"/>
                </a:moveTo>
                <a:lnTo>
                  <a:pt x="12498" y="124954"/>
                </a:lnTo>
                <a:lnTo>
                  <a:pt x="6562" y="124954"/>
                </a:lnTo>
                <a:lnTo>
                  <a:pt x="6562" y="119019"/>
                </a:lnTo>
                <a:close/>
                <a:moveTo>
                  <a:pt x="18745" y="119019"/>
                </a:moveTo>
                <a:lnTo>
                  <a:pt x="18745" y="124954"/>
                </a:lnTo>
                <a:lnTo>
                  <a:pt x="12810" y="124954"/>
                </a:lnTo>
                <a:lnTo>
                  <a:pt x="12810" y="119019"/>
                </a:lnTo>
                <a:close/>
                <a:moveTo>
                  <a:pt x="24992" y="119019"/>
                </a:moveTo>
                <a:lnTo>
                  <a:pt x="24992" y="124954"/>
                </a:lnTo>
                <a:lnTo>
                  <a:pt x="19058" y="124954"/>
                </a:lnTo>
                <a:lnTo>
                  <a:pt x="19058" y="119019"/>
                </a:lnTo>
                <a:close/>
                <a:moveTo>
                  <a:pt x="31242" y="119019"/>
                </a:moveTo>
                <a:lnTo>
                  <a:pt x="31242" y="124954"/>
                </a:lnTo>
                <a:lnTo>
                  <a:pt x="25305" y="124954"/>
                </a:lnTo>
                <a:lnTo>
                  <a:pt x="25305" y="119019"/>
                </a:lnTo>
                <a:close/>
                <a:moveTo>
                  <a:pt x="37489" y="119019"/>
                </a:moveTo>
                <a:lnTo>
                  <a:pt x="37489" y="124954"/>
                </a:lnTo>
                <a:lnTo>
                  <a:pt x="31553" y="124954"/>
                </a:lnTo>
                <a:lnTo>
                  <a:pt x="31553" y="119019"/>
                </a:lnTo>
                <a:close/>
                <a:moveTo>
                  <a:pt x="43737" y="119019"/>
                </a:moveTo>
                <a:lnTo>
                  <a:pt x="43737" y="124954"/>
                </a:lnTo>
                <a:lnTo>
                  <a:pt x="37802" y="124954"/>
                </a:lnTo>
                <a:lnTo>
                  <a:pt x="37802" y="119019"/>
                </a:lnTo>
                <a:close/>
                <a:moveTo>
                  <a:pt x="49985" y="119019"/>
                </a:moveTo>
                <a:lnTo>
                  <a:pt x="49985" y="124954"/>
                </a:lnTo>
                <a:lnTo>
                  <a:pt x="44049" y="124954"/>
                </a:lnTo>
                <a:lnTo>
                  <a:pt x="44049" y="119019"/>
                </a:lnTo>
                <a:close/>
                <a:moveTo>
                  <a:pt x="56232" y="119019"/>
                </a:moveTo>
                <a:lnTo>
                  <a:pt x="56232" y="124954"/>
                </a:lnTo>
                <a:lnTo>
                  <a:pt x="50296" y="124954"/>
                </a:lnTo>
                <a:lnTo>
                  <a:pt x="50296" y="119019"/>
                </a:lnTo>
                <a:close/>
                <a:moveTo>
                  <a:pt x="62480" y="119019"/>
                </a:moveTo>
                <a:lnTo>
                  <a:pt x="62480" y="124954"/>
                </a:lnTo>
                <a:lnTo>
                  <a:pt x="56545" y="124954"/>
                </a:lnTo>
                <a:lnTo>
                  <a:pt x="56545" y="119019"/>
                </a:lnTo>
                <a:close/>
                <a:moveTo>
                  <a:pt x="68727" y="119019"/>
                </a:moveTo>
                <a:lnTo>
                  <a:pt x="68727" y="124954"/>
                </a:lnTo>
                <a:lnTo>
                  <a:pt x="62792" y="124954"/>
                </a:lnTo>
                <a:lnTo>
                  <a:pt x="62792" y="119019"/>
                </a:lnTo>
                <a:close/>
                <a:moveTo>
                  <a:pt x="74975" y="119019"/>
                </a:moveTo>
                <a:lnTo>
                  <a:pt x="74975" y="124954"/>
                </a:lnTo>
                <a:lnTo>
                  <a:pt x="69039" y="124954"/>
                </a:lnTo>
                <a:lnTo>
                  <a:pt x="69039" y="119019"/>
                </a:lnTo>
                <a:close/>
                <a:moveTo>
                  <a:pt x="81223" y="119019"/>
                </a:moveTo>
                <a:lnTo>
                  <a:pt x="81223" y="124954"/>
                </a:lnTo>
                <a:lnTo>
                  <a:pt x="75286" y="124954"/>
                </a:lnTo>
                <a:lnTo>
                  <a:pt x="75286" y="119019"/>
                </a:lnTo>
                <a:close/>
                <a:moveTo>
                  <a:pt x="87470" y="119019"/>
                </a:moveTo>
                <a:lnTo>
                  <a:pt x="87470" y="124954"/>
                </a:lnTo>
                <a:lnTo>
                  <a:pt x="81535" y="124954"/>
                </a:lnTo>
                <a:lnTo>
                  <a:pt x="81535" y="119019"/>
                </a:lnTo>
                <a:close/>
                <a:moveTo>
                  <a:pt x="93718" y="119019"/>
                </a:moveTo>
                <a:lnTo>
                  <a:pt x="93718" y="124954"/>
                </a:lnTo>
                <a:lnTo>
                  <a:pt x="87784" y="124954"/>
                </a:lnTo>
                <a:lnTo>
                  <a:pt x="87784" y="119019"/>
                </a:lnTo>
                <a:close/>
                <a:moveTo>
                  <a:pt x="99967" y="119019"/>
                </a:moveTo>
                <a:lnTo>
                  <a:pt x="99967" y="124954"/>
                </a:lnTo>
                <a:lnTo>
                  <a:pt x="94031" y="124954"/>
                </a:lnTo>
                <a:lnTo>
                  <a:pt x="94031" y="119019"/>
                </a:lnTo>
                <a:close/>
                <a:moveTo>
                  <a:pt x="106214" y="119019"/>
                </a:moveTo>
                <a:lnTo>
                  <a:pt x="106214" y="124954"/>
                </a:lnTo>
                <a:lnTo>
                  <a:pt x="100278" y="124954"/>
                </a:lnTo>
                <a:lnTo>
                  <a:pt x="100278" y="119019"/>
                </a:lnTo>
                <a:close/>
                <a:moveTo>
                  <a:pt x="112461" y="119019"/>
                </a:moveTo>
                <a:lnTo>
                  <a:pt x="112461" y="124954"/>
                </a:lnTo>
                <a:lnTo>
                  <a:pt x="106527" y="124954"/>
                </a:lnTo>
                <a:lnTo>
                  <a:pt x="106527" y="119019"/>
                </a:lnTo>
                <a:close/>
                <a:moveTo>
                  <a:pt x="118710" y="119019"/>
                </a:moveTo>
                <a:lnTo>
                  <a:pt x="118710" y="124954"/>
                </a:lnTo>
                <a:lnTo>
                  <a:pt x="112774" y="124954"/>
                </a:lnTo>
                <a:lnTo>
                  <a:pt x="112774" y="119019"/>
                </a:lnTo>
                <a:close/>
                <a:moveTo>
                  <a:pt x="124957" y="119019"/>
                </a:moveTo>
                <a:lnTo>
                  <a:pt x="124957" y="124954"/>
                </a:lnTo>
                <a:lnTo>
                  <a:pt x="119021" y="124954"/>
                </a:lnTo>
                <a:lnTo>
                  <a:pt x="119021" y="119019"/>
                </a:lnTo>
                <a:close/>
                <a:moveTo>
                  <a:pt x="131204" y="119019"/>
                </a:moveTo>
                <a:lnTo>
                  <a:pt x="131204" y="124954"/>
                </a:lnTo>
                <a:lnTo>
                  <a:pt x="125270" y="124954"/>
                </a:lnTo>
                <a:lnTo>
                  <a:pt x="125270" y="119019"/>
                </a:lnTo>
                <a:close/>
                <a:moveTo>
                  <a:pt x="137451" y="119019"/>
                </a:moveTo>
                <a:lnTo>
                  <a:pt x="137451" y="124954"/>
                </a:lnTo>
                <a:lnTo>
                  <a:pt x="131517" y="124954"/>
                </a:lnTo>
                <a:lnTo>
                  <a:pt x="131517" y="119019"/>
                </a:lnTo>
                <a:close/>
                <a:moveTo>
                  <a:pt x="143702" y="119019"/>
                </a:moveTo>
                <a:lnTo>
                  <a:pt x="143702" y="124954"/>
                </a:lnTo>
                <a:lnTo>
                  <a:pt x="137766" y="124954"/>
                </a:lnTo>
                <a:lnTo>
                  <a:pt x="137766" y="119019"/>
                </a:lnTo>
                <a:close/>
                <a:moveTo>
                  <a:pt x="149949" y="119019"/>
                </a:moveTo>
                <a:lnTo>
                  <a:pt x="149949" y="124954"/>
                </a:lnTo>
                <a:lnTo>
                  <a:pt x="144015" y="124954"/>
                </a:lnTo>
                <a:lnTo>
                  <a:pt x="144015" y="119019"/>
                </a:lnTo>
                <a:close/>
                <a:moveTo>
                  <a:pt x="156196" y="119019"/>
                </a:moveTo>
                <a:lnTo>
                  <a:pt x="156196" y="124954"/>
                </a:lnTo>
                <a:lnTo>
                  <a:pt x="150262" y="124954"/>
                </a:lnTo>
                <a:lnTo>
                  <a:pt x="150262" y="119019"/>
                </a:lnTo>
                <a:close/>
                <a:moveTo>
                  <a:pt x="162445" y="119019"/>
                </a:moveTo>
                <a:lnTo>
                  <a:pt x="162445" y="124954"/>
                </a:lnTo>
                <a:lnTo>
                  <a:pt x="156509" y="124954"/>
                </a:lnTo>
                <a:lnTo>
                  <a:pt x="156509" y="119019"/>
                </a:lnTo>
                <a:close/>
                <a:moveTo>
                  <a:pt x="168692" y="119019"/>
                </a:moveTo>
                <a:lnTo>
                  <a:pt x="168692" y="124954"/>
                </a:lnTo>
                <a:lnTo>
                  <a:pt x="162756" y="124954"/>
                </a:lnTo>
                <a:lnTo>
                  <a:pt x="162756" y="119019"/>
                </a:lnTo>
                <a:close/>
                <a:moveTo>
                  <a:pt x="174939" y="119019"/>
                </a:moveTo>
                <a:lnTo>
                  <a:pt x="174939" y="124954"/>
                </a:lnTo>
                <a:lnTo>
                  <a:pt x="169005" y="124954"/>
                </a:lnTo>
                <a:lnTo>
                  <a:pt x="169005" y="119019"/>
                </a:lnTo>
                <a:close/>
                <a:moveTo>
                  <a:pt x="181186" y="119019"/>
                </a:moveTo>
                <a:lnTo>
                  <a:pt x="181186" y="124954"/>
                </a:lnTo>
                <a:lnTo>
                  <a:pt x="175252" y="124954"/>
                </a:lnTo>
                <a:lnTo>
                  <a:pt x="175252" y="119019"/>
                </a:lnTo>
                <a:close/>
                <a:moveTo>
                  <a:pt x="187435" y="119019"/>
                </a:moveTo>
                <a:lnTo>
                  <a:pt x="187435" y="124954"/>
                </a:lnTo>
                <a:lnTo>
                  <a:pt x="181499" y="124954"/>
                </a:lnTo>
                <a:lnTo>
                  <a:pt x="181499" y="119019"/>
                </a:lnTo>
                <a:close/>
                <a:moveTo>
                  <a:pt x="193684" y="119019"/>
                </a:moveTo>
                <a:lnTo>
                  <a:pt x="193684" y="124954"/>
                </a:lnTo>
                <a:lnTo>
                  <a:pt x="187749" y="124954"/>
                </a:lnTo>
                <a:lnTo>
                  <a:pt x="187749" y="119019"/>
                </a:lnTo>
                <a:close/>
                <a:moveTo>
                  <a:pt x="199931" y="119019"/>
                </a:moveTo>
                <a:lnTo>
                  <a:pt x="199931" y="124954"/>
                </a:lnTo>
                <a:lnTo>
                  <a:pt x="193996" y="124954"/>
                </a:lnTo>
                <a:lnTo>
                  <a:pt x="193996" y="119019"/>
                </a:lnTo>
                <a:close/>
                <a:moveTo>
                  <a:pt x="206180" y="119019"/>
                </a:moveTo>
                <a:lnTo>
                  <a:pt x="206180" y="124954"/>
                </a:lnTo>
                <a:lnTo>
                  <a:pt x="200244" y="124954"/>
                </a:lnTo>
                <a:lnTo>
                  <a:pt x="200244" y="119019"/>
                </a:lnTo>
                <a:close/>
                <a:moveTo>
                  <a:pt x="212427" y="119019"/>
                </a:moveTo>
                <a:lnTo>
                  <a:pt x="212427" y="124954"/>
                </a:lnTo>
                <a:lnTo>
                  <a:pt x="206491" y="124954"/>
                </a:lnTo>
                <a:lnTo>
                  <a:pt x="206491" y="119019"/>
                </a:lnTo>
                <a:close/>
                <a:moveTo>
                  <a:pt x="218674" y="119019"/>
                </a:moveTo>
                <a:lnTo>
                  <a:pt x="218674" y="124954"/>
                </a:lnTo>
                <a:lnTo>
                  <a:pt x="212739" y="124954"/>
                </a:lnTo>
                <a:lnTo>
                  <a:pt x="212739" y="119019"/>
                </a:lnTo>
                <a:close/>
                <a:moveTo>
                  <a:pt x="224921" y="119019"/>
                </a:moveTo>
                <a:lnTo>
                  <a:pt x="224921" y="124954"/>
                </a:lnTo>
                <a:lnTo>
                  <a:pt x="218987" y="124954"/>
                </a:lnTo>
                <a:lnTo>
                  <a:pt x="218987" y="119019"/>
                </a:lnTo>
                <a:close/>
                <a:moveTo>
                  <a:pt x="231170" y="119019"/>
                </a:moveTo>
                <a:lnTo>
                  <a:pt x="231170" y="124954"/>
                </a:lnTo>
                <a:lnTo>
                  <a:pt x="225234" y="124954"/>
                </a:lnTo>
                <a:lnTo>
                  <a:pt x="225234" y="119019"/>
                </a:lnTo>
                <a:close/>
                <a:moveTo>
                  <a:pt x="237417" y="119019"/>
                </a:moveTo>
                <a:lnTo>
                  <a:pt x="237417" y="124954"/>
                </a:lnTo>
                <a:lnTo>
                  <a:pt x="231481" y="124954"/>
                </a:lnTo>
                <a:lnTo>
                  <a:pt x="231481" y="119019"/>
                </a:lnTo>
                <a:close/>
                <a:moveTo>
                  <a:pt x="243664" y="119019"/>
                </a:moveTo>
                <a:lnTo>
                  <a:pt x="243664" y="124954"/>
                </a:lnTo>
                <a:lnTo>
                  <a:pt x="237729" y="124954"/>
                </a:lnTo>
                <a:lnTo>
                  <a:pt x="237729" y="119019"/>
                </a:lnTo>
                <a:close/>
                <a:moveTo>
                  <a:pt x="249911" y="119019"/>
                </a:moveTo>
                <a:lnTo>
                  <a:pt x="249911" y="124954"/>
                </a:lnTo>
                <a:lnTo>
                  <a:pt x="243977" y="124954"/>
                </a:lnTo>
                <a:lnTo>
                  <a:pt x="243977" y="119019"/>
                </a:lnTo>
                <a:close/>
                <a:moveTo>
                  <a:pt x="256161" y="119019"/>
                </a:moveTo>
                <a:lnTo>
                  <a:pt x="256161" y="124954"/>
                </a:lnTo>
                <a:lnTo>
                  <a:pt x="250225" y="124954"/>
                </a:lnTo>
                <a:lnTo>
                  <a:pt x="250225" y="119019"/>
                </a:lnTo>
                <a:close/>
                <a:moveTo>
                  <a:pt x="262409" y="119019"/>
                </a:moveTo>
                <a:lnTo>
                  <a:pt x="262409" y="124954"/>
                </a:lnTo>
                <a:lnTo>
                  <a:pt x="256474" y="124954"/>
                </a:lnTo>
                <a:lnTo>
                  <a:pt x="256474" y="119019"/>
                </a:lnTo>
                <a:close/>
                <a:moveTo>
                  <a:pt x="268656" y="119019"/>
                </a:moveTo>
                <a:lnTo>
                  <a:pt x="268656" y="124954"/>
                </a:lnTo>
                <a:lnTo>
                  <a:pt x="262721" y="124954"/>
                </a:lnTo>
                <a:lnTo>
                  <a:pt x="262721" y="119019"/>
                </a:lnTo>
                <a:close/>
                <a:moveTo>
                  <a:pt x="274904" y="119019"/>
                </a:moveTo>
                <a:lnTo>
                  <a:pt x="274904" y="124954"/>
                </a:lnTo>
                <a:lnTo>
                  <a:pt x="268968" y="124954"/>
                </a:lnTo>
                <a:lnTo>
                  <a:pt x="268968" y="119019"/>
                </a:lnTo>
                <a:close/>
                <a:moveTo>
                  <a:pt x="6251" y="125266"/>
                </a:moveTo>
                <a:lnTo>
                  <a:pt x="6251" y="131201"/>
                </a:lnTo>
                <a:lnTo>
                  <a:pt x="315" y="131201"/>
                </a:lnTo>
                <a:lnTo>
                  <a:pt x="315" y="125266"/>
                </a:lnTo>
                <a:close/>
                <a:moveTo>
                  <a:pt x="12498" y="125266"/>
                </a:moveTo>
                <a:lnTo>
                  <a:pt x="12498" y="131201"/>
                </a:lnTo>
                <a:lnTo>
                  <a:pt x="6562" y="131201"/>
                </a:lnTo>
                <a:lnTo>
                  <a:pt x="6562" y="125266"/>
                </a:lnTo>
                <a:close/>
                <a:moveTo>
                  <a:pt x="18745" y="125266"/>
                </a:moveTo>
                <a:lnTo>
                  <a:pt x="18745" y="131201"/>
                </a:lnTo>
                <a:lnTo>
                  <a:pt x="12810" y="131201"/>
                </a:lnTo>
                <a:lnTo>
                  <a:pt x="12810" y="125266"/>
                </a:lnTo>
                <a:close/>
                <a:moveTo>
                  <a:pt x="24992" y="125266"/>
                </a:moveTo>
                <a:lnTo>
                  <a:pt x="24992" y="131201"/>
                </a:lnTo>
                <a:lnTo>
                  <a:pt x="19058" y="131201"/>
                </a:lnTo>
                <a:lnTo>
                  <a:pt x="19058" y="125266"/>
                </a:lnTo>
                <a:close/>
                <a:moveTo>
                  <a:pt x="31242" y="125266"/>
                </a:moveTo>
                <a:lnTo>
                  <a:pt x="31242" y="131201"/>
                </a:lnTo>
                <a:lnTo>
                  <a:pt x="25305" y="131201"/>
                </a:lnTo>
                <a:lnTo>
                  <a:pt x="25305" y="125266"/>
                </a:lnTo>
                <a:close/>
                <a:moveTo>
                  <a:pt x="37489" y="125266"/>
                </a:moveTo>
                <a:lnTo>
                  <a:pt x="37489" y="131201"/>
                </a:lnTo>
                <a:lnTo>
                  <a:pt x="31553" y="131201"/>
                </a:lnTo>
                <a:lnTo>
                  <a:pt x="31553" y="125266"/>
                </a:lnTo>
                <a:close/>
                <a:moveTo>
                  <a:pt x="43737" y="125266"/>
                </a:moveTo>
                <a:lnTo>
                  <a:pt x="43737" y="131201"/>
                </a:lnTo>
                <a:lnTo>
                  <a:pt x="37802" y="131201"/>
                </a:lnTo>
                <a:lnTo>
                  <a:pt x="37802" y="125266"/>
                </a:lnTo>
                <a:close/>
                <a:moveTo>
                  <a:pt x="49985" y="125266"/>
                </a:moveTo>
                <a:lnTo>
                  <a:pt x="49985" y="131201"/>
                </a:lnTo>
                <a:lnTo>
                  <a:pt x="44049" y="131201"/>
                </a:lnTo>
                <a:lnTo>
                  <a:pt x="44049" y="125266"/>
                </a:lnTo>
                <a:close/>
                <a:moveTo>
                  <a:pt x="56232" y="125266"/>
                </a:moveTo>
                <a:lnTo>
                  <a:pt x="56232" y="131201"/>
                </a:lnTo>
                <a:lnTo>
                  <a:pt x="50296" y="131201"/>
                </a:lnTo>
                <a:lnTo>
                  <a:pt x="50296" y="125266"/>
                </a:lnTo>
                <a:close/>
                <a:moveTo>
                  <a:pt x="62480" y="125266"/>
                </a:moveTo>
                <a:lnTo>
                  <a:pt x="62480" y="131201"/>
                </a:lnTo>
                <a:lnTo>
                  <a:pt x="56545" y="131201"/>
                </a:lnTo>
                <a:lnTo>
                  <a:pt x="56545" y="125266"/>
                </a:lnTo>
                <a:close/>
                <a:moveTo>
                  <a:pt x="68727" y="125266"/>
                </a:moveTo>
                <a:lnTo>
                  <a:pt x="68727" y="131201"/>
                </a:lnTo>
                <a:lnTo>
                  <a:pt x="62792" y="131201"/>
                </a:lnTo>
                <a:lnTo>
                  <a:pt x="62792" y="125266"/>
                </a:lnTo>
                <a:close/>
                <a:moveTo>
                  <a:pt x="74975" y="125266"/>
                </a:moveTo>
                <a:lnTo>
                  <a:pt x="74975" y="131201"/>
                </a:lnTo>
                <a:lnTo>
                  <a:pt x="69039" y="131201"/>
                </a:lnTo>
                <a:lnTo>
                  <a:pt x="69039" y="125266"/>
                </a:lnTo>
                <a:close/>
                <a:moveTo>
                  <a:pt x="81223" y="125266"/>
                </a:moveTo>
                <a:lnTo>
                  <a:pt x="81223" y="131201"/>
                </a:lnTo>
                <a:lnTo>
                  <a:pt x="75286" y="131201"/>
                </a:lnTo>
                <a:lnTo>
                  <a:pt x="75286" y="125266"/>
                </a:lnTo>
                <a:close/>
                <a:moveTo>
                  <a:pt x="87470" y="125266"/>
                </a:moveTo>
                <a:lnTo>
                  <a:pt x="87470" y="131201"/>
                </a:lnTo>
                <a:lnTo>
                  <a:pt x="81535" y="131201"/>
                </a:lnTo>
                <a:lnTo>
                  <a:pt x="81535" y="125266"/>
                </a:lnTo>
                <a:close/>
                <a:moveTo>
                  <a:pt x="93718" y="125266"/>
                </a:moveTo>
                <a:lnTo>
                  <a:pt x="93718" y="131201"/>
                </a:lnTo>
                <a:lnTo>
                  <a:pt x="87784" y="131201"/>
                </a:lnTo>
                <a:lnTo>
                  <a:pt x="87784" y="125266"/>
                </a:lnTo>
                <a:close/>
                <a:moveTo>
                  <a:pt x="99967" y="125266"/>
                </a:moveTo>
                <a:lnTo>
                  <a:pt x="99967" y="131201"/>
                </a:lnTo>
                <a:lnTo>
                  <a:pt x="94031" y="131201"/>
                </a:lnTo>
                <a:lnTo>
                  <a:pt x="94031" y="125266"/>
                </a:lnTo>
                <a:close/>
                <a:moveTo>
                  <a:pt x="106214" y="125266"/>
                </a:moveTo>
                <a:lnTo>
                  <a:pt x="106214" y="131201"/>
                </a:lnTo>
                <a:lnTo>
                  <a:pt x="100278" y="131201"/>
                </a:lnTo>
                <a:lnTo>
                  <a:pt x="100278" y="125266"/>
                </a:lnTo>
                <a:close/>
                <a:moveTo>
                  <a:pt x="112461" y="125266"/>
                </a:moveTo>
                <a:lnTo>
                  <a:pt x="112461" y="131201"/>
                </a:lnTo>
                <a:lnTo>
                  <a:pt x="106527" y="131201"/>
                </a:lnTo>
                <a:lnTo>
                  <a:pt x="106527" y="125266"/>
                </a:lnTo>
                <a:close/>
                <a:moveTo>
                  <a:pt x="118710" y="125266"/>
                </a:moveTo>
                <a:lnTo>
                  <a:pt x="118710" y="131201"/>
                </a:lnTo>
                <a:lnTo>
                  <a:pt x="112774" y="131201"/>
                </a:lnTo>
                <a:lnTo>
                  <a:pt x="112774" y="125266"/>
                </a:lnTo>
                <a:close/>
                <a:moveTo>
                  <a:pt x="124957" y="125266"/>
                </a:moveTo>
                <a:lnTo>
                  <a:pt x="124957" y="131201"/>
                </a:lnTo>
                <a:lnTo>
                  <a:pt x="119021" y="131201"/>
                </a:lnTo>
                <a:lnTo>
                  <a:pt x="119021" y="125266"/>
                </a:lnTo>
                <a:close/>
                <a:moveTo>
                  <a:pt x="131204" y="125266"/>
                </a:moveTo>
                <a:lnTo>
                  <a:pt x="131204" y="131201"/>
                </a:lnTo>
                <a:lnTo>
                  <a:pt x="125270" y="131201"/>
                </a:lnTo>
                <a:lnTo>
                  <a:pt x="125270" y="125266"/>
                </a:lnTo>
                <a:close/>
                <a:moveTo>
                  <a:pt x="137451" y="125266"/>
                </a:moveTo>
                <a:lnTo>
                  <a:pt x="137451" y="131201"/>
                </a:lnTo>
                <a:lnTo>
                  <a:pt x="131517" y="131201"/>
                </a:lnTo>
                <a:lnTo>
                  <a:pt x="131517" y="125266"/>
                </a:lnTo>
                <a:close/>
                <a:moveTo>
                  <a:pt x="143702" y="125266"/>
                </a:moveTo>
                <a:lnTo>
                  <a:pt x="143702" y="131201"/>
                </a:lnTo>
                <a:lnTo>
                  <a:pt x="137766" y="131201"/>
                </a:lnTo>
                <a:lnTo>
                  <a:pt x="137766" y="125266"/>
                </a:lnTo>
                <a:close/>
                <a:moveTo>
                  <a:pt x="149949" y="125266"/>
                </a:moveTo>
                <a:lnTo>
                  <a:pt x="149949" y="131201"/>
                </a:lnTo>
                <a:lnTo>
                  <a:pt x="144015" y="131201"/>
                </a:lnTo>
                <a:lnTo>
                  <a:pt x="144015" y="125266"/>
                </a:lnTo>
                <a:close/>
                <a:moveTo>
                  <a:pt x="156196" y="125266"/>
                </a:moveTo>
                <a:lnTo>
                  <a:pt x="156196" y="131201"/>
                </a:lnTo>
                <a:lnTo>
                  <a:pt x="150262" y="131201"/>
                </a:lnTo>
                <a:lnTo>
                  <a:pt x="150262" y="125266"/>
                </a:lnTo>
                <a:close/>
                <a:moveTo>
                  <a:pt x="162445" y="125266"/>
                </a:moveTo>
                <a:lnTo>
                  <a:pt x="162445" y="131201"/>
                </a:lnTo>
                <a:lnTo>
                  <a:pt x="156509" y="131201"/>
                </a:lnTo>
                <a:lnTo>
                  <a:pt x="156509" y="125266"/>
                </a:lnTo>
                <a:close/>
                <a:moveTo>
                  <a:pt x="168692" y="125266"/>
                </a:moveTo>
                <a:lnTo>
                  <a:pt x="168692" y="131201"/>
                </a:lnTo>
                <a:lnTo>
                  <a:pt x="162756" y="131201"/>
                </a:lnTo>
                <a:lnTo>
                  <a:pt x="162756" y="125266"/>
                </a:lnTo>
                <a:close/>
                <a:moveTo>
                  <a:pt x="174939" y="125266"/>
                </a:moveTo>
                <a:lnTo>
                  <a:pt x="174939" y="131201"/>
                </a:lnTo>
                <a:lnTo>
                  <a:pt x="169005" y="131201"/>
                </a:lnTo>
                <a:lnTo>
                  <a:pt x="169005" y="125266"/>
                </a:lnTo>
                <a:close/>
                <a:moveTo>
                  <a:pt x="181186" y="125266"/>
                </a:moveTo>
                <a:lnTo>
                  <a:pt x="181186" y="131201"/>
                </a:lnTo>
                <a:lnTo>
                  <a:pt x="175252" y="131201"/>
                </a:lnTo>
                <a:lnTo>
                  <a:pt x="175252" y="125266"/>
                </a:lnTo>
                <a:close/>
                <a:moveTo>
                  <a:pt x="187435" y="125266"/>
                </a:moveTo>
                <a:lnTo>
                  <a:pt x="187435" y="131201"/>
                </a:lnTo>
                <a:lnTo>
                  <a:pt x="181499" y="131201"/>
                </a:lnTo>
                <a:lnTo>
                  <a:pt x="181499" y="125266"/>
                </a:lnTo>
                <a:close/>
                <a:moveTo>
                  <a:pt x="193682" y="125266"/>
                </a:moveTo>
                <a:lnTo>
                  <a:pt x="193682" y="131201"/>
                </a:lnTo>
                <a:lnTo>
                  <a:pt x="187746" y="131201"/>
                </a:lnTo>
                <a:lnTo>
                  <a:pt x="187746" y="125266"/>
                </a:lnTo>
                <a:close/>
                <a:moveTo>
                  <a:pt x="199931" y="125266"/>
                </a:moveTo>
                <a:lnTo>
                  <a:pt x="199931" y="131201"/>
                </a:lnTo>
                <a:lnTo>
                  <a:pt x="193996" y="131201"/>
                </a:lnTo>
                <a:lnTo>
                  <a:pt x="193996" y="125266"/>
                </a:lnTo>
                <a:close/>
                <a:moveTo>
                  <a:pt x="206180" y="125266"/>
                </a:moveTo>
                <a:lnTo>
                  <a:pt x="206180" y="131201"/>
                </a:lnTo>
                <a:lnTo>
                  <a:pt x="200244" y="131201"/>
                </a:lnTo>
                <a:lnTo>
                  <a:pt x="200244" y="125266"/>
                </a:lnTo>
                <a:close/>
                <a:moveTo>
                  <a:pt x="212427" y="125266"/>
                </a:moveTo>
                <a:lnTo>
                  <a:pt x="212427" y="131201"/>
                </a:lnTo>
                <a:lnTo>
                  <a:pt x="206491" y="131201"/>
                </a:lnTo>
                <a:lnTo>
                  <a:pt x="206491" y="125266"/>
                </a:lnTo>
                <a:close/>
                <a:moveTo>
                  <a:pt x="218674" y="125266"/>
                </a:moveTo>
                <a:lnTo>
                  <a:pt x="218674" y="131201"/>
                </a:lnTo>
                <a:lnTo>
                  <a:pt x="212739" y="131201"/>
                </a:lnTo>
                <a:lnTo>
                  <a:pt x="212739" y="125266"/>
                </a:lnTo>
                <a:close/>
                <a:moveTo>
                  <a:pt x="224921" y="125266"/>
                </a:moveTo>
                <a:lnTo>
                  <a:pt x="224921" y="131201"/>
                </a:lnTo>
                <a:lnTo>
                  <a:pt x="218987" y="131201"/>
                </a:lnTo>
                <a:lnTo>
                  <a:pt x="218987" y="125266"/>
                </a:lnTo>
                <a:close/>
                <a:moveTo>
                  <a:pt x="231170" y="125266"/>
                </a:moveTo>
                <a:lnTo>
                  <a:pt x="231170" y="131201"/>
                </a:lnTo>
                <a:lnTo>
                  <a:pt x="225234" y="131201"/>
                </a:lnTo>
                <a:lnTo>
                  <a:pt x="225234" y="125266"/>
                </a:lnTo>
                <a:close/>
                <a:moveTo>
                  <a:pt x="237417" y="125266"/>
                </a:moveTo>
                <a:lnTo>
                  <a:pt x="237417" y="131201"/>
                </a:lnTo>
                <a:lnTo>
                  <a:pt x="231481" y="131201"/>
                </a:lnTo>
                <a:lnTo>
                  <a:pt x="231481" y="125266"/>
                </a:lnTo>
                <a:close/>
                <a:moveTo>
                  <a:pt x="243664" y="125266"/>
                </a:moveTo>
                <a:lnTo>
                  <a:pt x="243664" y="131201"/>
                </a:lnTo>
                <a:lnTo>
                  <a:pt x="237729" y="131201"/>
                </a:lnTo>
                <a:lnTo>
                  <a:pt x="237729" y="125266"/>
                </a:lnTo>
                <a:close/>
                <a:moveTo>
                  <a:pt x="249911" y="125266"/>
                </a:moveTo>
                <a:lnTo>
                  <a:pt x="249911" y="131201"/>
                </a:lnTo>
                <a:lnTo>
                  <a:pt x="243977" y="131201"/>
                </a:lnTo>
                <a:lnTo>
                  <a:pt x="243977" y="125266"/>
                </a:lnTo>
                <a:close/>
                <a:moveTo>
                  <a:pt x="256161" y="125266"/>
                </a:moveTo>
                <a:lnTo>
                  <a:pt x="256161" y="131201"/>
                </a:lnTo>
                <a:lnTo>
                  <a:pt x="250225" y="131201"/>
                </a:lnTo>
                <a:lnTo>
                  <a:pt x="250225" y="125266"/>
                </a:lnTo>
                <a:close/>
                <a:moveTo>
                  <a:pt x="262409" y="125266"/>
                </a:moveTo>
                <a:lnTo>
                  <a:pt x="262409" y="131201"/>
                </a:lnTo>
                <a:lnTo>
                  <a:pt x="256474" y="131201"/>
                </a:lnTo>
                <a:lnTo>
                  <a:pt x="256474" y="125266"/>
                </a:lnTo>
                <a:close/>
                <a:moveTo>
                  <a:pt x="268656" y="125266"/>
                </a:moveTo>
                <a:lnTo>
                  <a:pt x="268656" y="131201"/>
                </a:lnTo>
                <a:lnTo>
                  <a:pt x="262721" y="131201"/>
                </a:lnTo>
                <a:lnTo>
                  <a:pt x="262721" y="125266"/>
                </a:lnTo>
                <a:close/>
                <a:moveTo>
                  <a:pt x="274904" y="125266"/>
                </a:moveTo>
                <a:lnTo>
                  <a:pt x="274904" y="131201"/>
                </a:lnTo>
                <a:lnTo>
                  <a:pt x="268968" y="131201"/>
                </a:lnTo>
                <a:lnTo>
                  <a:pt x="268968" y="125266"/>
                </a:lnTo>
                <a:close/>
                <a:moveTo>
                  <a:pt x="6251" y="131513"/>
                </a:moveTo>
                <a:lnTo>
                  <a:pt x="6251" y="137449"/>
                </a:lnTo>
                <a:lnTo>
                  <a:pt x="315" y="137449"/>
                </a:lnTo>
                <a:lnTo>
                  <a:pt x="315" y="131513"/>
                </a:lnTo>
                <a:close/>
                <a:moveTo>
                  <a:pt x="12498" y="131513"/>
                </a:moveTo>
                <a:lnTo>
                  <a:pt x="12498" y="137449"/>
                </a:lnTo>
                <a:lnTo>
                  <a:pt x="6562" y="137449"/>
                </a:lnTo>
                <a:lnTo>
                  <a:pt x="6562" y="131513"/>
                </a:lnTo>
                <a:close/>
                <a:moveTo>
                  <a:pt x="18745" y="131513"/>
                </a:moveTo>
                <a:lnTo>
                  <a:pt x="18745" y="137449"/>
                </a:lnTo>
                <a:lnTo>
                  <a:pt x="12810" y="137449"/>
                </a:lnTo>
                <a:lnTo>
                  <a:pt x="12810" y="131513"/>
                </a:lnTo>
                <a:close/>
                <a:moveTo>
                  <a:pt x="24992" y="131513"/>
                </a:moveTo>
                <a:lnTo>
                  <a:pt x="24992" y="137449"/>
                </a:lnTo>
                <a:lnTo>
                  <a:pt x="19058" y="137449"/>
                </a:lnTo>
                <a:lnTo>
                  <a:pt x="19058" y="131513"/>
                </a:lnTo>
                <a:close/>
                <a:moveTo>
                  <a:pt x="31241" y="131513"/>
                </a:moveTo>
                <a:lnTo>
                  <a:pt x="31241" y="137449"/>
                </a:lnTo>
                <a:lnTo>
                  <a:pt x="25305" y="137449"/>
                </a:lnTo>
                <a:lnTo>
                  <a:pt x="25305" y="131513"/>
                </a:lnTo>
                <a:close/>
                <a:moveTo>
                  <a:pt x="37489" y="131513"/>
                </a:moveTo>
                <a:lnTo>
                  <a:pt x="37489" y="137449"/>
                </a:lnTo>
                <a:lnTo>
                  <a:pt x="31553" y="137449"/>
                </a:lnTo>
                <a:lnTo>
                  <a:pt x="31553" y="131513"/>
                </a:lnTo>
                <a:close/>
                <a:moveTo>
                  <a:pt x="43737" y="131513"/>
                </a:moveTo>
                <a:lnTo>
                  <a:pt x="43737" y="137449"/>
                </a:lnTo>
                <a:lnTo>
                  <a:pt x="37802" y="137449"/>
                </a:lnTo>
                <a:lnTo>
                  <a:pt x="37802" y="131513"/>
                </a:lnTo>
                <a:close/>
                <a:moveTo>
                  <a:pt x="49985" y="131513"/>
                </a:moveTo>
                <a:lnTo>
                  <a:pt x="49985" y="137449"/>
                </a:lnTo>
                <a:lnTo>
                  <a:pt x="44049" y="137449"/>
                </a:lnTo>
                <a:lnTo>
                  <a:pt x="44049" y="131513"/>
                </a:lnTo>
                <a:close/>
                <a:moveTo>
                  <a:pt x="56232" y="131513"/>
                </a:moveTo>
                <a:lnTo>
                  <a:pt x="56232" y="137449"/>
                </a:lnTo>
                <a:lnTo>
                  <a:pt x="50296" y="137449"/>
                </a:lnTo>
                <a:lnTo>
                  <a:pt x="50296" y="131513"/>
                </a:lnTo>
                <a:close/>
                <a:moveTo>
                  <a:pt x="62480" y="131513"/>
                </a:moveTo>
                <a:lnTo>
                  <a:pt x="62480" y="137449"/>
                </a:lnTo>
                <a:lnTo>
                  <a:pt x="56545" y="137449"/>
                </a:lnTo>
                <a:lnTo>
                  <a:pt x="56545" y="131513"/>
                </a:lnTo>
                <a:close/>
                <a:moveTo>
                  <a:pt x="68727" y="131513"/>
                </a:moveTo>
                <a:lnTo>
                  <a:pt x="68727" y="137449"/>
                </a:lnTo>
                <a:lnTo>
                  <a:pt x="62792" y="137449"/>
                </a:lnTo>
                <a:lnTo>
                  <a:pt x="62792" y="131513"/>
                </a:lnTo>
                <a:close/>
                <a:moveTo>
                  <a:pt x="74975" y="131513"/>
                </a:moveTo>
                <a:lnTo>
                  <a:pt x="74975" y="137449"/>
                </a:lnTo>
                <a:lnTo>
                  <a:pt x="69039" y="137449"/>
                </a:lnTo>
                <a:lnTo>
                  <a:pt x="69039" y="131513"/>
                </a:lnTo>
                <a:close/>
                <a:moveTo>
                  <a:pt x="81223" y="131513"/>
                </a:moveTo>
                <a:lnTo>
                  <a:pt x="81223" y="137449"/>
                </a:lnTo>
                <a:lnTo>
                  <a:pt x="75286" y="137449"/>
                </a:lnTo>
                <a:lnTo>
                  <a:pt x="75286" y="131513"/>
                </a:lnTo>
                <a:close/>
                <a:moveTo>
                  <a:pt x="87470" y="131513"/>
                </a:moveTo>
                <a:lnTo>
                  <a:pt x="87470" y="137449"/>
                </a:lnTo>
                <a:lnTo>
                  <a:pt x="81535" y="137449"/>
                </a:lnTo>
                <a:lnTo>
                  <a:pt x="81535" y="131513"/>
                </a:lnTo>
                <a:close/>
                <a:moveTo>
                  <a:pt x="93718" y="131513"/>
                </a:moveTo>
                <a:lnTo>
                  <a:pt x="93718" y="137449"/>
                </a:lnTo>
                <a:lnTo>
                  <a:pt x="87784" y="137449"/>
                </a:lnTo>
                <a:lnTo>
                  <a:pt x="87784" y="131513"/>
                </a:lnTo>
                <a:close/>
                <a:moveTo>
                  <a:pt x="99967" y="131513"/>
                </a:moveTo>
                <a:lnTo>
                  <a:pt x="99967" y="137449"/>
                </a:lnTo>
                <a:lnTo>
                  <a:pt x="94031" y="137449"/>
                </a:lnTo>
                <a:lnTo>
                  <a:pt x="94031" y="131513"/>
                </a:lnTo>
                <a:close/>
                <a:moveTo>
                  <a:pt x="106214" y="131513"/>
                </a:moveTo>
                <a:lnTo>
                  <a:pt x="106214" y="137449"/>
                </a:lnTo>
                <a:lnTo>
                  <a:pt x="100278" y="137449"/>
                </a:lnTo>
                <a:lnTo>
                  <a:pt x="100278" y="131513"/>
                </a:lnTo>
                <a:close/>
                <a:moveTo>
                  <a:pt x="112461" y="131513"/>
                </a:moveTo>
                <a:lnTo>
                  <a:pt x="112461" y="137449"/>
                </a:lnTo>
                <a:lnTo>
                  <a:pt x="106527" y="137449"/>
                </a:lnTo>
                <a:lnTo>
                  <a:pt x="106527" y="131513"/>
                </a:lnTo>
                <a:close/>
                <a:moveTo>
                  <a:pt x="118710" y="131513"/>
                </a:moveTo>
                <a:lnTo>
                  <a:pt x="118710" y="137449"/>
                </a:lnTo>
                <a:lnTo>
                  <a:pt x="112774" y="137449"/>
                </a:lnTo>
                <a:lnTo>
                  <a:pt x="112774" y="131513"/>
                </a:lnTo>
                <a:close/>
                <a:moveTo>
                  <a:pt x="124957" y="131513"/>
                </a:moveTo>
                <a:lnTo>
                  <a:pt x="124957" y="137449"/>
                </a:lnTo>
                <a:lnTo>
                  <a:pt x="119021" y="137449"/>
                </a:lnTo>
                <a:lnTo>
                  <a:pt x="119021" y="131513"/>
                </a:lnTo>
                <a:close/>
                <a:moveTo>
                  <a:pt x="131204" y="131513"/>
                </a:moveTo>
                <a:lnTo>
                  <a:pt x="131204" y="137449"/>
                </a:lnTo>
                <a:lnTo>
                  <a:pt x="125270" y="137449"/>
                </a:lnTo>
                <a:lnTo>
                  <a:pt x="125270" y="131513"/>
                </a:lnTo>
                <a:close/>
                <a:moveTo>
                  <a:pt x="137451" y="131513"/>
                </a:moveTo>
                <a:lnTo>
                  <a:pt x="137451" y="137449"/>
                </a:lnTo>
                <a:lnTo>
                  <a:pt x="131517" y="137449"/>
                </a:lnTo>
                <a:lnTo>
                  <a:pt x="131517" y="131513"/>
                </a:lnTo>
                <a:close/>
                <a:moveTo>
                  <a:pt x="143702" y="131513"/>
                </a:moveTo>
                <a:lnTo>
                  <a:pt x="143702" y="137449"/>
                </a:lnTo>
                <a:lnTo>
                  <a:pt x="137766" y="137449"/>
                </a:lnTo>
                <a:lnTo>
                  <a:pt x="137766" y="131513"/>
                </a:lnTo>
                <a:close/>
                <a:moveTo>
                  <a:pt x="149949" y="131513"/>
                </a:moveTo>
                <a:lnTo>
                  <a:pt x="149949" y="137449"/>
                </a:lnTo>
                <a:lnTo>
                  <a:pt x="144015" y="137449"/>
                </a:lnTo>
                <a:lnTo>
                  <a:pt x="144015" y="131513"/>
                </a:lnTo>
                <a:close/>
                <a:moveTo>
                  <a:pt x="156196" y="131513"/>
                </a:moveTo>
                <a:lnTo>
                  <a:pt x="156196" y="137449"/>
                </a:lnTo>
                <a:lnTo>
                  <a:pt x="150262" y="137449"/>
                </a:lnTo>
                <a:lnTo>
                  <a:pt x="150262" y="131513"/>
                </a:lnTo>
                <a:close/>
                <a:moveTo>
                  <a:pt x="162445" y="131513"/>
                </a:moveTo>
                <a:lnTo>
                  <a:pt x="162445" y="137449"/>
                </a:lnTo>
                <a:lnTo>
                  <a:pt x="156509" y="137449"/>
                </a:lnTo>
                <a:lnTo>
                  <a:pt x="156509" y="131513"/>
                </a:lnTo>
                <a:close/>
                <a:moveTo>
                  <a:pt x="168692" y="131513"/>
                </a:moveTo>
                <a:lnTo>
                  <a:pt x="168692" y="137449"/>
                </a:lnTo>
                <a:lnTo>
                  <a:pt x="162756" y="137449"/>
                </a:lnTo>
                <a:lnTo>
                  <a:pt x="162756" y="131513"/>
                </a:lnTo>
                <a:close/>
                <a:moveTo>
                  <a:pt x="174939" y="131513"/>
                </a:moveTo>
                <a:lnTo>
                  <a:pt x="174939" y="137449"/>
                </a:lnTo>
                <a:lnTo>
                  <a:pt x="169005" y="137449"/>
                </a:lnTo>
                <a:lnTo>
                  <a:pt x="169005" y="131513"/>
                </a:lnTo>
                <a:close/>
                <a:moveTo>
                  <a:pt x="181186" y="131513"/>
                </a:moveTo>
                <a:lnTo>
                  <a:pt x="181186" y="137449"/>
                </a:lnTo>
                <a:lnTo>
                  <a:pt x="175252" y="137449"/>
                </a:lnTo>
                <a:lnTo>
                  <a:pt x="175252" y="131513"/>
                </a:lnTo>
                <a:close/>
                <a:moveTo>
                  <a:pt x="187433" y="131513"/>
                </a:moveTo>
                <a:lnTo>
                  <a:pt x="187433" y="137449"/>
                </a:lnTo>
                <a:lnTo>
                  <a:pt x="181499" y="137449"/>
                </a:lnTo>
                <a:lnTo>
                  <a:pt x="181499" y="131513"/>
                </a:lnTo>
                <a:close/>
                <a:moveTo>
                  <a:pt x="193682" y="131513"/>
                </a:moveTo>
                <a:lnTo>
                  <a:pt x="193682" y="137449"/>
                </a:lnTo>
                <a:lnTo>
                  <a:pt x="187746" y="137449"/>
                </a:lnTo>
                <a:lnTo>
                  <a:pt x="187746" y="131513"/>
                </a:lnTo>
                <a:close/>
                <a:moveTo>
                  <a:pt x="199931" y="131513"/>
                </a:moveTo>
                <a:lnTo>
                  <a:pt x="199931" y="137449"/>
                </a:lnTo>
                <a:lnTo>
                  <a:pt x="193996" y="137449"/>
                </a:lnTo>
                <a:lnTo>
                  <a:pt x="193996" y="131513"/>
                </a:lnTo>
                <a:close/>
                <a:moveTo>
                  <a:pt x="206180" y="131513"/>
                </a:moveTo>
                <a:lnTo>
                  <a:pt x="206180" y="137449"/>
                </a:lnTo>
                <a:lnTo>
                  <a:pt x="200244" y="137449"/>
                </a:lnTo>
                <a:lnTo>
                  <a:pt x="200244" y="131513"/>
                </a:lnTo>
                <a:close/>
                <a:moveTo>
                  <a:pt x="212427" y="131513"/>
                </a:moveTo>
                <a:lnTo>
                  <a:pt x="212427" y="137449"/>
                </a:lnTo>
                <a:lnTo>
                  <a:pt x="206491" y="137449"/>
                </a:lnTo>
                <a:lnTo>
                  <a:pt x="206491" y="131513"/>
                </a:lnTo>
                <a:close/>
                <a:moveTo>
                  <a:pt x="218674" y="131513"/>
                </a:moveTo>
                <a:lnTo>
                  <a:pt x="218674" y="137449"/>
                </a:lnTo>
                <a:lnTo>
                  <a:pt x="212739" y="137449"/>
                </a:lnTo>
                <a:lnTo>
                  <a:pt x="212739" y="131513"/>
                </a:lnTo>
                <a:close/>
                <a:moveTo>
                  <a:pt x="224921" y="131513"/>
                </a:moveTo>
                <a:lnTo>
                  <a:pt x="224921" y="137449"/>
                </a:lnTo>
                <a:lnTo>
                  <a:pt x="218987" y="137449"/>
                </a:lnTo>
                <a:lnTo>
                  <a:pt x="218987" y="131513"/>
                </a:lnTo>
                <a:close/>
                <a:moveTo>
                  <a:pt x="231170" y="131513"/>
                </a:moveTo>
                <a:lnTo>
                  <a:pt x="231170" y="137449"/>
                </a:lnTo>
                <a:lnTo>
                  <a:pt x="225234" y="137449"/>
                </a:lnTo>
                <a:lnTo>
                  <a:pt x="225234" y="131513"/>
                </a:lnTo>
                <a:close/>
                <a:moveTo>
                  <a:pt x="237417" y="131513"/>
                </a:moveTo>
                <a:lnTo>
                  <a:pt x="237417" y="137449"/>
                </a:lnTo>
                <a:lnTo>
                  <a:pt x="231481" y="137449"/>
                </a:lnTo>
                <a:lnTo>
                  <a:pt x="231481" y="131513"/>
                </a:lnTo>
                <a:close/>
                <a:moveTo>
                  <a:pt x="243664" y="131513"/>
                </a:moveTo>
                <a:lnTo>
                  <a:pt x="243664" y="137449"/>
                </a:lnTo>
                <a:lnTo>
                  <a:pt x="237729" y="137449"/>
                </a:lnTo>
                <a:lnTo>
                  <a:pt x="237729" y="131513"/>
                </a:lnTo>
                <a:close/>
                <a:moveTo>
                  <a:pt x="249911" y="131513"/>
                </a:moveTo>
                <a:lnTo>
                  <a:pt x="249911" y="137449"/>
                </a:lnTo>
                <a:lnTo>
                  <a:pt x="243977" y="137449"/>
                </a:lnTo>
                <a:lnTo>
                  <a:pt x="243977" y="131513"/>
                </a:lnTo>
                <a:close/>
                <a:moveTo>
                  <a:pt x="256161" y="131513"/>
                </a:moveTo>
                <a:lnTo>
                  <a:pt x="256161" y="137449"/>
                </a:lnTo>
                <a:lnTo>
                  <a:pt x="250225" y="137449"/>
                </a:lnTo>
                <a:lnTo>
                  <a:pt x="250225" y="131513"/>
                </a:lnTo>
                <a:close/>
                <a:moveTo>
                  <a:pt x="262409" y="131513"/>
                </a:moveTo>
                <a:lnTo>
                  <a:pt x="262409" y="137449"/>
                </a:lnTo>
                <a:lnTo>
                  <a:pt x="256474" y="137449"/>
                </a:lnTo>
                <a:lnTo>
                  <a:pt x="256474" y="131513"/>
                </a:lnTo>
                <a:close/>
                <a:moveTo>
                  <a:pt x="268656" y="131513"/>
                </a:moveTo>
                <a:lnTo>
                  <a:pt x="268656" y="137449"/>
                </a:lnTo>
                <a:lnTo>
                  <a:pt x="262721" y="137449"/>
                </a:lnTo>
                <a:lnTo>
                  <a:pt x="262721" y="131513"/>
                </a:lnTo>
                <a:close/>
                <a:moveTo>
                  <a:pt x="274904" y="131513"/>
                </a:moveTo>
                <a:lnTo>
                  <a:pt x="274904" y="137449"/>
                </a:lnTo>
                <a:lnTo>
                  <a:pt x="268968" y="137449"/>
                </a:lnTo>
                <a:lnTo>
                  <a:pt x="268968" y="131513"/>
                </a:lnTo>
                <a:close/>
                <a:moveTo>
                  <a:pt x="6251" y="137760"/>
                </a:moveTo>
                <a:lnTo>
                  <a:pt x="6251" y="143697"/>
                </a:lnTo>
                <a:lnTo>
                  <a:pt x="315" y="143697"/>
                </a:lnTo>
                <a:lnTo>
                  <a:pt x="315" y="137760"/>
                </a:lnTo>
                <a:close/>
                <a:moveTo>
                  <a:pt x="12498" y="137760"/>
                </a:moveTo>
                <a:lnTo>
                  <a:pt x="12498" y="143697"/>
                </a:lnTo>
                <a:lnTo>
                  <a:pt x="6562" y="143697"/>
                </a:lnTo>
                <a:lnTo>
                  <a:pt x="6562" y="137760"/>
                </a:lnTo>
                <a:close/>
                <a:moveTo>
                  <a:pt x="18745" y="137760"/>
                </a:moveTo>
                <a:lnTo>
                  <a:pt x="18745" y="143697"/>
                </a:lnTo>
                <a:lnTo>
                  <a:pt x="12810" y="143697"/>
                </a:lnTo>
                <a:lnTo>
                  <a:pt x="12810" y="137760"/>
                </a:lnTo>
                <a:close/>
                <a:moveTo>
                  <a:pt x="24992" y="137760"/>
                </a:moveTo>
                <a:lnTo>
                  <a:pt x="24992" y="143697"/>
                </a:lnTo>
                <a:lnTo>
                  <a:pt x="19058" y="143697"/>
                </a:lnTo>
                <a:lnTo>
                  <a:pt x="19058" y="137760"/>
                </a:lnTo>
                <a:close/>
                <a:moveTo>
                  <a:pt x="31241" y="137760"/>
                </a:moveTo>
                <a:lnTo>
                  <a:pt x="31241" y="143697"/>
                </a:lnTo>
                <a:lnTo>
                  <a:pt x="25305" y="143697"/>
                </a:lnTo>
                <a:lnTo>
                  <a:pt x="25305" y="137760"/>
                </a:lnTo>
                <a:close/>
                <a:moveTo>
                  <a:pt x="37489" y="137760"/>
                </a:moveTo>
                <a:lnTo>
                  <a:pt x="37489" y="143697"/>
                </a:lnTo>
                <a:lnTo>
                  <a:pt x="31553" y="143697"/>
                </a:lnTo>
                <a:lnTo>
                  <a:pt x="31553" y="137760"/>
                </a:lnTo>
                <a:close/>
                <a:moveTo>
                  <a:pt x="43737" y="137760"/>
                </a:moveTo>
                <a:lnTo>
                  <a:pt x="43737" y="143697"/>
                </a:lnTo>
                <a:lnTo>
                  <a:pt x="37802" y="143697"/>
                </a:lnTo>
                <a:lnTo>
                  <a:pt x="37802" y="137760"/>
                </a:lnTo>
                <a:close/>
                <a:moveTo>
                  <a:pt x="49985" y="137760"/>
                </a:moveTo>
                <a:lnTo>
                  <a:pt x="49985" y="143697"/>
                </a:lnTo>
                <a:lnTo>
                  <a:pt x="44049" y="143697"/>
                </a:lnTo>
                <a:lnTo>
                  <a:pt x="44049" y="137760"/>
                </a:lnTo>
                <a:close/>
                <a:moveTo>
                  <a:pt x="56232" y="137760"/>
                </a:moveTo>
                <a:lnTo>
                  <a:pt x="56232" y="143697"/>
                </a:lnTo>
                <a:lnTo>
                  <a:pt x="50296" y="143697"/>
                </a:lnTo>
                <a:lnTo>
                  <a:pt x="50296" y="137760"/>
                </a:lnTo>
                <a:close/>
                <a:moveTo>
                  <a:pt x="62480" y="137760"/>
                </a:moveTo>
                <a:lnTo>
                  <a:pt x="62480" y="143697"/>
                </a:lnTo>
                <a:lnTo>
                  <a:pt x="56545" y="143697"/>
                </a:lnTo>
                <a:lnTo>
                  <a:pt x="56545" y="137760"/>
                </a:lnTo>
                <a:close/>
                <a:moveTo>
                  <a:pt x="68727" y="137760"/>
                </a:moveTo>
                <a:lnTo>
                  <a:pt x="68727" y="143697"/>
                </a:lnTo>
                <a:lnTo>
                  <a:pt x="62792" y="143697"/>
                </a:lnTo>
                <a:lnTo>
                  <a:pt x="62792" y="137760"/>
                </a:lnTo>
                <a:close/>
                <a:moveTo>
                  <a:pt x="74975" y="137760"/>
                </a:moveTo>
                <a:lnTo>
                  <a:pt x="74975" y="143697"/>
                </a:lnTo>
                <a:lnTo>
                  <a:pt x="69039" y="143697"/>
                </a:lnTo>
                <a:lnTo>
                  <a:pt x="69039" y="137760"/>
                </a:lnTo>
                <a:close/>
                <a:moveTo>
                  <a:pt x="81223" y="137760"/>
                </a:moveTo>
                <a:lnTo>
                  <a:pt x="81223" y="143697"/>
                </a:lnTo>
                <a:lnTo>
                  <a:pt x="75286" y="143697"/>
                </a:lnTo>
                <a:lnTo>
                  <a:pt x="75286" y="137760"/>
                </a:lnTo>
                <a:close/>
                <a:moveTo>
                  <a:pt x="87470" y="137760"/>
                </a:moveTo>
                <a:lnTo>
                  <a:pt x="87470" y="143697"/>
                </a:lnTo>
                <a:lnTo>
                  <a:pt x="81535" y="143697"/>
                </a:lnTo>
                <a:lnTo>
                  <a:pt x="81535" y="137760"/>
                </a:lnTo>
                <a:close/>
                <a:moveTo>
                  <a:pt x="93718" y="137760"/>
                </a:moveTo>
                <a:lnTo>
                  <a:pt x="93718" y="143697"/>
                </a:lnTo>
                <a:lnTo>
                  <a:pt x="87784" y="143697"/>
                </a:lnTo>
                <a:lnTo>
                  <a:pt x="87784" y="137760"/>
                </a:lnTo>
                <a:close/>
                <a:moveTo>
                  <a:pt x="99967" y="137760"/>
                </a:moveTo>
                <a:lnTo>
                  <a:pt x="99967" y="143697"/>
                </a:lnTo>
                <a:lnTo>
                  <a:pt x="94031" y="143697"/>
                </a:lnTo>
                <a:lnTo>
                  <a:pt x="94031" y="137760"/>
                </a:lnTo>
                <a:close/>
                <a:moveTo>
                  <a:pt x="106214" y="137760"/>
                </a:moveTo>
                <a:lnTo>
                  <a:pt x="106214" y="143697"/>
                </a:lnTo>
                <a:lnTo>
                  <a:pt x="100278" y="143697"/>
                </a:lnTo>
                <a:lnTo>
                  <a:pt x="100278" y="137760"/>
                </a:lnTo>
                <a:close/>
                <a:moveTo>
                  <a:pt x="112461" y="137760"/>
                </a:moveTo>
                <a:lnTo>
                  <a:pt x="112461" y="143697"/>
                </a:lnTo>
                <a:lnTo>
                  <a:pt x="106527" y="143697"/>
                </a:lnTo>
                <a:lnTo>
                  <a:pt x="106527" y="137760"/>
                </a:lnTo>
                <a:close/>
                <a:moveTo>
                  <a:pt x="118710" y="137760"/>
                </a:moveTo>
                <a:lnTo>
                  <a:pt x="118710" y="143697"/>
                </a:lnTo>
                <a:lnTo>
                  <a:pt x="112774" y="143697"/>
                </a:lnTo>
                <a:lnTo>
                  <a:pt x="112774" y="137760"/>
                </a:lnTo>
                <a:close/>
                <a:moveTo>
                  <a:pt x="124957" y="137760"/>
                </a:moveTo>
                <a:lnTo>
                  <a:pt x="124957" y="143697"/>
                </a:lnTo>
                <a:lnTo>
                  <a:pt x="119021" y="143697"/>
                </a:lnTo>
                <a:lnTo>
                  <a:pt x="119021" y="137760"/>
                </a:lnTo>
                <a:close/>
                <a:moveTo>
                  <a:pt x="131204" y="137760"/>
                </a:moveTo>
                <a:lnTo>
                  <a:pt x="131204" y="143697"/>
                </a:lnTo>
                <a:lnTo>
                  <a:pt x="125270" y="143697"/>
                </a:lnTo>
                <a:lnTo>
                  <a:pt x="125270" y="137760"/>
                </a:lnTo>
                <a:close/>
                <a:moveTo>
                  <a:pt x="137451" y="137760"/>
                </a:moveTo>
                <a:lnTo>
                  <a:pt x="137451" y="143697"/>
                </a:lnTo>
                <a:lnTo>
                  <a:pt x="131517" y="143697"/>
                </a:lnTo>
                <a:lnTo>
                  <a:pt x="131517" y="137760"/>
                </a:lnTo>
                <a:close/>
                <a:moveTo>
                  <a:pt x="143702" y="137760"/>
                </a:moveTo>
                <a:lnTo>
                  <a:pt x="143702" y="143697"/>
                </a:lnTo>
                <a:lnTo>
                  <a:pt x="137766" y="143697"/>
                </a:lnTo>
                <a:lnTo>
                  <a:pt x="137766" y="137760"/>
                </a:lnTo>
                <a:close/>
                <a:moveTo>
                  <a:pt x="149949" y="137760"/>
                </a:moveTo>
                <a:lnTo>
                  <a:pt x="149949" y="143697"/>
                </a:lnTo>
                <a:lnTo>
                  <a:pt x="144015" y="143697"/>
                </a:lnTo>
                <a:lnTo>
                  <a:pt x="144015" y="137760"/>
                </a:lnTo>
                <a:close/>
                <a:moveTo>
                  <a:pt x="156196" y="137760"/>
                </a:moveTo>
                <a:lnTo>
                  <a:pt x="156196" y="143697"/>
                </a:lnTo>
                <a:lnTo>
                  <a:pt x="150262" y="143697"/>
                </a:lnTo>
                <a:lnTo>
                  <a:pt x="150262" y="137760"/>
                </a:lnTo>
                <a:close/>
                <a:moveTo>
                  <a:pt x="162445" y="137760"/>
                </a:moveTo>
                <a:lnTo>
                  <a:pt x="162445" y="143697"/>
                </a:lnTo>
                <a:lnTo>
                  <a:pt x="156509" y="143697"/>
                </a:lnTo>
                <a:lnTo>
                  <a:pt x="156509" y="137760"/>
                </a:lnTo>
                <a:close/>
                <a:moveTo>
                  <a:pt x="168692" y="137760"/>
                </a:moveTo>
                <a:lnTo>
                  <a:pt x="168692" y="143697"/>
                </a:lnTo>
                <a:lnTo>
                  <a:pt x="162756" y="143697"/>
                </a:lnTo>
                <a:lnTo>
                  <a:pt x="162756" y="137760"/>
                </a:lnTo>
                <a:close/>
                <a:moveTo>
                  <a:pt x="174939" y="137760"/>
                </a:moveTo>
                <a:lnTo>
                  <a:pt x="174939" y="143697"/>
                </a:lnTo>
                <a:lnTo>
                  <a:pt x="169005" y="143697"/>
                </a:lnTo>
                <a:lnTo>
                  <a:pt x="169005" y="137760"/>
                </a:lnTo>
                <a:close/>
                <a:moveTo>
                  <a:pt x="181186" y="137760"/>
                </a:moveTo>
                <a:lnTo>
                  <a:pt x="181186" y="143697"/>
                </a:lnTo>
                <a:lnTo>
                  <a:pt x="175252" y="143697"/>
                </a:lnTo>
                <a:lnTo>
                  <a:pt x="175252" y="137760"/>
                </a:lnTo>
                <a:close/>
                <a:moveTo>
                  <a:pt x="187433" y="137760"/>
                </a:moveTo>
                <a:lnTo>
                  <a:pt x="187433" y="143697"/>
                </a:lnTo>
                <a:lnTo>
                  <a:pt x="181499" y="143697"/>
                </a:lnTo>
                <a:lnTo>
                  <a:pt x="181499" y="137760"/>
                </a:lnTo>
                <a:close/>
                <a:moveTo>
                  <a:pt x="193682" y="137760"/>
                </a:moveTo>
                <a:lnTo>
                  <a:pt x="193682" y="143697"/>
                </a:lnTo>
                <a:lnTo>
                  <a:pt x="187746" y="143697"/>
                </a:lnTo>
                <a:lnTo>
                  <a:pt x="187746" y="137760"/>
                </a:lnTo>
                <a:close/>
                <a:moveTo>
                  <a:pt x="199931" y="137760"/>
                </a:moveTo>
                <a:lnTo>
                  <a:pt x="199931" y="143697"/>
                </a:lnTo>
                <a:lnTo>
                  <a:pt x="193996" y="143697"/>
                </a:lnTo>
                <a:lnTo>
                  <a:pt x="193996" y="137760"/>
                </a:lnTo>
                <a:close/>
                <a:moveTo>
                  <a:pt x="206180" y="137760"/>
                </a:moveTo>
                <a:lnTo>
                  <a:pt x="206180" y="143697"/>
                </a:lnTo>
                <a:lnTo>
                  <a:pt x="200244" y="143697"/>
                </a:lnTo>
                <a:lnTo>
                  <a:pt x="200244" y="137760"/>
                </a:lnTo>
                <a:close/>
                <a:moveTo>
                  <a:pt x="212427" y="137760"/>
                </a:moveTo>
                <a:lnTo>
                  <a:pt x="212427" y="143697"/>
                </a:lnTo>
                <a:lnTo>
                  <a:pt x="206491" y="143697"/>
                </a:lnTo>
                <a:lnTo>
                  <a:pt x="206491" y="137760"/>
                </a:lnTo>
                <a:close/>
                <a:moveTo>
                  <a:pt x="218674" y="137760"/>
                </a:moveTo>
                <a:lnTo>
                  <a:pt x="218674" y="143697"/>
                </a:lnTo>
                <a:lnTo>
                  <a:pt x="212739" y="143697"/>
                </a:lnTo>
                <a:lnTo>
                  <a:pt x="212739" y="137760"/>
                </a:lnTo>
                <a:close/>
                <a:moveTo>
                  <a:pt x="224921" y="137760"/>
                </a:moveTo>
                <a:lnTo>
                  <a:pt x="224921" y="143697"/>
                </a:lnTo>
                <a:lnTo>
                  <a:pt x="218987" y="143697"/>
                </a:lnTo>
                <a:lnTo>
                  <a:pt x="218987" y="137760"/>
                </a:lnTo>
                <a:close/>
                <a:moveTo>
                  <a:pt x="231170" y="137760"/>
                </a:moveTo>
                <a:lnTo>
                  <a:pt x="231170" y="143697"/>
                </a:lnTo>
                <a:lnTo>
                  <a:pt x="225234" y="143697"/>
                </a:lnTo>
                <a:lnTo>
                  <a:pt x="225234" y="137760"/>
                </a:lnTo>
                <a:close/>
                <a:moveTo>
                  <a:pt x="237417" y="137760"/>
                </a:moveTo>
                <a:lnTo>
                  <a:pt x="237417" y="143697"/>
                </a:lnTo>
                <a:lnTo>
                  <a:pt x="231481" y="143697"/>
                </a:lnTo>
                <a:lnTo>
                  <a:pt x="231481" y="137760"/>
                </a:lnTo>
                <a:close/>
                <a:moveTo>
                  <a:pt x="243664" y="137760"/>
                </a:moveTo>
                <a:lnTo>
                  <a:pt x="243664" y="143697"/>
                </a:lnTo>
                <a:lnTo>
                  <a:pt x="237729" y="143697"/>
                </a:lnTo>
                <a:lnTo>
                  <a:pt x="237729" y="137760"/>
                </a:lnTo>
                <a:close/>
                <a:moveTo>
                  <a:pt x="249911" y="137760"/>
                </a:moveTo>
                <a:lnTo>
                  <a:pt x="249911" y="143697"/>
                </a:lnTo>
                <a:lnTo>
                  <a:pt x="243977" y="143697"/>
                </a:lnTo>
                <a:lnTo>
                  <a:pt x="243977" y="137760"/>
                </a:lnTo>
                <a:close/>
                <a:moveTo>
                  <a:pt x="256161" y="137760"/>
                </a:moveTo>
                <a:lnTo>
                  <a:pt x="256161" y="143697"/>
                </a:lnTo>
                <a:lnTo>
                  <a:pt x="250225" y="143697"/>
                </a:lnTo>
                <a:lnTo>
                  <a:pt x="250225" y="137760"/>
                </a:lnTo>
                <a:close/>
                <a:moveTo>
                  <a:pt x="262409" y="137760"/>
                </a:moveTo>
                <a:lnTo>
                  <a:pt x="262409" y="143697"/>
                </a:lnTo>
                <a:lnTo>
                  <a:pt x="256474" y="143697"/>
                </a:lnTo>
                <a:lnTo>
                  <a:pt x="256474" y="137760"/>
                </a:lnTo>
                <a:close/>
                <a:moveTo>
                  <a:pt x="268656" y="137760"/>
                </a:moveTo>
                <a:lnTo>
                  <a:pt x="268656" y="143697"/>
                </a:lnTo>
                <a:lnTo>
                  <a:pt x="262721" y="143697"/>
                </a:lnTo>
                <a:lnTo>
                  <a:pt x="262721" y="137760"/>
                </a:lnTo>
                <a:close/>
                <a:moveTo>
                  <a:pt x="274904" y="137760"/>
                </a:moveTo>
                <a:lnTo>
                  <a:pt x="274904" y="143697"/>
                </a:lnTo>
                <a:lnTo>
                  <a:pt x="268968" y="143697"/>
                </a:lnTo>
                <a:lnTo>
                  <a:pt x="268968" y="137760"/>
                </a:lnTo>
                <a:close/>
                <a:moveTo>
                  <a:pt x="6251" y="144011"/>
                </a:moveTo>
                <a:lnTo>
                  <a:pt x="6251" y="149945"/>
                </a:lnTo>
                <a:lnTo>
                  <a:pt x="315" y="149945"/>
                </a:lnTo>
                <a:lnTo>
                  <a:pt x="315" y="144011"/>
                </a:lnTo>
                <a:close/>
                <a:moveTo>
                  <a:pt x="12498" y="144011"/>
                </a:moveTo>
                <a:lnTo>
                  <a:pt x="12498" y="149945"/>
                </a:lnTo>
                <a:lnTo>
                  <a:pt x="6562" y="149945"/>
                </a:lnTo>
                <a:lnTo>
                  <a:pt x="6562" y="144011"/>
                </a:lnTo>
                <a:close/>
                <a:moveTo>
                  <a:pt x="18745" y="144011"/>
                </a:moveTo>
                <a:lnTo>
                  <a:pt x="18745" y="149945"/>
                </a:lnTo>
                <a:lnTo>
                  <a:pt x="12810" y="149945"/>
                </a:lnTo>
                <a:lnTo>
                  <a:pt x="12810" y="144011"/>
                </a:lnTo>
                <a:close/>
                <a:moveTo>
                  <a:pt x="24992" y="144011"/>
                </a:moveTo>
                <a:lnTo>
                  <a:pt x="24992" y="149945"/>
                </a:lnTo>
                <a:lnTo>
                  <a:pt x="19058" y="149945"/>
                </a:lnTo>
                <a:lnTo>
                  <a:pt x="19058" y="144011"/>
                </a:lnTo>
                <a:close/>
                <a:moveTo>
                  <a:pt x="31241" y="144011"/>
                </a:moveTo>
                <a:lnTo>
                  <a:pt x="31241" y="149945"/>
                </a:lnTo>
                <a:lnTo>
                  <a:pt x="25305" y="149945"/>
                </a:lnTo>
                <a:lnTo>
                  <a:pt x="25305" y="144011"/>
                </a:lnTo>
                <a:close/>
                <a:moveTo>
                  <a:pt x="37489" y="144011"/>
                </a:moveTo>
                <a:lnTo>
                  <a:pt x="37489" y="149945"/>
                </a:lnTo>
                <a:lnTo>
                  <a:pt x="31553" y="149945"/>
                </a:lnTo>
                <a:lnTo>
                  <a:pt x="31553" y="144011"/>
                </a:lnTo>
                <a:close/>
                <a:moveTo>
                  <a:pt x="43737" y="144011"/>
                </a:moveTo>
                <a:lnTo>
                  <a:pt x="43737" y="149945"/>
                </a:lnTo>
                <a:lnTo>
                  <a:pt x="37802" y="149945"/>
                </a:lnTo>
                <a:lnTo>
                  <a:pt x="37802" y="144011"/>
                </a:lnTo>
                <a:close/>
                <a:moveTo>
                  <a:pt x="49985" y="144011"/>
                </a:moveTo>
                <a:lnTo>
                  <a:pt x="49985" y="149945"/>
                </a:lnTo>
                <a:lnTo>
                  <a:pt x="44049" y="149945"/>
                </a:lnTo>
                <a:lnTo>
                  <a:pt x="44049" y="144011"/>
                </a:lnTo>
                <a:close/>
                <a:moveTo>
                  <a:pt x="56232" y="144011"/>
                </a:moveTo>
                <a:lnTo>
                  <a:pt x="56232" y="149945"/>
                </a:lnTo>
                <a:lnTo>
                  <a:pt x="50296" y="149945"/>
                </a:lnTo>
                <a:lnTo>
                  <a:pt x="50296" y="144011"/>
                </a:lnTo>
                <a:close/>
                <a:moveTo>
                  <a:pt x="62480" y="144011"/>
                </a:moveTo>
                <a:lnTo>
                  <a:pt x="62480" y="149945"/>
                </a:lnTo>
                <a:lnTo>
                  <a:pt x="56545" y="149945"/>
                </a:lnTo>
                <a:lnTo>
                  <a:pt x="56545" y="144011"/>
                </a:lnTo>
                <a:close/>
                <a:moveTo>
                  <a:pt x="68727" y="144011"/>
                </a:moveTo>
                <a:lnTo>
                  <a:pt x="68727" y="149945"/>
                </a:lnTo>
                <a:lnTo>
                  <a:pt x="62792" y="149945"/>
                </a:lnTo>
                <a:lnTo>
                  <a:pt x="62792" y="144011"/>
                </a:lnTo>
                <a:close/>
                <a:moveTo>
                  <a:pt x="74975" y="144011"/>
                </a:moveTo>
                <a:lnTo>
                  <a:pt x="74975" y="149945"/>
                </a:lnTo>
                <a:lnTo>
                  <a:pt x="69039" y="149945"/>
                </a:lnTo>
                <a:lnTo>
                  <a:pt x="69039" y="144011"/>
                </a:lnTo>
                <a:close/>
                <a:moveTo>
                  <a:pt x="81223" y="144011"/>
                </a:moveTo>
                <a:lnTo>
                  <a:pt x="81223" y="149945"/>
                </a:lnTo>
                <a:lnTo>
                  <a:pt x="75286" y="149945"/>
                </a:lnTo>
                <a:lnTo>
                  <a:pt x="75286" y="144011"/>
                </a:lnTo>
                <a:close/>
                <a:moveTo>
                  <a:pt x="87470" y="144011"/>
                </a:moveTo>
                <a:lnTo>
                  <a:pt x="87470" y="149945"/>
                </a:lnTo>
                <a:lnTo>
                  <a:pt x="81535" y="149945"/>
                </a:lnTo>
                <a:lnTo>
                  <a:pt x="81535" y="144011"/>
                </a:lnTo>
                <a:close/>
                <a:moveTo>
                  <a:pt x="93718" y="144011"/>
                </a:moveTo>
                <a:lnTo>
                  <a:pt x="93718" y="149945"/>
                </a:lnTo>
                <a:lnTo>
                  <a:pt x="87784" y="149945"/>
                </a:lnTo>
                <a:lnTo>
                  <a:pt x="87784" y="144011"/>
                </a:lnTo>
                <a:close/>
                <a:moveTo>
                  <a:pt x="99967" y="144011"/>
                </a:moveTo>
                <a:lnTo>
                  <a:pt x="99967" y="149945"/>
                </a:lnTo>
                <a:lnTo>
                  <a:pt x="94031" y="149945"/>
                </a:lnTo>
                <a:lnTo>
                  <a:pt x="94031" y="144011"/>
                </a:lnTo>
                <a:close/>
                <a:moveTo>
                  <a:pt x="106214" y="144011"/>
                </a:moveTo>
                <a:lnTo>
                  <a:pt x="106214" y="149945"/>
                </a:lnTo>
                <a:lnTo>
                  <a:pt x="100278" y="149945"/>
                </a:lnTo>
                <a:lnTo>
                  <a:pt x="100278" y="144011"/>
                </a:lnTo>
                <a:close/>
                <a:moveTo>
                  <a:pt x="112461" y="144011"/>
                </a:moveTo>
                <a:lnTo>
                  <a:pt x="112461" y="149945"/>
                </a:lnTo>
                <a:lnTo>
                  <a:pt x="106527" y="149945"/>
                </a:lnTo>
                <a:lnTo>
                  <a:pt x="106527" y="144011"/>
                </a:lnTo>
                <a:close/>
                <a:moveTo>
                  <a:pt x="118710" y="144011"/>
                </a:moveTo>
                <a:lnTo>
                  <a:pt x="118710" y="149945"/>
                </a:lnTo>
                <a:lnTo>
                  <a:pt x="112774" y="149945"/>
                </a:lnTo>
                <a:lnTo>
                  <a:pt x="112774" y="144011"/>
                </a:lnTo>
                <a:close/>
                <a:moveTo>
                  <a:pt x="124957" y="144011"/>
                </a:moveTo>
                <a:lnTo>
                  <a:pt x="124957" y="149945"/>
                </a:lnTo>
                <a:lnTo>
                  <a:pt x="119021" y="149945"/>
                </a:lnTo>
                <a:lnTo>
                  <a:pt x="119021" y="144011"/>
                </a:lnTo>
                <a:close/>
                <a:moveTo>
                  <a:pt x="131204" y="144011"/>
                </a:moveTo>
                <a:lnTo>
                  <a:pt x="131204" y="149945"/>
                </a:lnTo>
                <a:lnTo>
                  <a:pt x="125270" y="149945"/>
                </a:lnTo>
                <a:lnTo>
                  <a:pt x="125270" y="144011"/>
                </a:lnTo>
                <a:close/>
                <a:moveTo>
                  <a:pt x="137451" y="144011"/>
                </a:moveTo>
                <a:lnTo>
                  <a:pt x="137451" y="149945"/>
                </a:lnTo>
                <a:lnTo>
                  <a:pt x="131517" y="149945"/>
                </a:lnTo>
                <a:lnTo>
                  <a:pt x="131517" y="144011"/>
                </a:lnTo>
                <a:close/>
                <a:moveTo>
                  <a:pt x="143702" y="144011"/>
                </a:moveTo>
                <a:lnTo>
                  <a:pt x="143702" y="149945"/>
                </a:lnTo>
                <a:lnTo>
                  <a:pt x="137766" y="149945"/>
                </a:lnTo>
                <a:lnTo>
                  <a:pt x="137766" y="144011"/>
                </a:lnTo>
                <a:close/>
                <a:moveTo>
                  <a:pt x="149949" y="144011"/>
                </a:moveTo>
                <a:lnTo>
                  <a:pt x="149949" y="149945"/>
                </a:lnTo>
                <a:lnTo>
                  <a:pt x="144015" y="149945"/>
                </a:lnTo>
                <a:lnTo>
                  <a:pt x="144015" y="144011"/>
                </a:lnTo>
                <a:close/>
                <a:moveTo>
                  <a:pt x="156196" y="144011"/>
                </a:moveTo>
                <a:lnTo>
                  <a:pt x="156196" y="149945"/>
                </a:lnTo>
                <a:lnTo>
                  <a:pt x="150262" y="149945"/>
                </a:lnTo>
                <a:lnTo>
                  <a:pt x="150262" y="144011"/>
                </a:lnTo>
                <a:close/>
                <a:moveTo>
                  <a:pt x="162445" y="144011"/>
                </a:moveTo>
                <a:lnTo>
                  <a:pt x="162445" y="149945"/>
                </a:lnTo>
                <a:lnTo>
                  <a:pt x="156509" y="149945"/>
                </a:lnTo>
                <a:lnTo>
                  <a:pt x="156509" y="144011"/>
                </a:lnTo>
                <a:close/>
                <a:moveTo>
                  <a:pt x="168692" y="144011"/>
                </a:moveTo>
                <a:lnTo>
                  <a:pt x="168692" y="149945"/>
                </a:lnTo>
                <a:lnTo>
                  <a:pt x="162756" y="149945"/>
                </a:lnTo>
                <a:lnTo>
                  <a:pt x="162756" y="144011"/>
                </a:lnTo>
                <a:close/>
                <a:moveTo>
                  <a:pt x="174939" y="144011"/>
                </a:moveTo>
                <a:lnTo>
                  <a:pt x="174939" y="149945"/>
                </a:lnTo>
                <a:lnTo>
                  <a:pt x="169005" y="149945"/>
                </a:lnTo>
                <a:lnTo>
                  <a:pt x="169005" y="144011"/>
                </a:lnTo>
                <a:close/>
                <a:moveTo>
                  <a:pt x="181186" y="144011"/>
                </a:moveTo>
                <a:lnTo>
                  <a:pt x="181186" y="149945"/>
                </a:lnTo>
                <a:lnTo>
                  <a:pt x="175252" y="149945"/>
                </a:lnTo>
                <a:lnTo>
                  <a:pt x="175252" y="144011"/>
                </a:lnTo>
                <a:close/>
                <a:moveTo>
                  <a:pt x="187433" y="144011"/>
                </a:moveTo>
                <a:lnTo>
                  <a:pt x="187433" y="149945"/>
                </a:lnTo>
                <a:lnTo>
                  <a:pt x="181499" y="149945"/>
                </a:lnTo>
                <a:lnTo>
                  <a:pt x="181499" y="144011"/>
                </a:lnTo>
                <a:close/>
                <a:moveTo>
                  <a:pt x="193682" y="144011"/>
                </a:moveTo>
                <a:lnTo>
                  <a:pt x="193682" y="149945"/>
                </a:lnTo>
                <a:lnTo>
                  <a:pt x="187746" y="149945"/>
                </a:lnTo>
                <a:lnTo>
                  <a:pt x="187746" y="144011"/>
                </a:lnTo>
                <a:close/>
                <a:moveTo>
                  <a:pt x="199931" y="144011"/>
                </a:moveTo>
                <a:lnTo>
                  <a:pt x="199931" y="149945"/>
                </a:lnTo>
                <a:lnTo>
                  <a:pt x="193996" y="149945"/>
                </a:lnTo>
                <a:lnTo>
                  <a:pt x="193996" y="144011"/>
                </a:lnTo>
                <a:close/>
                <a:moveTo>
                  <a:pt x="206180" y="144011"/>
                </a:moveTo>
                <a:lnTo>
                  <a:pt x="206180" y="149945"/>
                </a:lnTo>
                <a:lnTo>
                  <a:pt x="200244" y="149945"/>
                </a:lnTo>
                <a:lnTo>
                  <a:pt x="200244" y="144011"/>
                </a:lnTo>
                <a:close/>
                <a:moveTo>
                  <a:pt x="212427" y="144011"/>
                </a:moveTo>
                <a:lnTo>
                  <a:pt x="212427" y="149945"/>
                </a:lnTo>
                <a:lnTo>
                  <a:pt x="206491" y="149945"/>
                </a:lnTo>
                <a:lnTo>
                  <a:pt x="206491" y="144011"/>
                </a:lnTo>
                <a:close/>
                <a:moveTo>
                  <a:pt x="218674" y="144011"/>
                </a:moveTo>
                <a:lnTo>
                  <a:pt x="218674" y="149945"/>
                </a:lnTo>
                <a:lnTo>
                  <a:pt x="212739" y="149945"/>
                </a:lnTo>
                <a:lnTo>
                  <a:pt x="212739" y="144011"/>
                </a:lnTo>
                <a:close/>
                <a:moveTo>
                  <a:pt x="224921" y="144011"/>
                </a:moveTo>
                <a:lnTo>
                  <a:pt x="224921" y="149945"/>
                </a:lnTo>
                <a:lnTo>
                  <a:pt x="218987" y="149945"/>
                </a:lnTo>
                <a:lnTo>
                  <a:pt x="218987" y="144011"/>
                </a:lnTo>
                <a:close/>
                <a:moveTo>
                  <a:pt x="231170" y="144011"/>
                </a:moveTo>
                <a:lnTo>
                  <a:pt x="231170" y="149945"/>
                </a:lnTo>
                <a:lnTo>
                  <a:pt x="225234" y="149945"/>
                </a:lnTo>
                <a:lnTo>
                  <a:pt x="225234" y="144011"/>
                </a:lnTo>
                <a:close/>
                <a:moveTo>
                  <a:pt x="237417" y="144011"/>
                </a:moveTo>
                <a:lnTo>
                  <a:pt x="237417" y="149945"/>
                </a:lnTo>
                <a:lnTo>
                  <a:pt x="231481" y="149945"/>
                </a:lnTo>
                <a:lnTo>
                  <a:pt x="231481" y="144011"/>
                </a:lnTo>
                <a:close/>
                <a:moveTo>
                  <a:pt x="243664" y="144011"/>
                </a:moveTo>
                <a:lnTo>
                  <a:pt x="243664" y="149945"/>
                </a:lnTo>
                <a:lnTo>
                  <a:pt x="237729" y="149945"/>
                </a:lnTo>
                <a:lnTo>
                  <a:pt x="237729" y="144011"/>
                </a:lnTo>
                <a:close/>
                <a:moveTo>
                  <a:pt x="249911" y="144011"/>
                </a:moveTo>
                <a:lnTo>
                  <a:pt x="249911" y="149945"/>
                </a:lnTo>
                <a:lnTo>
                  <a:pt x="243977" y="149945"/>
                </a:lnTo>
                <a:lnTo>
                  <a:pt x="243977" y="144011"/>
                </a:lnTo>
                <a:close/>
                <a:moveTo>
                  <a:pt x="256161" y="144011"/>
                </a:moveTo>
                <a:lnTo>
                  <a:pt x="256161" y="149945"/>
                </a:lnTo>
                <a:lnTo>
                  <a:pt x="250225" y="149945"/>
                </a:lnTo>
                <a:lnTo>
                  <a:pt x="250225" y="144011"/>
                </a:lnTo>
                <a:close/>
                <a:moveTo>
                  <a:pt x="262409" y="144011"/>
                </a:moveTo>
                <a:lnTo>
                  <a:pt x="262409" y="149945"/>
                </a:lnTo>
                <a:lnTo>
                  <a:pt x="256474" y="149945"/>
                </a:lnTo>
                <a:lnTo>
                  <a:pt x="256474" y="144011"/>
                </a:lnTo>
                <a:close/>
                <a:moveTo>
                  <a:pt x="268656" y="144011"/>
                </a:moveTo>
                <a:lnTo>
                  <a:pt x="268656" y="149945"/>
                </a:lnTo>
                <a:lnTo>
                  <a:pt x="262721" y="149945"/>
                </a:lnTo>
                <a:lnTo>
                  <a:pt x="262721" y="144011"/>
                </a:lnTo>
                <a:close/>
                <a:moveTo>
                  <a:pt x="274904" y="144011"/>
                </a:moveTo>
                <a:lnTo>
                  <a:pt x="274904" y="149945"/>
                </a:lnTo>
                <a:lnTo>
                  <a:pt x="268968" y="149945"/>
                </a:lnTo>
                <a:lnTo>
                  <a:pt x="268968" y="144011"/>
                </a:lnTo>
                <a:close/>
                <a:moveTo>
                  <a:pt x="6251" y="150258"/>
                </a:moveTo>
                <a:lnTo>
                  <a:pt x="6251" y="156192"/>
                </a:lnTo>
                <a:lnTo>
                  <a:pt x="315" y="156192"/>
                </a:lnTo>
                <a:lnTo>
                  <a:pt x="315" y="150258"/>
                </a:lnTo>
                <a:close/>
                <a:moveTo>
                  <a:pt x="12498" y="150258"/>
                </a:moveTo>
                <a:lnTo>
                  <a:pt x="12498" y="156192"/>
                </a:lnTo>
                <a:lnTo>
                  <a:pt x="6562" y="156192"/>
                </a:lnTo>
                <a:lnTo>
                  <a:pt x="6562" y="150258"/>
                </a:lnTo>
                <a:close/>
                <a:moveTo>
                  <a:pt x="18745" y="150258"/>
                </a:moveTo>
                <a:lnTo>
                  <a:pt x="18745" y="156192"/>
                </a:lnTo>
                <a:lnTo>
                  <a:pt x="12810" y="156192"/>
                </a:lnTo>
                <a:lnTo>
                  <a:pt x="12810" y="150258"/>
                </a:lnTo>
                <a:close/>
                <a:moveTo>
                  <a:pt x="24992" y="150258"/>
                </a:moveTo>
                <a:lnTo>
                  <a:pt x="24992" y="156192"/>
                </a:lnTo>
                <a:lnTo>
                  <a:pt x="19058" y="156192"/>
                </a:lnTo>
                <a:lnTo>
                  <a:pt x="19058" y="150258"/>
                </a:lnTo>
                <a:close/>
                <a:moveTo>
                  <a:pt x="31241" y="150258"/>
                </a:moveTo>
                <a:lnTo>
                  <a:pt x="31241" y="156192"/>
                </a:lnTo>
                <a:lnTo>
                  <a:pt x="25305" y="156192"/>
                </a:lnTo>
                <a:lnTo>
                  <a:pt x="25305" y="150258"/>
                </a:lnTo>
                <a:close/>
                <a:moveTo>
                  <a:pt x="37489" y="150258"/>
                </a:moveTo>
                <a:lnTo>
                  <a:pt x="37489" y="156192"/>
                </a:lnTo>
                <a:lnTo>
                  <a:pt x="31553" y="156192"/>
                </a:lnTo>
                <a:lnTo>
                  <a:pt x="31553" y="150258"/>
                </a:lnTo>
                <a:close/>
                <a:moveTo>
                  <a:pt x="43737" y="150258"/>
                </a:moveTo>
                <a:lnTo>
                  <a:pt x="43737" y="156192"/>
                </a:lnTo>
                <a:lnTo>
                  <a:pt x="37802" y="156192"/>
                </a:lnTo>
                <a:lnTo>
                  <a:pt x="37802" y="150258"/>
                </a:lnTo>
                <a:close/>
                <a:moveTo>
                  <a:pt x="49985" y="150258"/>
                </a:moveTo>
                <a:lnTo>
                  <a:pt x="49985" y="156192"/>
                </a:lnTo>
                <a:lnTo>
                  <a:pt x="44049" y="156192"/>
                </a:lnTo>
                <a:lnTo>
                  <a:pt x="44049" y="150258"/>
                </a:lnTo>
                <a:close/>
                <a:moveTo>
                  <a:pt x="56232" y="150258"/>
                </a:moveTo>
                <a:lnTo>
                  <a:pt x="56232" y="156192"/>
                </a:lnTo>
                <a:lnTo>
                  <a:pt x="50296" y="156192"/>
                </a:lnTo>
                <a:lnTo>
                  <a:pt x="50296" y="150258"/>
                </a:lnTo>
                <a:close/>
                <a:moveTo>
                  <a:pt x="62480" y="150258"/>
                </a:moveTo>
                <a:lnTo>
                  <a:pt x="62480" y="156192"/>
                </a:lnTo>
                <a:lnTo>
                  <a:pt x="56545" y="156192"/>
                </a:lnTo>
                <a:lnTo>
                  <a:pt x="56545" y="150258"/>
                </a:lnTo>
                <a:close/>
                <a:moveTo>
                  <a:pt x="68727" y="150258"/>
                </a:moveTo>
                <a:lnTo>
                  <a:pt x="68727" y="156192"/>
                </a:lnTo>
                <a:lnTo>
                  <a:pt x="62792" y="156192"/>
                </a:lnTo>
                <a:lnTo>
                  <a:pt x="62792" y="150258"/>
                </a:lnTo>
                <a:close/>
                <a:moveTo>
                  <a:pt x="74975" y="150258"/>
                </a:moveTo>
                <a:lnTo>
                  <a:pt x="74975" y="156192"/>
                </a:lnTo>
                <a:lnTo>
                  <a:pt x="69039" y="156192"/>
                </a:lnTo>
                <a:lnTo>
                  <a:pt x="69039" y="150258"/>
                </a:lnTo>
                <a:close/>
                <a:moveTo>
                  <a:pt x="81223" y="150258"/>
                </a:moveTo>
                <a:lnTo>
                  <a:pt x="81223" y="156192"/>
                </a:lnTo>
                <a:lnTo>
                  <a:pt x="75286" y="156192"/>
                </a:lnTo>
                <a:lnTo>
                  <a:pt x="75286" y="150258"/>
                </a:lnTo>
                <a:close/>
                <a:moveTo>
                  <a:pt x="87470" y="150258"/>
                </a:moveTo>
                <a:lnTo>
                  <a:pt x="87470" y="156192"/>
                </a:lnTo>
                <a:lnTo>
                  <a:pt x="81535" y="156192"/>
                </a:lnTo>
                <a:lnTo>
                  <a:pt x="81535" y="150258"/>
                </a:lnTo>
                <a:close/>
                <a:moveTo>
                  <a:pt x="93718" y="150258"/>
                </a:moveTo>
                <a:lnTo>
                  <a:pt x="93718" y="156192"/>
                </a:lnTo>
                <a:lnTo>
                  <a:pt x="87784" y="156192"/>
                </a:lnTo>
                <a:lnTo>
                  <a:pt x="87784" y="150258"/>
                </a:lnTo>
                <a:close/>
                <a:moveTo>
                  <a:pt x="99967" y="150258"/>
                </a:moveTo>
                <a:lnTo>
                  <a:pt x="99967" y="156192"/>
                </a:lnTo>
                <a:lnTo>
                  <a:pt x="94031" y="156192"/>
                </a:lnTo>
                <a:lnTo>
                  <a:pt x="94031" y="150258"/>
                </a:lnTo>
                <a:close/>
                <a:moveTo>
                  <a:pt x="106214" y="150258"/>
                </a:moveTo>
                <a:lnTo>
                  <a:pt x="106214" y="156192"/>
                </a:lnTo>
                <a:lnTo>
                  <a:pt x="100278" y="156192"/>
                </a:lnTo>
                <a:lnTo>
                  <a:pt x="100278" y="150258"/>
                </a:lnTo>
                <a:close/>
                <a:moveTo>
                  <a:pt x="112461" y="150258"/>
                </a:moveTo>
                <a:lnTo>
                  <a:pt x="112461" y="156192"/>
                </a:lnTo>
                <a:lnTo>
                  <a:pt x="106527" y="156192"/>
                </a:lnTo>
                <a:lnTo>
                  <a:pt x="106527" y="150258"/>
                </a:lnTo>
                <a:close/>
                <a:moveTo>
                  <a:pt x="118710" y="150258"/>
                </a:moveTo>
                <a:lnTo>
                  <a:pt x="118710" y="156192"/>
                </a:lnTo>
                <a:lnTo>
                  <a:pt x="112774" y="156192"/>
                </a:lnTo>
                <a:lnTo>
                  <a:pt x="112774" y="150258"/>
                </a:lnTo>
                <a:close/>
                <a:moveTo>
                  <a:pt x="124957" y="150258"/>
                </a:moveTo>
                <a:lnTo>
                  <a:pt x="124957" y="156192"/>
                </a:lnTo>
                <a:lnTo>
                  <a:pt x="119021" y="156192"/>
                </a:lnTo>
                <a:lnTo>
                  <a:pt x="119021" y="150258"/>
                </a:lnTo>
                <a:close/>
                <a:moveTo>
                  <a:pt x="131204" y="150258"/>
                </a:moveTo>
                <a:lnTo>
                  <a:pt x="131204" y="156192"/>
                </a:lnTo>
                <a:lnTo>
                  <a:pt x="125270" y="156192"/>
                </a:lnTo>
                <a:lnTo>
                  <a:pt x="125270" y="150258"/>
                </a:lnTo>
                <a:close/>
                <a:moveTo>
                  <a:pt x="137451" y="150258"/>
                </a:moveTo>
                <a:lnTo>
                  <a:pt x="137451" y="156192"/>
                </a:lnTo>
                <a:lnTo>
                  <a:pt x="131517" y="156192"/>
                </a:lnTo>
                <a:lnTo>
                  <a:pt x="131517" y="150258"/>
                </a:lnTo>
                <a:close/>
                <a:moveTo>
                  <a:pt x="143702" y="150258"/>
                </a:moveTo>
                <a:lnTo>
                  <a:pt x="143702" y="156192"/>
                </a:lnTo>
                <a:lnTo>
                  <a:pt x="137766" y="156192"/>
                </a:lnTo>
                <a:lnTo>
                  <a:pt x="137766" y="150258"/>
                </a:lnTo>
                <a:close/>
                <a:moveTo>
                  <a:pt x="149949" y="150258"/>
                </a:moveTo>
                <a:lnTo>
                  <a:pt x="149949" y="156192"/>
                </a:lnTo>
                <a:lnTo>
                  <a:pt x="144015" y="156192"/>
                </a:lnTo>
                <a:lnTo>
                  <a:pt x="144015" y="150258"/>
                </a:lnTo>
                <a:close/>
                <a:moveTo>
                  <a:pt x="156196" y="150258"/>
                </a:moveTo>
                <a:lnTo>
                  <a:pt x="156196" y="156192"/>
                </a:lnTo>
                <a:lnTo>
                  <a:pt x="150262" y="156192"/>
                </a:lnTo>
                <a:lnTo>
                  <a:pt x="150262" y="150258"/>
                </a:lnTo>
                <a:close/>
                <a:moveTo>
                  <a:pt x="162445" y="150258"/>
                </a:moveTo>
                <a:lnTo>
                  <a:pt x="162445" y="156192"/>
                </a:lnTo>
                <a:lnTo>
                  <a:pt x="156509" y="156192"/>
                </a:lnTo>
                <a:lnTo>
                  <a:pt x="156509" y="150258"/>
                </a:lnTo>
                <a:close/>
                <a:moveTo>
                  <a:pt x="168692" y="150258"/>
                </a:moveTo>
                <a:lnTo>
                  <a:pt x="168692" y="156192"/>
                </a:lnTo>
                <a:lnTo>
                  <a:pt x="162756" y="156192"/>
                </a:lnTo>
                <a:lnTo>
                  <a:pt x="162756" y="150258"/>
                </a:lnTo>
                <a:close/>
                <a:moveTo>
                  <a:pt x="174939" y="150258"/>
                </a:moveTo>
                <a:lnTo>
                  <a:pt x="174939" y="156192"/>
                </a:lnTo>
                <a:lnTo>
                  <a:pt x="169005" y="156192"/>
                </a:lnTo>
                <a:lnTo>
                  <a:pt x="169005" y="150258"/>
                </a:lnTo>
                <a:close/>
                <a:moveTo>
                  <a:pt x="181186" y="150258"/>
                </a:moveTo>
                <a:lnTo>
                  <a:pt x="181186" y="156192"/>
                </a:lnTo>
                <a:lnTo>
                  <a:pt x="175252" y="156192"/>
                </a:lnTo>
                <a:lnTo>
                  <a:pt x="175252" y="150258"/>
                </a:lnTo>
                <a:close/>
                <a:moveTo>
                  <a:pt x="187433" y="150258"/>
                </a:moveTo>
                <a:lnTo>
                  <a:pt x="187433" y="156192"/>
                </a:lnTo>
                <a:lnTo>
                  <a:pt x="181499" y="156192"/>
                </a:lnTo>
                <a:lnTo>
                  <a:pt x="181499" y="150258"/>
                </a:lnTo>
                <a:close/>
                <a:moveTo>
                  <a:pt x="193682" y="150258"/>
                </a:moveTo>
                <a:lnTo>
                  <a:pt x="193682" y="156192"/>
                </a:lnTo>
                <a:lnTo>
                  <a:pt x="187746" y="156192"/>
                </a:lnTo>
                <a:lnTo>
                  <a:pt x="187746" y="150258"/>
                </a:lnTo>
                <a:close/>
                <a:moveTo>
                  <a:pt x="199931" y="150258"/>
                </a:moveTo>
                <a:lnTo>
                  <a:pt x="199931" y="156192"/>
                </a:lnTo>
                <a:lnTo>
                  <a:pt x="193996" y="156192"/>
                </a:lnTo>
                <a:lnTo>
                  <a:pt x="193996" y="150258"/>
                </a:lnTo>
                <a:close/>
                <a:moveTo>
                  <a:pt x="206180" y="150258"/>
                </a:moveTo>
                <a:lnTo>
                  <a:pt x="206180" y="156192"/>
                </a:lnTo>
                <a:lnTo>
                  <a:pt x="200244" y="156192"/>
                </a:lnTo>
                <a:lnTo>
                  <a:pt x="200244" y="150258"/>
                </a:lnTo>
                <a:close/>
                <a:moveTo>
                  <a:pt x="212427" y="150258"/>
                </a:moveTo>
                <a:lnTo>
                  <a:pt x="212427" y="156192"/>
                </a:lnTo>
                <a:lnTo>
                  <a:pt x="206491" y="156192"/>
                </a:lnTo>
                <a:lnTo>
                  <a:pt x="206491" y="150258"/>
                </a:lnTo>
                <a:close/>
                <a:moveTo>
                  <a:pt x="218674" y="150258"/>
                </a:moveTo>
                <a:lnTo>
                  <a:pt x="218674" y="156192"/>
                </a:lnTo>
                <a:lnTo>
                  <a:pt x="212739" y="156192"/>
                </a:lnTo>
                <a:lnTo>
                  <a:pt x="212739" y="150258"/>
                </a:lnTo>
                <a:close/>
                <a:moveTo>
                  <a:pt x="224921" y="150258"/>
                </a:moveTo>
                <a:lnTo>
                  <a:pt x="224921" y="156192"/>
                </a:lnTo>
                <a:lnTo>
                  <a:pt x="218987" y="156192"/>
                </a:lnTo>
                <a:lnTo>
                  <a:pt x="218987" y="150258"/>
                </a:lnTo>
                <a:close/>
                <a:moveTo>
                  <a:pt x="231170" y="150258"/>
                </a:moveTo>
                <a:lnTo>
                  <a:pt x="231170" y="156192"/>
                </a:lnTo>
                <a:lnTo>
                  <a:pt x="225234" y="156192"/>
                </a:lnTo>
                <a:lnTo>
                  <a:pt x="225234" y="150258"/>
                </a:lnTo>
                <a:close/>
                <a:moveTo>
                  <a:pt x="237417" y="150258"/>
                </a:moveTo>
                <a:lnTo>
                  <a:pt x="237417" y="156192"/>
                </a:lnTo>
                <a:lnTo>
                  <a:pt x="231481" y="156192"/>
                </a:lnTo>
                <a:lnTo>
                  <a:pt x="231481" y="150258"/>
                </a:lnTo>
                <a:close/>
                <a:moveTo>
                  <a:pt x="243664" y="150258"/>
                </a:moveTo>
                <a:lnTo>
                  <a:pt x="243664" y="156192"/>
                </a:lnTo>
                <a:lnTo>
                  <a:pt x="237729" y="156192"/>
                </a:lnTo>
                <a:lnTo>
                  <a:pt x="237729" y="150258"/>
                </a:lnTo>
                <a:close/>
                <a:moveTo>
                  <a:pt x="249911" y="150258"/>
                </a:moveTo>
                <a:lnTo>
                  <a:pt x="249911" y="156192"/>
                </a:lnTo>
                <a:lnTo>
                  <a:pt x="243977" y="156192"/>
                </a:lnTo>
                <a:lnTo>
                  <a:pt x="243977" y="150258"/>
                </a:lnTo>
                <a:close/>
                <a:moveTo>
                  <a:pt x="256161" y="150258"/>
                </a:moveTo>
                <a:lnTo>
                  <a:pt x="256161" y="156192"/>
                </a:lnTo>
                <a:lnTo>
                  <a:pt x="250225" y="156192"/>
                </a:lnTo>
                <a:lnTo>
                  <a:pt x="250225" y="150258"/>
                </a:lnTo>
                <a:close/>
                <a:moveTo>
                  <a:pt x="262409" y="150258"/>
                </a:moveTo>
                <a:lnTo>
                  <a:pt x="262409" y="156192"/>
                </a:lnTo>
                <a:lnTo>
                  <a:pt x="256474" y="156192"/>
                </a:lnTo>
                <a:lnTo>
                  <a:pt x="256474" y="150258"/>
                </a:lnTo>
                <a:close/>
                <a:moveTo>
                  <a:pt x="268656" y="150258"/>
                </a:moveTo>
                <a:lnTo>
                  <a:pt x="268656" y="156192"/>
                </a:lnTo>
                <a:lnTo>
                  <a:pt x="262721" y="156192"/>
                </a:lnTo>
                <a:lnTo>
                  <a:pt x="262721" y="150258"/>
                </a:lnTo>
                <a:close/>
                <a:moveTo>
                  <a:pt x="274904" y="150258"/>
                </a:moveTo>
                <a:lnTo>
                  <a:pt x="274904" y="156192"/>
                </a:lnTo>
                <a:lnTo>
                  <a:pt x="268968" y="156192"/>
                </a:lnTo>
                <a:lnTo>
                  <a:pt x="268968" y="150258"/>
                </a:lnTo>
                <a:close/>
                <a:moveTo>
                  <a:pt x="158" y="0"/>
                </a:moveTo>
                <a:lnTo>
                  <a:pt x="158" y="157"/>
                </a:lnTo>
                <a:lnTo>
                  <a:pt x="0" y="157"/>
                </a:lnTo>
                <a:lnTo>
                  <a:pt x="0" y="156350"/>
                </a:lnTo>
                <a:lnTo>
                  <a:pt x="158" y="156350"/>
                </a:lnTo>
                <a:lnTo>
                  <a:pt x="158" y="156508"/>
                </a:lnTo>
                <a:lnTo>
                  <a:pt x="275059" y="156508"/>
                </a:lnTo>
                <a:lnTo>
                  <a:pt x="275059" y="156350"/>
                </a:lnTo>
                <a:lnTo>
                  <a:pt x="275215" y="156350"/>
                </a:lnTo>
                <a:lnTo>
                  <a:pt x="275215" y="155"/>
                </a:lnTo>
                <a:lnTo>
                  <a:pt x="275059" y="155"/>
                </a:lnTo>
                <a:lnTo>
                  <a:pt x="275059" y="0"/>
                </a:lnTo>
                <a:close/>
              </a:path>
            </a:pathLst>
          </a:custGeom>
          <a:solidFill>
            <a:srgbClr val="E4EAED"/>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grpSp>
        <p:nvGrpSpPr>
          <p:cNvPr id="212" name="Google Shape;212;p4"/>
          <p:cNvGrpSpPr/>
          <p:nvPr/>
        </p:nvGrpSpPr>
        <p:grpSpPr>
          <a:xfrm>
            <a:off x="-436883" y="-1311109"/>
            <a:ext cx="14511996" cy="7907969"/>
            <a:chOff x="-327663" y="-983332"/>
            <a:chExt cx="10883997" cy="5930977"/>
          </a:xfrm>
        </p:grpSpPr>
        <p:sp>
          <p:nvSpPr>
            <p:cNvPr id="213" name="Google Shape;213;p4"/>
            <p:cNvSpPr/>
            <p:nvPr/>
          </p:nvSpPr>
          <p:spPr>
            <a:xfrm flipH="1">
              <a:off x="8444078" y="-983332"/>
              <a:ext cx="2112256" cy="2112256"/>
            </a:xfrm>
            <a:custGeom>
              <a:avLst/>
              <a:gdLst/>
              <a:ahLst/>
              <a:cxnLst/>
              <a:rect l="l" t="t" r="r" b="b"/>
              <a:pathLst>
                <a:path w="65598" h="65598" extrusionOk="0">
                  <a:moveTo>
                    <a:pt x="32815" y="0"/>
                  </a:moveTo>
                  <a:lnTo>
                    <a:pt x="31970" y="32"/>
                  </a:lnTo>
                  <a:lnTo>
                    <a:pt x="31125" y="32"/>
                  </a:lnTo>
                  <a:lnTo>
                    <a:pt x="30281" y="97"/>
                  </a:lnTo>
                  <a:lnTo>
                    <a:pt x="29436" y="162"/>
                  </a:lnTo>
                  <a:lnTo>
                    <a:pt x="28624" y="260"/>
                  </a:lnTo>
                  <a:lnTo>
                    <a:pt x="27811" y="390"/>
                  </a:lnTo>
                  <a:lnTo>
                    <a:pt x="26999" y="520"/>
                  </a:lnTo>
                  <a:lnTo>
                    <a:pt x="26187" y="682"/>
                  </a:lnTo>
                  <a:lnTo>
                    <a:pt x="25407" y="845"/>
                  </a:lnTo>
                  <a:lnTo>
                    <a:pt x="24595" y="1040"/>
                  </a:lnTo>
                  <a:lnTo>
                    <a:pt x="23815" y="1235"/>
                  </a:lnTo>
                  <a:lnTo>
                    <a:pt x="23068" y="1495"/>
                  </a:lnTo>
                  <a:lnTo>
                    <a:pt x="22288" y="1722"/>
                  </a:lnTo>
                  <a:lnTo>
                    <a:pt x="21541" y="1982"/>
                  </a:lnTo>
                  <a:lnTo>
                    <a:pt x="20794" y="2274"/>
                  </a:lnTo>
                  <a:lnTo>
                    <a:pt x="20046" y="2567"/>
                  </a:lnTo>
                  <a:lnTo>
                    <a:pt x="19299" y="2892"/>
                  </a:lnTo>
                  <a:lnTo>
                    <a:pt x="18584" y="3249"/>
                  </a:lnTo>
                  <a:lnTo>
                    <a:pt x="17187" y="3964"/>
                  </a:lnTo>
                  <a:lnTo>
                    <a:pt x="15790" y="4744"/>
                  </a:lnTo>
                  <a:lnTo>
                    <a:pt x="14458" y="5621"/>
                  </a:lnTo>
                  <a:lnTo>
                    <a:pt x="13191" y="6530"/>
                  </a:lnTo>
                  <a:lnTo>
                    <a:pt x="11956" y="7505"/>
                  </a:lnTo>
                  <a:lnTo>
                    <a:pt x="10754" y="8512"/>
                  </a:lnTo>
                  <a:lnTo>
                    <a:pt x="9617" y="9617"/>
                  </a:lnTo>
                  <a:lnTo>
                    <a:pt x="8545" y="10754"/>
                  </a:lnTo>
                  <a:lnTo>
                    <a:pt x="7505" y="11924"/>
                  </a:lnTo>
                  <a:lnTo>
                    <a:pt x="6531" y="13191"/>
                  </a:lnTo>
                  <a:lnTo>
                    <a:pt x="5621" y="14458"/>
                  </a:lnTo>
                  <a:lnTo>
                    <a:pt x="4776" y="15790"/>
                  </a:lnTo>
                  <a:lnTo>
                    <a:pt x="3964" y="17155"/>
                  </a:lnTo>
                  <a:lnTo>
                    <a:pt x="3249" y="18584"/>
                  </a:lnTo>
                  <a:lnTo>
                    <a:pt x="2924" y="19299"/>
                  </a:lnTo>
                  <a:lnTo>
                    <a:pt x="2599" y="20046"/>
                  </a:lnTo>
                  <a:lnTo>
                    <a:pt x="2274" y="20761"/>
                  </a:lnTo>
                  <a:lnTo>
                    <a:pt x="2014" y="21508"/>
                  </a:lnTo>
                  <a:lnTo>
                    <a:pt x="1722" y="22288"/>
                  </a:lnTo>
                  <a:lnTo>
                    <a:pt x="1495" y="23035"/>
                  </a:lnTo>
                  <a:lnTo>
                    <a:pt x="1267" y="23815"/>
                  </a:lnTo>
                  <a:lnTo>
                    <a:pt x="1040" y="24595"/>
                  </a:lnTo>
                  <a:lnTo>
                    <a:pt x="845" y="25407"/>
                  </a:lnTo>
                  <a:lnTo>
                    <a:pt x="682" y="26187"/>
                  </a:lnTo>
                  <a:lnTo>
                    <a:pt x="520" y="26999"/>
                  </a:lnTo>
                  <a:lnTo>
                    <a:pt x="390" y="27811"/>
                  </a:lnTo>
                  <a:lnTo>
                    <a:pt x="292" y="28624"/>
                  </a:lnTo>
                  <a:lnTo>
                    <a:pt x="195" y="29436"/>
                  </a:lnTo>
                  <a:lnTo>
                    <a:pt x="97" y="30281"/>
                  </a:lnTo>
                  <a:lnTo>
                    <a:pt x="65" y="31093"/>
                  </a:lnTo>
                  <a:lnTo>
                    <a:pt x="32" y="31938"/>
                  </a:lnTo>
                  <a:lnTo>
                    <a:pt x="0" y="32782"/>
                  </a:lnTo>
                  <a:lnTo>
                    <a:pt x="32" y="33627"/>
                  </a:lnTo>
                  <a:lnTo>
                    <a:pt x="65" y="34472"/>
                  </a:lnTo>
                  <a:lnTo>
                    <a:pt x="97" y="35317"/>
                  </a:lnTo>
                  <a:lnTo>
                    <a:pt x="195" y="36161"/>
                  </a:lnTo>
                  <a:lnTo>
                    <a:pt x="292" y="36974"/>
                  </a:lnTo>
                  <a:lnTo>
                    <a:pt x="390" y="37786"/>
                  </a:lnTo>
                  <a:lnTo>
                    <a:pt x="520" y="38598"/>
                  </a:lnTo>
                  <a:lnTo>
                    <a:pt x="682" y="39410"/>
                  </a:lnTo>
                  <a:lnTo>
                    <a:pt x="845" y="40190"/>
                  </a:lnTo>
                  <a:lnTo>
                    <a:pt x="1040" y="41002"/>
                  </a:lnTo>
                  <a:lnTo>
                    <a:pt x="1267" y="41782"/>
                  </a:lnTo>
                  <a:lnTo>
                    <a:pt x="1495" y="42562"/>
                  </a:lnTo>
                  <a:lnTo>
                    <a:pt x="1722" y="43309"/>
                  </a:lnTo>
                  <a:lnTo>
                    <a:pt x="2014" y="44056"/>
                  </a:lnTo>
                  <a:lnTo>
                    <a:pt x="2274" y="44804"/>
                  </a:lnTo>
                  <a:lnTo>
                    <a:pt x="2599" y="45551"/>
                  </a:lnTo>
                  <a:lnTo>
                    <a:pt x="2924" y="46298"/>
                  </a:lnTo>
                  <a:lnTo>
                    <a:pt x="3249" y="47013"/>
                  </a:lnTo>
                  <a:lnTo>
                    <a:pt x="3964" y="48410"/>
                  </a:lnTo>
                  <a:lnTo>
                    <a:pt x="4776" y="49807"/>
                  </a:lnTo>
                  <a:lnTo>
                    <a:pt x="5621" y="51139"/>
                  </a:lnTo>
                  <a:lnTo>
                    <a:pt x="6531" y="52406"/>
                  </a:lnTo>
                  <a:lnTo>
                    <a:pt x="7505" y="53641"/>
                  </a:lnTo>
                  <a:lnTo>
                    <a:pt x="8545" y="54843"/>
                  </a:lnTo>
                  <a:lnTo>
                    <a:pt x="9617" y="55980"/>
                  </a:lnTo>
                  <a:lnTo>
                    <a:pt x="10754" y="57052"/>
                  </a:lnTo>
                  <a:lnTo>
                    <a:pt x="11956" y="58092"/>
                  </a:lnTo>
                  <a:lnTo>
                    <a:pt x="13191" y="59067"/>
                  </a:lnTo>
                  <a:lnTo>
                    <a:pt x="14458" y="59976"/>
                  </a:lnTo>
                  <a:lnTo>
                    <a:pt x="15790" y="60854"/>
                  </a:lnTo>
                  <a:lnTo>
                    <a:pt x="17187" y="61633"/>
                  </a:lnTo>
                  <a:lnTo>
                    <a:pt x="18584" y="62348"/>
                  </a:lnTo>
                  <a:lnTo>
                    <a:pt x="19299" y="62706"/>
                  </a:lnTo>
                  <a:lnTo>
                    <a:pt x="20046" y="62998"/>
                  </a:lnTo>
                  <a:lnTo>
                    <a:pt x="20794" y="63323"/>
                  </a:lnTo>
                  <a:lnTo>
                    <a:pt x="21541" y="63583"/>
                  </a:lnTo>
                  <a:lnTo>
                    <a:pt x="22288" y="63875"/>
                  </a:lnTo>
                  <a:lnTo>
                    <a:pt x="23068" y="64103"/>
                  </a:lnTo>
                  <a:lnTo>
                    <a:pt x="23815" y="64330"/>
                  </a:lnTo>
                  <a:lnTo>
                    <a:pt x="24595" y="64558"/>
                  </a:lnTo>
                  <a:lnTo>
                    <a:pt x="25407" y="64752"/>
                  </a:lnTo>
                  <a:lnTo>
                    <a:pt x="26187" y="64915"/>
                  </a:lnTo>
                  <a:lnTo>
                    <a:pt x="26999" y="65077"/>
                  </a:lnTo>
                  <a:lnTo>
                    <a:pt x="27811" y="65207"/>
                  </a:lnTo>
                  <a:lnTo>
                    <a:pt x="28624" y="65337"/>
                  </a:lnTo>
                  <a:lnTo>
                    <a:pt x="29436" y="65402"/>
                  </a:lnTo>
                  <a:lnTo>
                    <a:pt x="30281" y="65500"/>
                  </a:lnTo>
                  <a:lnTo>
                    <a:pt x="31125" y="65532"/>
                  </a:lnTo>
                  <a:lnTo>
                    <a:pt x="31970" y="65565"/>
                  </a:lnTo>
                  <a:lnTo>
                    <a:pt x="32815" y="65597"/>
                  </a:lnTo>
                  <a:lnTo>
                    <a:pt x="33660" y="65565"/>
                  </a:lnTo>
                  <a:lnTo>
                    <a:pt x="34504" y="65532"/>
                  </a:lnTo>
                  <a:lnTo>
                    <a:pt x="35317" y="65500"/>
                  </a:lnTo>
                  <a:lnTo>
                    <a:pt x="36161" y="65402"/>
                  </a:lnTo>
                  <a:lnTo>
                    <a:pt x="36974" y="65337"/>
                  </a:lnTo>
                  <a:lnTo>
                    <a:pt x="37786" y="65207"/>
                  </a:lnTo>
                  <a:lnTo>
                    <a:pt x="38598" y="65077"/>
                  </a:lnTo>
                  <a:lnTo>
                    <a:pt x="39410" y="64915"/>
                  </a:lnTo>
                  <a:lnTo>
                    <a:pt x="40223" y="64752"/>
                  </a:lnTo>
                  <a:lnTo>
                    <a:pt x="41002" y="64558"/>
                  </a:lnTo>
                  <a:lnTo>
                    <a:pt x="41782" y="64330"/>
                  </a:lnTo>
                  <a:lnTo>
                    <a:pt x="42562" y="64103"/>
                  </a:lnTo>
                  <a:lnTo>
                    <a:pt x="43309" y="63875"/>
                  </a:lnTo>
                  <a:lnTo>
                    <a:pt x="44089" y="63583"/>
                  </a:lnTo>
                  <a:lnTo>
                    <a:pt x="44836" y="63323"/>
                  </a:lnTo>
                  <a:lnTo>
                    <a:pt x="45584" y="62998"/>
                  </a:lnTo>
                  <a:lnTo>
                    <a:pt x="46298" y="62706"/>
                  </a:lnTo>
                  <a:lnTo>
                    <a:pt x="47013" y="62348"/>
                  </a:lnTo>
                  <a:lnTo>
                    <a:pt x="48443" y="61633"/>
                  </a:lnTo>
                  <a:lnTo>
                    <a:pt x="49807" y="60854"/>
                  </a:lnTo>
                  <a:lnTo>
                    <a:pt x="51139" y="59976"/>
                  </a:lnTo>
                  <a:lnTo>
                    <a:pt x="52439" y="59067"/>
                  </a:lnTo>
                  <a:lnTo>
                    <a:pt x="53674" y="58092"/>
                  </a:lnTo>
                  <a:lnTo>
                    <a:pt x="54843" y="57052"/>
                  </a:lnTo>
                  <a:lnTo>
                    <a:pt x="55980" y="55980"/>
                  </a:lnTo>
                  <a:lnTo>
                    <a:pt x="57085" y="54843"/>
                  </a:lnTo>
                  <a:lnTo>
                    <a:pt x="58092" y="53641"/>
                  </a:lnTo>
                  <a:lnTo>
                    <a:pt x="59067" y="52406"/>
                  </a:lnTo>
                  <a:lnTo>
                    <a:pt x="60009" y="51139"/>
                  </a:lnTo>
                  <a:lnTo>
                    <a:pt x="60854" y="49807"/>
                  </a:lnTo>
                  <a:lnTo>
                    <a:pt x="61634" y="48410"/>
                  </a:lnTo>
                  <a:lnTo>
                    <a:pt x="62348" y="47013"/>
                  </a:lnTo>
                  <a:lnTo>
                    <a:pt x="62706" y="46298"/>
                  </a:lnTo>
                  <a:lnTo>
                    <a:pt x="63031" y="45551"/>
                  </a:lnTo>
                  <a:lnTo>
                    <a:pt x="63323" y="44804"/>
                  </a:lnTo>
                  <a:lnTo>
                    <a:pt x="63616" y="44056"/>
                  </a:lnTo>
                  <a:lnTo>
                    <a:pt x="63875" y="43309"/>
                  </a:lnTo>
                  <a:lnTo>
                    <a:pt x="64135" y="42562"/>
                  </a:lnTo>
                  <a:lnTo>
                    <a:pt x="64363" y="41782"/>
                  </a:lnTo>
                  <a:lnTo>
                    <a:pt x="64558" y="41002"/>
                  </a:lnTo>
                  <a:lnTo>
                    <a:pt x="64753" y="40190"/>
                  </a:lnTo>
                  <a:lnTo>
                    <a:pt x="64915" y="39410"/>
                  </a:lnTo>
                  <a:lnTo>
                    <a:pt x="65078" y="38598"/>
                  </a:lnTo>
                  <a:lnTo>
                    <a:pt x="65208" y="37786"/>
                  </a:lnTo>
                  <a:lnTo>
                    <a:pt x="65337" y="36974"/>
                  </a:lnTo>
                  <a:lnTo>
                    <a:pt x="65435" y="36161"/>
                  </a:lnTo>
                  <a:lnTo>
                    <a:pt x="65500" y="35317"/>
                  </a:lnTo>
                  <a:lnTo>
                    <a:pt x="65565" y="34472"/>
                  </a:lnTo>
                  <a:lnTo>
                    <a:pt x="65597" y="33627"/>
                  </a:lnTo>
                  <a:lnTo>
                    <a:pt x="65597" y="32782"/>
                  </a:lnTo>
                  <a:lnTo>
                    <a:pt x="65597" y="31938"/>
                  </a:lnTo>
                  <a:lnTo>
                    <a:pt x="65565" y="31093"/>
                  </a:lnTo>
                  <a:lnTo>
                    <a:pt x="65500" y="30281"/>
                  </a:lnTo>
                  <a:lnTo>
                    <a:pt x="65435" y="29436"/>
                  </a:lnTo>
                  <a:lnTo>
                    <a:pt x="65337" y="28624"/>
                  </a:lnTo>
                  <a:lnTo>
                    <a:pt x="65208" y="27811"/>
                  </a:lnTo>
                  <a:lnTo>
                    <a:pt x="65078" y="26999"/>
                  </a:lnTo>
                  <a:lnTo>
                    <a:pt x="64915" y="26187"/>
                  </a:lnTo>
                  <a:lnTo>
                    <a:pt x="64753" y="25407"/>
                  </a:lnTo>
                  <a:lnTo>
                    <a:pt x="64558" y="24595"/>
                  </a:lnTo>
                  <a:lnTo>
                    <a:pt x="64363" y="23815"/>
                  </a:lnTo>
                  <a:lnTo>
                    <a:pt x="64135" y="23035"/>
                  </a:lnTo>
                  <a:lnTo>
                    <a:pt x="63875" y="22288"/>
                  </a:lnTo>
                  <a:lnTo>
                    <a:pt x="63616" y="21508"/>
                  </a:lnTo>
                  <a:lnTo>
                    <a:pt x="63323" y="20761"/>
                  </a:lnTo>
                  <a:lnTo>
                    <a:pt x="63031" y="20046"/>
                  </a:lnTo>
                  <a:lnTo>
                    <a:pt x="62706" y="19299"/>
                  </a:lnTo>
                  <a:lnTo>
                    <a:pt x="62348" y="18584"/>
                  </a:lnTo>
                  <a:lnTo>
                    <a:pt x="61634" y="17155"/>
                  </a:lnTo>
                  <a:lnTo>
                    <a:pt x="60854" y="15790"/>
                  </a:lnTo>
                  <a:lnTo>
                    <a:pt x="60009" y="14458"/>
                  </a:lnTo>
                  <a:lnTo>
                    <a:pt x="59067" y="13191"/>
                  </a:lnTo>
                  <a:lnTo>
                    <a:pt x="58092" y="11924"/>
                  </a:lnTo>
                  <a:lnTo>
                    <a:pt x="57085" y="10754"/>
                  </a:lnTo>
                  <a:lnTo>
                    <a:pt x="55980" y="9617"/>
                  </a:lnTo>
                  <a:lnTo>
                    <a:pt x="54843" y="8512"/>
                  </a:lnTo>
                  <a:lnTo>
                    <a:pt x="53674" y="7505"/>
                  </a:lnTo>
                  <a:lnTo>
                    <a:pt x="52439" y="6530"/>
                  </a:lnTo>
                  <a:lnTo>
                    <a:pt x="51139" y="5621"/>
                  </a:lnTo>
                  <a:lnTo>
                    <a:pt x="49807" y="4744"/>
                  </a:lnTo>
                  <a:lnTo>
                    <a:pt x="48443" y="3964"/>
                  </a:lnTo>
                  <a:lnTo>
                    <a:pt x="47013" y="3249"/>
                  </a:lnTo>
                  <a:lnTo>
                    <a:pt x="46298" y="2892"/>
                  </a:lnTo>
                  <a:lnTo>
                    <a:pt x="45584" y="2567"/>
                  </a:lnTo>
                  <a:lnTo>
                    <a:pt x="44836" y="2274"/>
                  </a:lnTo>
                  <a:lnTo>
                    <a:pt x="44089" y="1982"/>
                  </a:lnTo>
                  <a:lnTo>
                    <a:pt x="43309" y="1722"/>
                  </a:lnTo>
                  <a:lnTo>
                    <a:pt x="42562" y="1495"/>
                  </a:lnTo>
                  <a:lnTo>
                    <a:pt x="41782" y="1235"/>
                  </a:lnTo>
                  <a:lnTo>
                    <a:pt x="41002" y="1040"/>
                  </a:lnTo>
                  <a:lnTo>
                    <a:pt x="40223" y="845"/>
                  </a:lnTo>
                  <a:lnTo>
                    <a:pt x="39410" y="682"/>
                  </a:lnTo>
                  <a:lnTo>
                    <a:pt x="38598" y="520"/>
                  </a:lnTo>
                  <a:lnTo>
                    <a:pt x="37786" y="390"/>
                  </a:lnTo>
                  <a:lnTo>
                    <a:pt x="36974" y="260"/>
                  </a:lnTo>
                  <a:lnTo>
                    <a:pt x="36161" y="162"/>
                  </a:lnTo>
                  <a:lnTo>
                    <a:pt x="35317" y="97"/>
                  </a:lnTo>
                  <a:lnTo>
                    <a:pt x="34504" y="32"/>
                  </a:lnTo>
                  <a:lnTo>
                    <a:pt x="33660" y="32"/>
                  </a:lnTo>
                  <a:lnTo>
                    <a:pt x="32815" y="0"/>
                  </a:lnTo>
                  <a:close/>
                </a:path>
              </a:pathLst>
            </a:custGeom>
            <a:solidFill>
              <a:srgbClr val="D1DF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4" name="Google Shape;214;p4"/>
            <p:cNvSpPr/>
            <p:nvPr/>
          </p:nvSpPr>
          <p:spPr>
            <a:xfrm rot="-5400000" flipH="1">
              <a:off x="-801068" y="2669560"/>
              <a:ext cx="1632089" cy="685280"/>
            </a:xfrm>
            <a:custGeom>
              <a:avLst/>
              <a:gdLst/>
              <a:ahLst/>
              <a:cxnLst/>
              <a:rect l="l" t="t" r="r" b="b"/>
              <a:pathLst>
                <a:path w="50686" h="21282" fill="none" extrusionOk="0">
                  <a:moveTo>
                    <a:pt x="46982" y="1"/>
                  </a:moveTo>
                  <a:lnTo>
                    <a:pt x="46982" y="1"/>
                  </a:lnTo>
                  <a:lnTo>
                    <a:pt x="46754" y="911"/>
                  </a:lnTo>
                  <a:lnTo>
                    <a:pt x="46494" y="1853"/>
                  </a:lnTo>
                  <a:lnTo>
                    <a:pt x="46202" y="2730"/>
                  </a:lnTo>
                  <a:lnTo>
                    <a:pt x="45877" y="3640"/>
                  </a:lnTo>
                  <a:lnTo>
                    <a:pt x="45520" y="4517"/>
                  </a:lnTo>
                  <a:lnTo>
                    <a:pt x="45130" y="5362"/>
                  </a:lnTo>
                  <a:lnTo>
                    <a:pt x="44707" y="6174"/>
                  </a:lnTo>
                  <a:lnTo>
                    <a:pt x="44220" y="6986"/>
                  </a:lnTo>
                  <a:lnTo>
                    <a:pt x="43733" y="7766"/>
                  </a:lnTo>
                  <a:lnTo>
                    <a:pt x="43180" y="8546"/>
                  </a:lnTo>
                  <a:lnTo>
                    <a:pt x="42628" y="9293"/>
                  </a:lnTo>
                  <a:lnTo>
                    <a:pt x="42043" y="10008"/>
                  </a:lnTo>
                  <a:lnTo>
                    <a:pt x="41426" y="10690"/>
                  </a:lnTo>
                  <a:lnTo>
                    <a:pt x="40776" y="11340"/>
                  </a:lnTo>
                  <a:lnTo>
                    <a:pt x="40094" y="11990"/>
                  </a:lnTo>
                  <a:lnTo>
                    <a:pt x="39379" y="12574"/>
                  </a:lnTo>
                  <a:lnTo>
                    <a:pt x="38664" y="13159"/>
                  </a:lnTo>
                  <a:lnTo>
                    <a:pt x="37917" y="13712"/>
                  </a:lnTo>
                  <a:lnTo>
                    <a:pt x="37137" y="14231"/>
                  </a:lnTo>
                  <a:lnTo>
                    <a:pt x="36325" y="14719"/>
                  </a:lnTo>
                  <a:lnTo>
                    <a:pt x="35513" y="15174"/>
                  </a:lnTo>
                  <a:lnTo>
                    <a:pt x="34668" y="15564"/>
                  </a:lnTo>
                  <a:lnTo>
                    <a:pt x="33823" y="15953"/>
                  </a:lnTo>
                  <a:lnTo>
                    <a:pt x="32946" y="16311"/>
                  </a:lnTo>
                  <a:lnTo>
                    <a:pt x="32036" y="16603"/>
                  </a:lnTo>
                  <a:lnTo>
                    <a:pt x="31126" y="16863"/>
                  </a:lnTo>
                  <a:lnTo>
                    <a:pt x="30184" y="17123"/>
                  </a:lnTo>
                  <a:lnTo>
                    <a:pt x="29242" y="17286"/>
                  </a:lnTo>
                  <a:lnTo>
                    <a:pt x="28300" y="17448"/>
                  </a:lnTo>
                  <a:lnTo>
                    <a:pt x="27325" y="17545"/>
                  </a:lnTo>
                  <a:lnTo>
                    <a:pt x="26350" y="17610"/>
                  </a:lnTo>
                  <a:lnTo>
                    <a:pt x="25343" y="17643"/>
                  </a:lnTo>
                  <a:lnTo>
                    <a:pt x="25343" y="17643"/>
                  </a:lnTo>
                  <a:lnTo>
                    <a:pt x="24336" y="17610"/>
                  </a:lnTo>
                  <a:lnTo>
                    <a:pt x="23361" y="17545"/>
                  </a:lnTo>
                  <a:lnTo>
                    <a:pt x="22387" y="17448"/>
                  </a:lnTo>
                  <a:lnTo>
                    <a:pt x="21444" y="17286"/>
                  </a:lnTo>
                  <a:lnTo>
                    <a:pt x="20502" y="17123"/>
                  </a:lnTo>
                  <a:lnTo>
                    <a:pt x="19560" y="16863"/>
                  </a:lnTo>
                  <a:lnTo>
                    <a:pt x="18650" y="16603"/>
                  </a:lnTo>
                  <a:lnTo>
                    <a:pt x="17741" y="16311"/>
                  </a:lnTo>
                  <a:lnTo>
                    <a:pt x="16863" y="15953"/>
                  </a:lnTo>
                  <a:lnTo>
                    <a:pt x="16019" y="15564"/>
                  </a:lnTo>
                  <a:lnTo>
                    <a:pt x="15174" y="15174"/>
                  </a:lnTo>
                  <a:lnTo>
                    <a:pt x="14362" y="14719"/>
                  </a:lnTo>
                  <a:lnTo>
                    <a:pt x="13549" y="14231"/>
                  </a:lnTo>
                  <a:lnTo>
                    <a:pt x="12770" y="13712"/>
                  </a:lnTo>
                  <a:lnTo>
                    <a:pt x="12022" y="13159"/>
                  </a:lnTo>
                  <a:lnTo>
                    <a:pt x="11308" y="12574"/>
                  </a:lnTo>
                  <a:lnTo>
                    <a:pt x="10593" y="11990"/>
                  </a:lnTo>
                  <a:lnTo>
                    <a:pt x="9910" y="11340"/>
                  </a:lnTo>
                  <a:lnTo>
                    <a:pt x="9261" y="10690"/>
                  </a:lnTo>
                  <a:lnTo>
                    <a:pt x="8643" y="10008"/>
                  </a:lnTo>
                  <a:lnTo>
                    <a:pt x="8059" y="9293"/>
                  </a:lnTo>
                  <a:lnTo>
                    <a:pt x="7506" y="8546"/>
                  </a:lnTo>
                  <a:lnTo>
                    <a:pt x="6954" y="7766"/>
                  </a:lnTo>
                  <a:lnTo>
                    <a:pt x="6467" y="6986"/>
                  </a:lnTo>
                  <a:lnTo>
                    <a:pt x="5979" y="6174"/>
                  </a:lnTo>
                  <a:lnTo>
                    <a:pt x="5557" y="5362"/>
                  </a:lnTo>
                  <a:lnTo>
                    <a:pt x="5167" y="4517"/>
                  </a:lnTo>
                  <a:lnTo>
                    <a:pt x="4810" y="3640"/>
                  </a:lnTo>
                  <a:lnTo>
                    <a:pt x="4485" y="2730"/>
                  </a:lnTo>
                  <a:lnTo>
                    <a:pt x="4192" y="1853"/>
                  </a:lnTo>
                  <a:lnTo>
                    <a:pt x="3932" y="911"/>
                  </a:lnTo>
                  <a:lnTo>
                    <a:pt x="3705" y="1"/>
                  </a:lnTo>
                  <a:lnTo>
                    <a:pt x="1" y="1"/>
                  </a:lnTo>
                  <a:lnTo>
                    <a:pt x="1" y="1"/>
                  </a:lnTo>
                  <a:lnTo>
                    <a:pt x="228" y="1106"/>
                  </a:lnTo>
                  <a:lnTo>
                    <a:pt x="488" y="2210"/>
                  </a:lnTo>
                  <a:lnTo>
                    <a:pt x="813" y="3315"/>
                  </a:lnTo>
                  <a:lnTo>
                    <a:pt x="1171" y="4387"/>
                  </a:lnTo>
                  <a:lnTo>
                    <a:pt x="1593" y="5427"/>
                  </a:lnTo>
                  <a:lnTo>
                    <a:pt x="2048" y="6434"/>
                  </a:lnTo>
                  <a:lnTo>
                    <a:pt x="2535" y="7441"/>
                  </a:lnTo>
                  <a:lnTo>
                    <a:pt x="3055" y="8416"/>
                  </a:lnTo>
                  <a:lnTo>
                    <a:pt x="3640" y="9358"/>
                  </a:lnTo>
                  <a:lnTo>
                    <a:pt x="4257" y="10268"/>
                  </a:lnTo>
                  <a:lnTo>
                    <a:pt x="4907" y="11177"/>
                  </a:lnTo>
                  <a:lnTo>
                    <a:pt x="5589" y="12055"/>
                  </a:lnTo>
                  <a:lnTo>
                    <a:pt x="6337" y="12867"/>
                  </a:lnTo>
                  <a:lnTo>
                    <a:pt x="7084" y="13679"/>
                  </a:lnTo>
                  <a:lnTo>
                    <a:pt x="7896" y="14426"/>
                  </a:lnTo>
                  <a:lnTo>
                    <a:pt x="8708" y="15174"/>
                  </a:lnTo>
                  <a:lnTo>
                    <a:pt x="9553" y="15856"/>
                  </a:lnTo>
                  <a:lnTo>
                    <a:pt x="10463" y="16538"/>
                  </a:lnTo>
                  <a:lnTo>
                    <a:pt x="11373" y="17156"/>
                  </a:lnTo>
                  <a:lnTo>
                    <a:pt x="12315" y="17740"/>
                  </a:lnTo>
                  <a:lnTo>
                    <a:pt x="13289" y="18293"/>
                  </a:lnTo>
                  <a:lnTo>
                    <a:pt x="14264" y="18780"/>
                  </a:lnTo>
                  <a:lnTo>
                    <a:pt x="15304" y="19235"/>
                  </a:lnTo>
                  <a:lnTo>
                    <a:pt x="16343" y="19657"/>
                  </a:lnTo>
                  <a:lnTo>
                    <a:pt x="17383" y="20047"/>
                  </a:lnTo>
                  <a:lnTo>
                    <a:pt x="18488" y="20372"/>
                  </a:lnTo>
                  <a:lnTo>
                    <a:pt x="19593" y="20632"/>
                  </a:lnTo>
                  <a:lnTo>
                    <a:pt x="20697" y="20859"/>
                  </a:lnTo>
                  <a:lnTo>
                    <a:pt x="21834" y="21054"/>
                  </a:lnTo>
                  <a:lnTo>
                    <a:pt x="23004" y="21184"/>
                  </a:lnTo>
                  <a:lnTo>
                    <a:pt x="24174" y="21282"/>
                  </a:lnTo>
                  <a:lnTo>
                    <a:pt x="25343" y="21282"/>
                  </a:lnTo>
                  <a:lnTo>
                    <a:pt x="25343" y="21282"/>
                  </a:lnTo>
                  <a:lnTo>
                    <a:pt x="26513" y="21282"/>
                  </a:lnTo>
                  <a:lnTo>
                    <a:pt x="27683" y="21184"/>
                  </a:lnTo>
                  <a:lnTo>
                    <a:pt x="28852" y="21054"/>
                  </a:lnTo>
                  <a:lnTo>
                    <a:pt x="29989" y="20859"/>
                  </a:lnTo>
                  <a:lnTo>
                    <a:pt x="31094" y="20632"/>
                  </a:lnTo>
                  <a:lnTo>
                    <a:pt x="32199" y="20372"/>
                  </a:lnTo>
                  <a:lnTo>
                    <a:pt x="33303" y="20047"/>
                  </a:lnTo>
                  <a:lnTo>
                    <a:pt x="34343" y="19657"/>
                  </a:lnTo>
                  <a:lnTo>
                    <a:pt x="35383" y="19235"/>
                  </a:lnTo>
                  <a:lnTo>
                    <a:pt x="36422" y="18780"/>
                  </a:lnTo>
                  <a:lnTo>
                    <a:pt x="37397" y="18293"/>
                  </a:lnTo>
                  <a:lnTo>
                    <a:pt x="38372" y="17740"/>
                  </a:lnTo>
                  <a:lnTo>
                    <a:pt x="39314" y="17156"/>
                  </a:lnTo>
                  <a:lnTo>
                    <a:pt x="40224" y="16538"/>
                  </a:lnTo>
                  <a:lnTo>
                    <a:pt x="41133" y="15856"/>
                  </a:lnTo>
                  <a:lnTo>
                    <a:pt x="41978" y="15174"/>
                  </a:lnTo>
                  <a:lnTo>
                    <a:pt x="42790" y="14426"/>
                  </a:lnTo>
                  <a:lnTo>
                    <a:pt x="43603" y="13679"/>
                  </a:lnTo>
                  <a:lnTo>
                    <a:pt x="44350" y="12867"/>
                  </a:lnTo>
                  <a:lnTo>
                    <a:pt x="45097" y="12055"/>
                  </a:lnTo>
                  <a:lnTo>
                    <a:pt x="45779" y="11177"/>
                  </a:lnTo>
                  <a:lnTo>
                    <a:pt x="46429" y="10268"/>
                  </a:lnTo>
                  <a:lnTo>
                    <a:pt x="47047" y="9358"/>
                  </a:lnTo>
                  <a:lnTo>
                    <a:pt x="47631" y="8416"/>
                  </a:lnTo>
                  <a:lnTo>
                    <a:pt x="48151" y="7441"/>
                  </a:lnTo>
                  <a:lnTo>
                    <a:pt x="48639" y="6434"/>
                  </a:lnTo>
                  <a:lnTo>
                    <a:pt x="49093" y="5427"/>
                  </a:lnTo>
                  <a:lnTo>
                    <a:pt x="49516" y="4387"/>
                  </a:lnTo>
                  <a:lnTo>
                    <a:pt x="49873" y="3315"/>
                  </a:lnTo>
                  <a:lnTo>
                    <a:pt x="50198" y="2210"/>
                  </a:lnTo>
                  <a:lnTo>
                    <a:pt x="50458" y="1106"/>
                  </a:lnTo>
                  <a:lnTo>
                    <a:pt x="50685" y="1"/>
                  </a:lnTo>
                  <a:lnTo>
                    <a:pt x="46982" y="1"/>
                  </a:lnTo>
                  <a:close/>
                </a:path>
              </a:pathLst>
            </a:custGeom>
            <a:noFill/>
            <a:ln w="8925" cap="rnd" cmpd="sng">
              <a:solidFill>
                <a:srgbClr val="7DA2D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5" name="Google Shape;215;p4"/>
            <p:cNvSpPr/>
            <p:nvPr/>
          </p:nvSpPr>
          <p:spPr>
            <a:xfrm flipH="1">
              <a:off x="2347630" y="3452"/>
              <a:ext cx="957274" cy="401759"/>
            </a:xfrm>
            <a:custGeom>
              <a:avLst/>
              <a:gdLst/>
              <a:ahLst/>
              <a:cxnLst/>
              <a:rect l="l" t="t" r="r" b="b"/>
              <a:pathLst>
                <a:path w="29729" h="12477" fill="none" extrusionOk="0">
                  <a:moveTo>
                    <a:pt x="27552" y="0"/>
                  </a:moveTo>
                  <a:lnTo>
                    <a:pt x="27552" y="0"/>
                  </a:lnTo>
                  <a:lnTo>
                    <a:pt x="27422" y="552"/>
                  </a:lnTo>
                  <a:lnTo>
                    <a:pt x="27292" y="1072"/>
                  </a:lnTo>
                  <a:lnTo>
                    <a:pt x="27097" y="1625"/>
                  </a:lnTo>
                  <a:lnTo>
                    <a:pt x="26934" y="2144"/>
                  </a:lnTo>
                  <a:lnTo>
                    <a:pt x="26707" y="2632"/>
                  </a:lnTo>
                  <a:lnTo>
                    <a:pt x="26480" y="3152"/>
                  </a:lnTo>
                  <a:lnTo>
                    <a:pt x="26220" y="3639"/>
                  </a:lnTo>
                  <a:lnTo>
                    <a:pt x="25960" y="4094"/>
                  </a:lnTo>
                  <a:lnTo>
                    <a:pt x="25635" y="4549"/>
                  </a:lnTo>
                  <a:lnTo>
                    <a:pt x="25342" y="5004"/>
                  </a:lnTo>
                  <a:lnTo>
                    <a:pt x="25018" y="5458"/>
                  </a:lnTo>
                  <a:lnTo>
                    <a:pt x="24660" y="5848"/>
                  </a:lnTo>
                  <a:lnTo>
                    <a:pt x="24303" y="6271"/>
                  </a:lnTo>
                  <a:lnTo>
                    <a:pt x="23913" y="6661"/>
                  </a:lnTo>
                  <a:lnTo>
                    <a:pt x="23523" y="7018"/>
                  </a:lnTo>
                  <a:lnTo>
                    <a:pt x="23101" y="7375"/>
                  </a:lnTo>
                  <a:lnTo>
                    <a:pt x="22678" y="7733"/>
                  </a:lnTo>
                  <a:lnTo>
                    <a:pt x="22223" y="8058"/>
                  </a:lnTo>
                  <a:lnTo>
                    <a:pt x="21769" y="8350"/>
                  </a:lnTo>
                  <a:lnTo>
                    <a:pt x="21314" y="8642"/>
                  </a:lnTo>
                  <a:lnTo>
                    <a:pt x="20826" y="8902"/>
                  </a:lnTo>
                  <a:lnTo>
                    <a:pt x="20339" y="9130"/>
                  </a:lnTo>
                  <a:lnTo>
                    <a:pt x="19852" y="9357"/>
                  </a:lnTo>
                  <a:lnTo>
                    <a:pt x="19332" y="9552"/>
                  </a:lnTo>
                  <a:lnTo>
                    <a:pt x="18812" y="9747"/>
                  </a:lnTo>
                  <a:lnTo>
                    <a:pt x="18260" y="9910"/>
                  </a:lnTo>
                  <a:lnTo>
                    <a:pt x="17707" y="10039"/>
                  </a:lnTo>
                  <a:lnTo>
                    <a:pt x="17155" y="10137"/>
                  </a:lnTo>
                  <a:lnTo>
                    <a:pt x="16603" y="10234"/>
                  </a:lnTo>
                  <a:lnTo>
                    <a:pt x="16018" y="10299"/>
                  </a:lnTo>
                  <a:lnTo>
                    <a:pt x="15465" y="10332"/>
                  </a:lnTo>
                  <a:lnTo>
                    <a:pt x="14881" y="10332"/>
                  </a:lnTo>
                  <a:lnTo>
                    <a:pt x="14881" y="10332"/>
                  </a:lnTo>
                  <a:lnTo>
                    <a:pt x="14296" y="10332"/>
                  </a:lnTo>
                  <a:lnTo>
                    <a:pt x="13711" y="10299"/>
                  </a:lnTo>
                  <a:lnTo>
                    <a:pt x="13159" y="10234"/>
                  </a:lnTo>
                  <a:lnTo>
                    <a:pt x="12574" y="10137"/>
                  </a:lnTo>
                  <a:lnTo>
                    <a:pt x="12022" y="10039"/>
                  </a:lnTo>
                  <a:lnTo>
                    <a:pt x="11469" y="9910"/>
                  </a:lnTo>
                  <a:lnTo>
                    <a:pt x="10949" y="9747"/>
                  </a:lnTo>
                  <a:lnTo>
                    <a:pt x="10430" y="9552"/>
                  </a:lnTo>
                  <a:lnTo>
                    <a:pt x="9910" y="9357"/>
                  </a:lnTo>
                  <a:lnTo>
                    <a:pt x="9390" y="9130"/>
                  </a:lnTo>
                  <a:lnTo>
                    <a:pt x="8902" y="8902"/>
                  </a:lnTo>
                  <a:lnTo>
                    <a:pt x="8415" y="8642"/>
                  </a:lnTo>
                  <a:lnTo>
                    <a:pt x="7960" y="8350"/>
                  </a:lnTo>
                  <a:lnTo>
                    <a:pt x="7505" y="8058"/>
                  </a:lnTo>
                  <a:lnTo>
                    <a:pt x="7083" y="7733"/>
                  </a:lnTo>
                  <a:lnTo>
                    <a:pt x="6628" y="7375"/>
                  </a:lnTo>
                  <a:lnTo>
                    <a:pt x="6238" y="7018"/>
                  </a:lnTo>
                  <a:lnTo>
                    <a:pt x="5816" y="6661"/>
                  </a:lnTo>
                  <a:lnTo>
                    <a:pt x="5459" y="6271"/>
                  </a:lnTo>
                  <a:lnTo>
                    <a:pt x="5101" y="5848"/>
                  </a:lnTo>
                  <a:lnTo>
                    <a:pt x="4744" y="5458"/>
                  </a:lnTo>
                  <a:lnTo>
                    <a:pt x="4419" y="5004"/>
                  </a:lnTo>
                  <a:lnTo>
                    <a:pt x="4094" y="4549"/>
                  </a:lnTo>
                  <a:lnTo>
                    <a:pt x="3802" y="4094"/>
                  </a:lnTo>
                  <a:lnTo>
                    <a:pt x="3542" y="3639"/>
                  </a:lnTo>
                  <a:lnTo>
                    <a:pt x="3282" y="3152"/>
                  </a:lnTo>
                  <a:lnTo>
                    <a:pt x="3054" y="2632"/>
                  </a:lnTo>
                  <a:lnTo>
                    <a:pt x="2827" y="2144"/>
                  </a:lnTo>
                  <a:lnTo>
                    <a:pt x="2632" y="1625"/>
                  </a:lnTo>
                  <a:lnTo>
                    <a:pt x="2469" y="1072"/>
                  </a:lnTo>
                  <a:lnTo>
                    <a:pt x="2307" y="552"/>
                  </a:lnTo>
                  <a:lnTo>
                    <a:pt x="2210" y="0"/>
                  </a:lnTo>
                  <a:lnTo>
                    <a:pt x="0" y="0"/>
                  </a:lnTo>
                  <a:lnTo>
                    <a:pt x="0" y="0"/>
                  </a:lnTo>
                  <a:lnTo>
                    <a:pt x="130" y="650"/>
                  </a:lnTo>
                  <a:lnTo>
                    <a:pt x="293" y="1300"/>
                  </a:lnTo>
                  <a:lnTo>
                    <a:pt x="488" y="1949"/>
                  </a:lnTo>
                  <a:lnTo>
                    <a:pt x="715" y="2567"/>
                  </a:lnTo>
                  <a:lnTo>
                    <a:pt x="942" y="3184"/>
                  </a:lnTo>
                  <a:lnTo>
                    <a:pt x="1202" y="3769"/>
                  </a:lnTo>
                  <a:lnTo>
                    <a:pt x="1495" y="4354"/>
                  </a:lnTo>
                  <a:lnTo>
                    <a:pt x="1820" y="4939"/>
                  </a:lnTo>
                  <a:lnTo>
                    <a:pt x="2145" y="5491"/>
                  </a:lnTo>
                  <a:lnTo>
                    <a:pt x="2502" y="6043"/>
                  </a:lnTo>
                  <a:lnTo>
                    <a:pt x="2892" y="6563"/>
                  </a:lnTo>
                  <a:lnTo>
                    <a:pt x="3282" y="7050"/>
                  </a:lnTo>
                  <a:lnTo>
                    <a:pt x="3737" y="7538"/>
                  </a:lnTo>
                  <a:lnTo>
                    <a:pt x="4159" y="8025"/>
                  </a:lnTo>
                  <a:lnTo>
                    <a:pt x="4646" y="8480"/>
                  </a:lnTo>
                  <a:lnTo>
                    <a:pt x="5134" y="8902"/>
                  </a:lnTo>
                  <a:lnTo>
                    <a:pt x="5621" y="9292"/>
                  </a:lnTo>
                  <a:lnTo>
                    <a:pt x="6141" y="9682"/>
                  </a:lnTo>
                  <a:lnTo>
                    <a:pt x="6693" y="10072"/>
                  </a:lnTo>
                  <a:lnTo>
                    <a:pt x="7245" y="10397"/>
                  </a:lnTo>
                  <a:lnTo>
                    <a:pt x="7798" y="10722"/>
                  </a:lnTo>
                  <a:lnTo>
                    <a:pt x="8383" y="11014"/>
                  </a:lnTo>
                  <a:lnTo>
                    <a:pt x="8967" y="11274"/>
                  </a:lnTo>
                  <a:lnTo>
                    <a:pt x="9585" y="11534"/>
                  </a:lnTo>
                  <a:lnTo>
                    <a:pt x="10202" y="11761"/>
                  </a:lnTo>
                  <a:lnTo>
                    <a:pt x="10852" y="11956"/>
                  </a:lnTo>
                  <a:lnTo>
                    <a:pt x="11502" y="12119"/>
                  </a:lnTo>
                  <a:lnTo>
                    <a:pt x="12151" y="12249"/>
                  </a:lnTo>
                  <a:lnTo>
                    <a:pt x="12834" y="12346"/>
                  </a:lnTo>
                  <a:lnTo>
                    <a:pt x="13484" y="12411"/>
                  </a:lnTo>
                  <a:lnTo>
                    <a:pt x="14166" y="12476"/>
                  </a:lnTo>
                  <a:lnTo>
                    <a:pt x="14881" y="12476"/>
                  </a:lnTo>
                  <a:lnTo>
                    <a:pt x="14881" y="12476"/>
                  </a:lnTo>
                  <a:lnTo>
                    <a:pt x="15563" y="12476"/>
                  </a:lnTo>
                  <a:lnTo>
                    <a:pt x="16245" y="12411"/>
                  </a:lnTo>
                  <a:lnTo>
                    <a:pt x="16928" y="12346"/>
                  </a:lnTo>
                  <a:lnTo>
                    <a:pt x="17610" y="12249"/>
                  </a:lnTo>
                  <a:lnTo>
                    <a:pt x="18260" y="12119"/>
                  </a:lnTo>
                  <a:lnTo>
                    <a:pt x="18909" y="11956"/>
                  </a:lnTo>
                  <a:lnTo>
                    <a:pt x="19527" y="11761"/>
                  </a:lnTo>
                  <a:lnTo>
                    <a:pt x="20144" y="11534"/>
                  </a:lnTo>
                  <a:lnTo>
                    <a:pt x="20761" y="11274"/>
                  </a:lnTo>
                  <a:lnTo>
                    <a:pt x="21379" y="11014"/>
                  </a:lnTo>
                  <a:lnTo>
                    <a:pt x="21963" y="10722"/>
                  </a:lnTo>
                  <a:lnTo>
                    <a:pt x="22516" y="10397"/>
                  </a:lnTo>
                  <a:lnTo>
                    <a:pt x="23068" y="10072"/>
                  </a:lnTo>
                  <a:lnTo>
                    <a:pt x="23620" y="9682"/>
                  </a:lnTo>
                  <a:lnTo>
                    <a:pt x="24140" y="9292"/>
                  </a:lnTo>
                  <a:lnTo>
                    <a:pt x="24628" y="8902"/>
                  </a:lnTo>
                  <a:lnTo>
                    <a:pt x="25115" y="8480"/>
                  </a:lnTo>
                  <a:lnTo>
                    <a:pt x="25570" y="8025"/>
                  </a:lnTo>
                  <a:lnTo>
                    <a:pt x="26025" y="7538"/>
                  </a:lnTo>
                  <a:lnTo>
                    <a:pt x="26447" y="7050"/>
                  </a:lnTo>
                  <a:lnTo>
                    <a:pt x="26837" y="6563"/>
                  </a:lnTo>
                  <a:lnTo>
                    <a:pt x="27227" y="6043"/>
                  </a:lnTo>
                  <a:lnTo>
                    <a:pt x="27584" y="5491"/>
                  </a:lnTo>
                  <a:lnTo>
                    <a:pt x="27942" y="4939"/>
                  </a:lnTo>
                  <a:lnTo>
                    <a:pt x="28234" y="4354"/>
                  </a:lnTo>
                  <a:lnTo>
                    <a:pt x="28526" y="3769"/>
                  </a:lnTo>
                  <a:lnTo>
                    <a:pt x="28819" y="3184"/>
                  </a:lnTo>
                  <a:lnTo>
                    <a:pt x="29046" y="2567"/>
                  </a:lnTo>
                  <a:lnTo>
                    <a:pt x="29241" y="1949"/>
                  </a:lnTo>
                  <a:lnTo>
                    <a:pt x="29436" y="1300"/>
                  </a:lnTo>
                  <a:lnTo>
                    <a:pt x="29599" y="650"/>
                  </a:lnTo>
                  <a:lnTo>
                    <a:pt x="29729" y="0"/>
                  </a:lnTo>
                  <a:lnTo>
                    <a:pt x="27552" y="0"/>
                  </a:lnTo>
                  <a:close/>
                </a:path>
              </a:pathLst>
            </a:custGeom>
            <a:noFill/>
            <a:ln w="89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6" name="Google Shape;216;p4"/>
            <p:cNvSpPr/>
            <p:nvPr/>
          </p:nvSpPr>
          <p:spPr>
            <a:xfrm flipH="1">
              <a:off x="5319137" y="4710162"/>
              <a:ext cx="162191" cy="162191"/>
            </a:xfrm>
            <a:custGeom>
              <a:avLst/>
              <a:gdLst/>
              <a:ahLst/>
              <a:cxnLst/>
              <a:rect l="l" t="t" r="r" b="b"/>
              <a:pathLst>
                <a:path w="5037" h="5037" fill="none" extrusionOk="0">
                  <a:moveTo>
                    <a:pt x="5036" y="2534"/>
                  </a:moveTo>
                  <a:lnTo>
                    <a:pt x="5036" y="2534"/>
                  </a:lnTo>
                  <a:lnTo>
                    <a:pt x="5036" y="2794"/>
                  </a:lnTo>
                  <a:lnTo>
                    <a:pt x="5004" y="3022"/>
                  </a:lnTo>
                  <a:lnTo>
                    <a:pt x="4939" y="3282"/>
                  </a:lnTo>
                  <a:lnTo>
                    <a:pt x="4842" y="3509"/>
                  </a:lnTo>
                  <a:lnTo>
                    <a:pt x="4744" y="3737"/>
                  </a:lnTo>
                  <a:lnTo>
                    <a:pt x="4614" y="3932"/>
                  </a:lnTo>
                  <a:lnTo>
                    <a:pt x="4452" y="4126"/>
                  </a:lnTo>
                  <a:lnTo>
                    <a:pt x="4289" y="4321"/>
                  </a:lnTo>
                  <a:lnTo>
                    <a:pt x="4127" y="4484"/>
                  </a:lnTo>
                  <a:lnTo>
                    <a:pt x="3932" y="4614"/>
                  </a:lnTo>
                  <a:lnTo>
                    <a:pt x="3737" y="4744"/>
                  </a:lnTo>
                  <a:lnTo>
                    <a:pt x="3509" y="4841"/>
                  </a:lnTo>
                  <a:lnTo>
                    <a:pt x="3282" y="4939"/>
                  </a:lnTo>
                  <a:lnTo>
                    <a:pt x="3022" y="5004"/>
                  </a:lnTo>
                  <a:lnTo>
                    <a:pt x="2762" y="5036"/>
                  </a:lnTo>
                  <a:lnTo>
                    <a:pt x="2502" y="5036"/>
                  </a:lnTo>
                  <a:lnTo>
                    <a:pt x="2502" y="5036"/>
                  </a:lnTo>
                  <a:lnTo>
                    <a:pt x="2275" y="5036"/>
                  </a:lnTo>
                  <a:lnTo>
                    <a:pt x="2015" y="5004"/>
                  </a:lnTo>
                  <a:lnTo>
                    <a:pt x="1755" y="4939"/>
                  </a:lnTo>
                  <a:lnTo>
                    <a:pt x="1528" y="4841"/>
                  </a:lnTo>
                  <a:lnTo>
                    <a:pt x="1300" y="4744"/>
                  </a:lnTo>
                  <a:lnTo>
                    <a:pt x="1105" y="4614"/>
                  </a:lnTo>
                  <a:lnTo>
                    <a:pt x="910" y="4484"/>
                  </a:lnTo>
                  <a:lnTo>
                    <a:pt x="748" y="4321"/>
                  </a:lnTo>
                  <a:lnTo>
                    <a:pt x="585" y="4126"/>
                  </a:lnTo>
                  <a:lnTo>
                    <a:pt x="423" y="3932"/>
                  </a:lnTo>
                  <a:lnTo>
                    <a:pt x="293" y="3737"/>
                  </a:lnTo>
                  <a:lnTo>
                    <a:pt x="195" y="3509"/>
                  </a:lnTo>
                  <a:lnTo>
                    <a:pt x="98" y="3282"/>
                  </a:lnTo>
                  <a:lnTo>
                    <a:pt x="33" y="3022"/>
                  </a:lnTo>
                  <a:lnTo>
                    <a:pt x="0" y="2794"/>
                  </a:lnTo>
                  <a:lnTo>
                    <a:pt x="0" y="2534"/>
                  </a:lnTo>
                  <a:lnTo>
                    <a:pt x="0" y="2534"/>
                  </a:lnTo>
                  <a:lnTo>
                    <a:pt x="0" y="2275"/>
                  </a:lnTo>
                  <a:lnTo>
                    <a:pt x="33" y="2015"/>
                  </a:lnTo>
                  <a:lnTo>
                    <a:pt x="98" y="1787"/>
                  </a:lnTo>
                  <a:lnTo>
                    <a:pt x="195" y="1527"/>
                  </a:lnTo>
                  <a:lnTo>
                    <a:pt x="293" y="1332"/>
                  </a:lnTo>
                  <a:lnTo>
                    <a:pt x="423" y="1105"/>
                  </a:lnTo>
                  <a:lnTo>
                    <a:pt x="585" y="910"/>
                  </a:lnTo>
                  <a:lnTo>
                    <a:pt x="748" y="748"/>
                  </a:lnTo>
                  <a:lnTo>
                    <a:pt x="910" y="585"/>
                  </a:lnTo>
                  <a:lnTo>
                    <a:pt x="1105" y="423"/>
                  </a:lnTo>
                  <a:lnTo>
                    <a:pt x="1300" y="293"/>
                  </a:lnTo>
                  <a:lnTo>
                    <a:pt x="1528" y="195"/>
                  </a:lnTo>
                  <a:lnTo>
                    <a:pt x="1755" y="98"/>
                  </a:lnTo>
                  <a:lnTo>
                    <a:pt x="2015" y="65"/>
                  </a:lnTo>
                  <a:lnTo>
                    <a:pt x="2275" y="0"/>
                  </a:lnTo>
                  <a:lnTo>
                    <a:pt x="2502" y="0"/>
                  </a:lnTo>
                  <a:lnTo>
                    <a:pt x="2502" y="0"/>
                  </a:lnTo>
                  <a:lnTo>
                    <a:pt x="2762" y="0"/>
                  </a:lnTo>
                  <a:lnTo>
                    <a:pt x="3022" y="65"/>
                  </a:lnTo>
                  <a:lnTo>
                    <a:pt x="3282" y="98"/>
                  </a:lnTo>
                  <a:lnTo>
                    <a:pt x="3509" y="195"/>
                  </a:lnTo>
                  <a:lnTo>
                    <a:pt x="3737" y="293"/>
                  </a:lnTo>
                  <a:lnTo>
                    <a:pt x="3932" y="423"/>
                  </a:lnTo>
                  <a:lnTo>
                    <a:pt x="4127" y="585"/>
                  </a:lnTo>
                  <a:lnTo>
                    <a:pt x="4289" y="748"/>
                  </a:lnTo>
                  <a:lnTo>
                    <a:pt x="4452" y="910"/>
                  </a:lnTo>
                  <a:lnTo>
                    <a:pt x="4614" y="1105"/>
                  </a:lnTo>
                  <a:lnTo>
                    <a:pt x="4744" y="1332"/>
                  </a:lnTo>
                  <a:lnTo>
                    <a:pt x="4842" y="1527"/>
                  </a:lnTo>
                  <a:lnTo>
                    <a:pt x="4939" y="1787"/>
                  </a:lnTo>
                  <a:lnTo>
                    <a:pt x="5004" y="2015"/>
                  </a:lnTo>
                  <a:lnTo>
                    <a:pt x="5036" y="2275"/>
                  </a:lnTo>
                  <a:lnTo>
                    <a:pt x="5036" y="2534"/>
                  </a:lnTo>
                  <a:lnTo>
                    <a:pt x="5036" y="2534"/>
                  </a:lnTo>
                  <a:close/>
                </a:path>
              </a:pathLst>
            </a:custGeom>
            <a:noFill/>
            <a:ln w="8925" cap="rnd" cmpd="sng">
              <a:solidFill>
                <a:srgbClr val="00FFB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7" name="Google Shape;217;p4"/>
            <p:cNvSpPr/>
            <p:nvPr/>
          </p:nvSpPr>
          <p:spPr>
            <a:xfrm flipH="1">
              <a:off x="130716" y="4005923"/>
              <a:ext cx="130796" cy="130796"/>
            </a:xfrm>
            <a:custGeom>
              <a:avLst/>
              <a:gdLst/>
              <a:ahLst/>
              <a:cxnLst/>
              <a:rect l="l" t="t" r="r" b="b"/>
              <a:pathLst>
                <a:path w="4062" h="4062" fill="none" extrusionOk="0">
                  <a:moveTo>
                    <a:pt x="4062" y="2048"/>
                  </a:moveTo>
                  <a:lnTo>
                    <a:pt x="4062" y="2048"/>
                  </a:lnTo>
                  <a:lnTo>
                    <a:pt x="4029" y="2242"/>
                  </a:lnTo>
                  <a:lnTo>
                    <a:pt x="3997" y="2437"/>
                  </a:lnTo>
                  <a:lnTo>
                    <a:pt x="3964" y="2632"/>
                  </a:lnTo>
                  <a:lnTo>
                    <a:pt x="3899" y="2827"/>
                  </a:lnTo>
                  <a:lnTo>
                    <a:pt x="3704" y="3185"/>
                  </a:lnTo>
                  <a:lnTo>
                    <a:pt x="3444" y="3477"/>
                  </a:lnTo>
                  <a:lnTo>
                    <a:pt x="3152" y="3737"/>
                  </a:lnTo>
                  <a:lnTo>
                    <a:pt x="2794" y="3899"/>
                  </a:lnTo>
                  <a:lnTo>
                    <a:pt x="2632" y="3964"/>
                  </a:lnTo>
                  <a:lnTo>
                    <a:pt x="2437" y="4029"/>
                  </a:lnTo>
                  <a:lnTo>
                    <a:pt x="2242" y="4062"/>
                  </a:lnTo>
                  <a:lnTo>
                    <a:pt x="2015" y="4062"/>
                  </a:lnTo>
                  <a:lnTo>
                    <a:pt x="2015" y="4062"/>
                  </a:lnTo>
                  <a:lnTo>
                    <a:pt x="1820" y="4062"/>
                  </a:lnTo>
                  <a:lnTo>
                    <a:pt x="1625" y="4029"/>
                  </a:lnTo>
                  <a:lnTo>
                    <a:pt x="1430" y="3964"/>
                  </a:lnTo>
                  <a:lnTo>
                    <a:pt x="1235" y="3899"/>
                  </a:lnTo>
                  <a:lnTo>
                    <a:pt x="878" y="3737"/>
                  </a:lnTo>
                  <a:lnTo>
                    <a:pt x="585" y="3477"/>
                  </a:lnTo>
                  <a:lnTo>
                    <a:pt x="325" y="3185"/>
                  </a:lnTo>
                  <a:lnTo>
                    <a:pt x="163" y="2827"/>
                  </a:lnTo>
                  <a:lnTo>
                    <a:pt x="65" y="2632"/>
                  </a:lnTo>
                  <a:lnTo>
                    <a:pt x="33" y="2437"/>
                  </a:lnTo>
                  <a:lnTo>
                    <a:pt x="0" y="2242"/>
                  </a:lnTo>
                  <a:lnTo>
                    <a:pt x="0" y="2048"/>
                  </a:lnTo>
                  <a:lnTo>
                    <a:pt x="0" y="2048"/>
                  </a:lnTo>
                  <a:lnTo>
                    <a:pt x="0" y="1820"/>
                  </a:lnTo>
                  <a:lnTo>
                    <a:pt x="33" y="1625"/>
                  </a:lnTo>
                  <a:lnTo>
                    <a:pt x="65" y="1430"/>
                  </a:lnTo>
                  <a:lnTo>
                    <a:pt x="163" y="1235"/>
                  </a:lnTo>
                  <a:lnTo>
                    <a:pt x="325" y="910"/>
                  </a:lnTo>
                  <a:lnTo>
                    <a:pt x="585" y="618"/>
                  </a:lnTo>
                  <a:lnTo>
                    <a:pt x="878" y="358"/>
                  </a:lnTo>
                  <a:lnTo>
                    <a:pt x="1235" y="163"/>
                  </a:lnTo>
                  <a:lnTo>
                    <a:pt x="1430" y="98"/>
                  </a:lnTo>
                  <a:lnTo>
                    <a:pt x="1625" y="33"/>
                  </a:lnTo>
                  <a:lnTo>
                    <a:pt x="1820" y="33"/>
                  </a:lnTo>
                  <a:lnTo>
                    <a:pt x="2015" y="1"/>
                  </a:lnTo>
                  <a:lnTo>
                    <a:pt x="2015" y="1"/>
                  </a:lnTo>
                  <a:lnTo>
                    <a:pt x="2242" y="33"/>
                  </a:lnTo>
                  <a:lnTo>
                    <a:pt x="2437" y="33"/>
                  </a:lnTo>
                  <a:lnTo>
                    <a:pt x="2632" y="98"/>
                  </a:lnTo>
                  <a:lnTo>
                    <a:pt x="2794" y="163"/>
                  </a:lnTo>
                  <a:lnTo>
                    <a:pt x="3152" y="358"/>
                  </a:lnTo>
                  <a:lnTo>
                    <a:pt x="3444" y="618"/>
                  </a:lnTo>
                  <a:lnTo>
                    <a:pt x="3704" y="910"/>
                  </a:lnTo>
                  <a:lnTo>
                    <a:pt x="3899" y="1235"/>
                  </a:lnTo>
                  <a:lnTo>
                    <a:pt x="3964" y="1430"/>
                  </a:lnTo>
                  <a:lnTo>
                    <a:pt x="3997" y="1625"/>
                  </a:lnTo>
                  <a:lnTo>
                    <a:pt x="4029" y="1820"/>
                  </a:lnTo>
                  <a:lnTo>
                    <a:pt x="4062" y="2048"/>
                  </a:lnTo>
                  <a:lnTo>
                    <a:pt x="4062" y="2048"/>
                  </a:lnTo>
                  <a:close/>
                </a:path>
              </a:pathLst>
            </a:custGeom>
            <a:noFill/>
            <a:ln w="892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8" name="Google Shape;218;p4"/>
            <p:cNvSpPr/>
            <p:nvPr/>
          </p:nvSpPr>
          <p:spPr>
            <a:xfrm flipH="1">
              <a:off x="9005617" y="1596209"/>
              <a:ext cx="45016" cy="45016"/>
            </a:xfrm>
            <a:custGeom>
              <a:avLst/>
              <a:gdLst/>
              <a:ahLst/>
              <a:cxnLst/>
              <a:rect l="l" t="t" r="r" b="b"/>
              <a:pathLst>
                <a:path w="1398" h="1398" extrusionOk="0">
                  <a:moveTo>
                    <a:pt x="715" y="1"/>
                  </a:moveTo>
                  <a:lnTo>
                    <a:pt x="585" y="33"/>
                  </a:lnTo>
                  <a:lnTo>
                    <a:pt x="455" y="66"/>
                  </a:lnTo>
                  <a:lnTo>
                    <a:pt x="325" y="131"/>
                  </a:lnTo>
                  <a:lnTo>
                    <a:pt x="228" y="228"/>
                  </a:lnTo>
                  <a:lnTo>
                    <a:pt x="131" y="326"/>
                  </a:lnTo>
                  <a:lnTo>
                    <a:pt x="66" y="423"/>
                  </a:lnTo>
                  <a:lnTo>
                    <a:pt x="33" y="553"/>
                  </a:lnTo>
                  <a:lnTo>
                    <a:pt x="1" y="716"/>
                  </a:lnTo>
                  <a:lnTo>
                    <a:pt x="33" y="846"/>
                  </a:lnTo>
                  <a:lnTo>
                    <a:pt x="66" y="976"/>
                  </a:lnTo>
                  <a:lnTo>
                    <a:pt x="131" y="1105"/>
                  </a:lnTo>
                  <a:lnTo>
                    <a:pt x="228" y="1203"/>
                  </a:lnTo>
                  <a:lnTo>
                    <a:pt x="325" y="1300"/>
                  </a:lnTo>
                  <a:lnTo>
                    <a:pt x="455" y="1365"/>
                  </a:lnTo>
                  <a:lnTo>
                    <a:pt x="585" y="1398"/>
                  </a:lnTo>
                  <a:lnTo>
                    <a:pt x="845" y="1398"/>
                  </a:lnTo>
                  <a:lnTo>
                    <a:pt x="975" y="1365"/>
                  </a:lnTo>
                  <a:lnTo>
                    <a:pt x="1105" y="1300"/>
                  </a:lnTo>
                  <a:lnTo>
                    <a:pt x="1203" y="1203"/>
                  </a:lnTo>
                  <a:lnTo>
                    <a:pt x="1300" y="1105"/>
                  </a:lnTo>
                  <a:lnTo>
                    <a:pt x="1365" y="976"/>
                  </a:lnTo>
                  <a:lnTo>
                    <a:pt x="1398" y="846"/>
                  </a:lnTo>
                  <a:lnTo>
                    <a:pt x="1398" y="716"/>
                  </a:lnTo>
                  <a:lnTo>
                    <a:pt x="1398" y="553"/>
                  </a:lnTo>
                  <a:lnTo>
                    <a:pt x="1365" y="423"/>
                  </a:lnTo>
                  <a:lnTo>
                    <a:pt x="1300" y="326"/>
                  </a:lnTo>
                  <a:lnTo>
                    <a:pt x="1203" y="228"/>
                  </a:lnTo>
                  <a:lnTo>
                    <a:pt x="1105" y="131"/>
                  </a:lnTo>
                  <a:lnTo>
                    <a:pt x="975" y="66"/>
                  </a:lnTo>
                  <a:lnTo>
                    <a:pt x="845" y="33"/>
                  </a:lnTo>
                  <a:lnTo>
                    <a:pt x="715" y="1"/>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19" name="Google Shape;219;p4"/>
            <p:cNvSpPr/>
            <p:nvPr/>
          </p:nvSpPr>
          <p:spPr>
            <a:xfrm flipH="1">
              <a:off x="8890534" y="1596209"/>
              <a:ext cx="45016" cy="45016"/>
            </a:xfrm>
            <a:custGeom>
              <a:avLst/>
              <a:gdLst/>
              <a:ahLst/>
              <a:cxnLst/>
              <a:rect l="l" t="t" r="r" b="b"/>
              <a:pathLst>
                <a:path w="1398" h="1398" extrusionOk="0">
                  <a:moveTo>
                    <a:pt x="715" y="1"/>
                  </a:moveTo>
                  <a:lnTo>
                    <a:pt x="553" y="33"/>
                  </a:lnTo>
                  <a:lnTo>
                    <a:pt x="423" y="66"/>
                  </a:lnTo>
                  <a:lnTo>
                    <a:pt x="325" y="131"/>
                  </a:lnTo>
                  <a:lnTo>
                    <a:pt x="195" y="228"/>
                  </a:lnTo>
                  <a:lnTo>
                    <a:pt x="130" y="326"/>
                  </a:lnTo>
                  <a:lnTo>
                    <a:pt x="65" y="423"/>
                  </a:lnTo>
                  <a:lnTo>
                    <a:pt x="1" y="553"/>
                  </a:lnTo>
                  <a:lnTo>
                    <a:pt x="1" y="716"/>
                  </a:lnTo>
                  <a:lnTo>
                    <a:pt x="1" y="846"/>
                  </a:lnTo>
                  <a:lnTo>
                    <a:pt x="65" y="976"/>
                  </a:lnTo>
                  <a:lnTo>
                    <a:pt x="130" y="1105"/>
                  </a:lnTo>
                  <a:lnTo>
                    <a:pt x="195" y="1203"/>
                  </a:lnTo>
                  <a:lnTo>
                    <a:pt x="325" y="1300"/>
                  </a:lnTo>
                  <a:lnTo>
                    <a:pt x="423" y="1365"/>
                  </a:lnTo>
                  <a:lnTo>
                    <a:pt x="553" y="1398"/>
                  </a:lnTo>
                  <a:lnTo>
                    <a:pt x="845" y="1398"/>
                  </a:lnTo>
                  <a:lnTo>
                    <a:pt x="975" y="1365"/>
                  </a:lnTo>
                  <a:lnTo>
                    <a:pt x="1105" y="1300"/>
                  </a:lnTo>
                  <a:lnTo>
                    <a:pt x="1203" y="1203"/>
                  </a:lnTo>
                  <a:lnTo>
                    <a:pt x="1268" y="1105"/>
                  </a:lnTo>
                  <a:lnTo>
                    <a:pt x="1333" y="976"/>
                  </a:lnTo>
                  <a:lnTo>
                    <a:pt x="1398" y="846"/>
                  </a:lnTo>
                  <a:lnTo>
                    <a:pt x="1398" y="716"/>
                  </a:lnTo>
                  <a:lnTo>
                    <a:pt x="1398" y="553"/>
                  </a:lnTo>
                  <a:lnTo>
                    <a:pt x="1333" y="423"/>
                  </a:lnTo>
                  <a:lnTo>
                    <a:pt x="1268" y="326"/>
                  </a:lnTo>
                  <a:lnTo>
                    <a:pt x="1203" y="228"/>
                  </a:lnTo>
                  <a:lnTo>
                    <a:pt x="1105" y="131"/>
                  </a:lnTo>
                  <a:lnTo>
                    <a:pt x="975" y="66"/>
                  </a:lnTo>
                  <a:lnTo>
                    <a:pt x="845" y="33"/>
                  </a:lnTo>
                  <a:lnTo>
                    <a:pt x="715" y="1"/>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0" name="Google Shape;220;p4"/>
            <p:cNvSpPr/>
            <p:nvPr/>
          </p:nvSpPr>
          <p:spPr>
            <a:xfrm flipH="1">
              <a:off x="8775452" y="1596209"/>
              <a:ext cx="45016" cy="45016"/>
            </a:xfrm>
            <a:custGeom>
              <a:avLst/>
              <a:gdLst/>
              <a:ahLst/>
              <a:cxnLst/>
              <a:rect l="l" t="t" r="r" b="b"/>
              <a:pathLst>
                <a:path w="1398" h="1398" extrusionOk="0">
                  <a:moveTo>
                    <a:pt x="683" y="1"/>
                  </a:moveTo>
                  <a:lnTo>
                    <a:pt x="553" y="33"/>
                  </a:lnTo>
                  <a:lnTo>
                    <a:pt x="423" y="66"/>
                  </a:lnTo>
                  <a:lnTo>
                    <a:pt x="293" y="131"/>
                  </a:lnTo>
                  <a:lnTo>
                    <a:pt x="195" y="228"/>
                  </a:lnTo>
                  <a:lnTo>
                    <a:pt x="98" y="326"/>
                  </a:lnTo>
                  <a:lnTo>
                    <a:pt x="33" y="423"/>
                  </a:lnTo>
                  <a:lnTo>
                    <a:pt x="0" y="553"/>
                  </a:lnTo>
                  <a:lnTo>
                    <a:pt x="0" y="716"/>
                  </a:lnTo>
                  <a:lnTo>
                    <a:pt x="0" y="846"/>
                  </a:lnTo>
                  <a:lnTo>
                    <a:pt x="33" y="976"/>
                  </a:lnTo>
                  <a:lnTo>
                    <a:pt x="98" y="1105"/>
                  </a:lnTo>
                  <a:lnTo>
                    <a:pt x="195" y="1203"/>
                  </a:lnTo>
                  <a:lnTo>
                    <a:pt x="293" y="1300"/>
                  </a:lnTo>
                  <a:lnTo>
                    <a:pt x="423" y="1365"/>
                  </a:lnTo>
                  <a:lnTo>
                    <a:pt x="553" y="1398"/>
                  </a:lnTo>
                  <a:lnTo>
                    <a:pt x="813" y="1398"/>
                  </a:lnTo>
                  <a:lnTo>
                    <a:pt x="943" y="1365"/>
                  </a:lnTo>
                  <a:lnTo>
                    <a:pt x="1073" y="1300"/>
                  </a:lnTo>
                  <a:lnTo>
                    <a:pt x="1170" y="1203"/>
                  </a:lnTo>
                  <a:lnTo>
                    <a:pt x="1268" y="1105"/>
                  </a:lnTo>
                  <a:lnTo>
                    <a:pt x="1333" y="976"/>
                  </a:lnTo>
                  <a:lnTo>
                    <a:pt x="1365" y="846"/>
                  </a:lnTo>
                  <a:lnTo>
                    <a:pt x="1397" y="716"/>
                  </a:lnTo>
                  <a:lnTo>
                    <a:pt x="1365" y="553"/>
                  </a:lnTo>
                  <a:lnTo>
                    <a:pt x="1333" y="423"/>
                  </a:lnTo>
                  <a:lnTo>
                    <a:pt x="1268" y="326"/>
                  </a:lnTo>
                  <a:lnTo>
                    <a:pt x="1170" y="228"/>
                  </a:lnTo>
                  <a:lnTo>
                    <a:pt x="1073" y="131"/>
                  </a:lnTo>
                  <a:lnTo>
                    <a:pt x="943" y="66"/>
                  </a:lnTo>
                  <a:lnTo>
                    <a:pt x="813" y="33"/>
                  </a:lnTo>
                  <a:lnTo>
                    <a:pt x="683" y="1"/>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1" name="Google Shape;221;p4"/>
            <p:cNvSpPr/>
            <p:nvPr/>
          </p:nvSpPr>
          <p:spPr>
            <a:xfrm flipH="1">
              <a:off x="8661431" y="1596209"/>
              <a:ext cx="45016" cy="45016"/>
            </a:xfrm>
            <a:custGeom>
              <a:avLst/>
              <a:gdLst/>
              <a:ahLst/>
              <a:cxnLst/>
              <a:rect l="l" t="t" r="r" b="b"/>
              <a:pathLst>
                <a:path w="1398" h="1398" extrusionOk="0">
                  <a:moveTo>
                    <a:pt x="716" y="1"/>
                  </a:moveTo>
                  <a:lnTo>
                    <a:pt x="553" y="33"/>
                  </a:lnTo>
                  <a:lnTo>
                    <a:pt x="423" y="66"/>
                  </a:lnTo>
                  <a:lnTo>
                    <a:pt x="326" y="131"/>
                  </a:lnTo>
                  <a:lnTo>
                    <a:pt x="196" y="228"/>
                  </a:lnTo>
                  <a:lnTo>
                    <a:pt x="131" y="326"/>
                  </a:lnTo>
                  <a:lnTo>
                    <a:pt x="66" y="423"/>
                  </a:lnTo>
                  <a:lnTo>
                    <a:pt x="33" y="553"/>
                  </a:lnTo>
                  <a:lnTo>
                    <a:pt x="1" y="716"/>
                  </a:lnTo>
                  <a:lnTo>
                    <a:pt x="33" y="846"/>
                  </a:lnTo>
                  <a:lnTo>
                    <a:pt x="66" y="976"/>
                  </a:lnTo>
                  <a:lnTo>
                    <a:pt x="131" y="1105"/>
                  </a:lnTo>
                  <a:lnTo>
                    <a:pt x="196" y="1203"/>
                  </a:lnTo>
                  <a:lnTo>
                    <a:pt x="326" y="1300"/>
                  </a:lnTo>
                  <a:lnTo>
                    <a:pt x="423" y="1365"/>
                  </a:lnTo>
                  <a:lnTo>
                    <a:pt x="553" y="1398"/>
                  </a:lnTo>
                  <a:lnTo>
                    <a:pt x="846" y="1398"/>
                  </a:lnTo>
                  <a:lnTo>
                    <a:pt x="976" y="1365"/>
                  </a:lnTo>
                  <a:lnTo>
                    <a:pt x="1105" y="1300"/>
                  </a:lnTo>
                  <a:lnTo>
                    <a:pt x="1203" y="1203"/>
                  </a:lnTo>
                  <a:lnTo>
                    <a:pt x="1300" y="1105"/>
                  </a:lnTo>
                  <a:lnTo>
                    <a:pt x="1365" y="976"/>
                  </a:lnTo>
                  <a:lnTo>
                    <a:pt x="1398" y="846"/>
                  </a:lnTo>
                  <a:lnTo>
                    <a:pt x="1398" y="716"/>
                  </a:lnTo>
                  <a:lnTo>
                    <a:pt x="1398" y="553"/>
                  </a:lnTo>
                  <a:lnTo>
                    <a:pt x="1365" y="423"/>
                  </a:lnTo>
                  <a:lnTo>
                    <a:pt x="1300" y="326"/>
                  </a:lnTo>
                  <a:lnTo>
                    <a:pt x="1203" y="228"/>
                  </a:lnTo>
                  <a:lnTo>
                    <a:pt x="1105" y="131"/>
                  </a:lnTo>
                  <a:lnTo>
                    <a:pt x="976" y="66"/>
                  </a:lnTo>
                  <a:lnTo>
                    <a:pt x="846" y="33"/>
                  </a:lnTo>
                  <a:lnTo>
                    <a:pt x="716" y="1"/>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2" name="Google Shape;222;p4"/>
            <p:cNvSpPr/>
            <p:nvPr/>
          </p:nvSpPr>
          <p:spPr>
            <a:xfrm flipH="1">
              <a:off x="8546349" y="1596209"/>
              <a:ext cx="45016" cy="45016"/>
            </a:xfrm>
            <a:custGeom>
              <a:avLst/>
              <a:gdLst/>
              <a:ahLst/>
              <a:cxnLst/>
              <a:rect l="l" t="t" r="r" b="b"/>
              <a:pathLst>
                <a:path w="1398" h="1398" extrusionOk="0">
                  <a:moveTo>
                    <a:pt x="683" y="1"/>
                  </a:moveTo>
                  <a:lnTo>
                    <a:pt x="553" y="33"/>
                  </a:lnTo>
                  <a:lnTo>
                    <a:pt x="423" y="66"/>
                  </a:lnTo>
                  <a:lnTo>
                    <a:pt x="293" y="131"/>
                  </a:lnTo>
                  <a:lnTo>
                    <a:pt x="196" y="228"/>
                  </a:lnTo>
                  <a:lnTo>
                    <a:pt x="98" y="326"/>
                  </a:lnTo>
                  <a:lnTo>
                    <a:pt x="33" y="423"/>
                  </a:lnTo>
                  <a:lnTo>
                    <a:pt x="1" y="553"/>
                  </a:lnTo>
                  <a:lnTo>
                    <a:pt x="1" y="716"/>
                  </a:lnTo>
                  <a:lnTo>
                    <a:pt x="1" y="846"/>
                  </a:lnTo>
                  <a:lnTo>
                    <a:pt x="33" y="976"/>
                  </a:lnTo>
                  <a:lnTo>
                    <a:pt x="98" y="1105"/>
                  </a:lnTo>
                  <a:lnTo>
                    <a:pt x="196" y="1203"/>
                  </a:lnTo>
                  <a:lnTo>
                    <a:pt x="293" y="1300"/>
                  </a:lnTo>
                  <a:lnTo>
                    <a:pt x="423" y="1365"/>
                  </a:lnTo>
                  <a:lnTo>
                    <a:pt x="553" y="1398"/>
                  </a:lnTo>
                  <a:lnTo>
                    <a:pt x="845" y="1398"/>
                  </a:lnTo>
                  <a:lnTo>
                    <a:pt x="975" y="1365"/>
                  </a:lnTo>
                  <a:lnTo>
                    <a:pt x="1073" y="1300"/>
                  </a:lnTo>
                  <a:lnTo>
                    <a:pt x="1170" y="1203"/>
                  </a:lnTo>
                  <a:lnTo>
                    <a:pt x="1268" y="1105"/>
                  </a:lnTo>
                  <a:lnTo>
                    <a:pt x="1333" y="976"/>
                  </a:lnTo>
                  <a:lnTo>
                    <a:pt x="1365" y="846"/>
                  </a:lnTo>
                  <a:lnTo>
                    <a:pt x="1398" y="716"/>
                  </a:lnTo>
                  <a:lnTo>
                    <a:pt x="1365" y="553"/>
                  </a:lnTo>
                  <a:lnTo>
                    <a:pt x="1333" y="423"/>
                  </a:lnTo>
                  <a:lnTo>
                    <a:pt x="1268" y="326"/>
                  </a:lnTo>
                  <a:lnTo>
                    <a:pt x="1170" y="228"/>
                  </a:lnTo>
                  <a:lnTo>
                    <a:pt x="1073" y="131"/>
                  </a:lnTo>
                  <a:lnTo>
                    <a:pt x="975" y="66"/>
                  </a:lnTo>
                  <a:lnTo>
                    <a:pt x="845" y="33"/>
                  </a:lnTo>
                  <a:lnTo>
                    <a:pt x="683" y="1"/>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3" name="Google Shape;223;p4"/>
            <p:cNvSpPr/>
            <p:nvPr/>
          </p:nvSpPr>
          <p:spPr>
            <a:xfrm flipH="1">
              <a:off x="9005617" y="1693517"/>
              <a:ext cx="45016" cy="45016"/>
            </a:xfrm>
            <a:custGeom>
              <a:avLst/>
              <a:gdLst/>
              <a:ahLst/>
              <a:cxnLst/>
              <a:rect l="l" t="t" r="r" b="b"/>
              <a:pathLst>
                <a:path w="1398" h="1398" extrusionOk="0">
                  <a:moveTo>
                    <a:pt x="715" y="0"/>
                  </a:moveTo>
                  <a:lnTo>
                    <a:pt x="585" y="33"/>
                  </a:lnTo>
                  <a:lnTo>
                    <a:pt x="455" y="65"/>
                  </a:lnTo>
                  <a:lnTo>
                    <a:pt x="325" y="130"/>
                  </a:lnTo>
                  <a:lnTo>
                    <a:pt x="228" y="228"/>
                  </a:lnTo>
                  <a:lnTo>
                    <a:pt x="131" y="325"/>
                  </a:lnTo>
                  <a:lnTo>
                    <a:pt x="66" y="423"/>
                  </a:lnTo>
                  <a:lnTo>
                    <a:pt x="33" y="553"/>
                  </a:lnTo>
                  <a:lnTo>
                    <a:pt x="1" y="715"/>
                  </a:lnTo>
                  <a:lnTo>
                    <a:pt x="33" y="845"/>
                  </a:lnTo>
                  <a:lnTo>
                    <a:pt x="66" y="975"/>
                  </a:lnTo>
                  <a:lnTo>
                    <a:pt x="131" y="1105"/>
                  </a:lnTo>
                  <a:lnTo>
                    <a:pt x="228" y="1203"/>
                  </a:lnTo>
                  <a:lnTo>
                    <a:pt x="325" y="1300"/>
                  </a:lnTo>
                  <a:lnTo>
                    <a:pt x="455" y="1365"/>
                  </a:lnTo>
                  <a:lnTo>
                    <a:pt x="585" y="1397"/>
                  </a:lnTo>
                  <a:lnTo>
                    <a:pt x="845" y="1397"/>
                  </a:lnTo>
                  <a:lnTo>
                    <a:pt x="975" y="1365"/>
                  </a:lnTo>
                  <a:lnTo>
                    <a:pt x="1105" y="1300"/>
                  </a:lnTo>
                  <a:lnTo>
                    <a:pt x="1203" y="1203"/>
                  </a:lnTo>
                  <a:lnTo>
                    <a:pt x="1300" y="1105"/>
                  </a:lnTo>
                  <a:lnTo>
                    <a:pt x="1365" y="975"/>
                  </a:lnTo>
                  <a:lnTo>
                    <a:pt x="1398" y="845"/>
                  </a:lnTo>
                  <a:lnTo>
                    <a:pt x="1398" y="715"/>
                  </a:lnTo>
                  <a:lnTo>
                    <a:pt x="1398" y="553"/>
                  </a:lnTo>
                  <a:lnTo>
                    <a:pt x="1365" y="423"/>
                  </a:lnTo>
                  <a:lnTo>
                    <a:pt x="1300" y="325"/>
                  </a:lnTo>
                  <a:lnTo>
                    <a:pt x="1203" y="228"/>
                  </a:lnTo>
                  <a:lnTo>
                    <a:pt x="1105" y="130"/>
                  </a:lnTo>
                  <a:lnTo>
                    <a:pt x="975" y="65"/>
                  </a:lnTo>
                  <a:lnTo>
                    <a:pt x="845" y="33"/>
                  </a:lnTo>
                  <a:lnTo>
                    <a:pt x="715" y="0"/>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4" name="Google Shape;224;p4"/>
            <p:cNvSpPr/>
            <p:nvPr/>
          </p:nvSpPr>
          <p:spPr>
            <a:xfrm flipH="1">
              <a:off x="8890534" y="1693517"/>
              <a:ext cx="45016" cy="45016"/>
            </a:xfrm>
            <a:custGeom>
              <a:avLst/>
              <a:gdLst/>
              <a:ahLst/>
              <a:cxnLst/>
              <a:rect l="l" t="t" r="r" b="b"/>
              <a:pathLst>
                <a:path w="1398" h="1398" extrusionOk="0">
                  <a:moveTo>
                    <a:pt x="715" y="0"/>
                  </a:moveTo>
                  <a:lnTo>
                    <a:pt x="553" y="33"/>
                  </a:lnTo>
                  <a:lnTo>
                    <a:pt x="423" y="65"/>
                  </a:lnTo>
                  <a:lnTo>
                    <a:pt x="325" y="130"/>
                  </a:lnTo>
                  <a:lnTo>
                    <a:pt x="195" y="228"/>
                  </a:lnTo>
                  <a:lnTo>
                    <a:pt x="130" y="325"/>
                  </a:lnTo>
                  <a:lnTo>
                    <a:pt x="65" y="423"/>
                  </a:lnTo>
                  <a:lnTo>
                    <a:pt x="1" y="553"/>
                  </a:lnTo>
                  <a:lnTo>
                    <a:pt x="1" y="715"/>
                  </a:lnTo>
                  <a:lnTo>
                    <a:pt x="1" y="845"/>
                  </a:lnTo>
                  <a:lnTo>
                    <a:pt x="65" y="975"/>
                  </a:lnTo>
                  <a:lnTo>
                    <a:pt x="130" y="1105"/>
                  </a:lnTo>
                  <a:lnTo>
                    <a:pt x="195" y="1203"/>
                  </a:lnTo>
                  <a:lnTo>
                    <a:pt x="325" y="1300"/>
                  </a:lnTo>
                  <a:lnTo>
                    <a:pt x="423" y="1365"/>
                  </a:lnTo>
                  <a:lnTo>
                    <a:pt x="553" y="1397"/>
                  </a:lnTo>
                  <a:lnTo>
                    <a:pt x="845" y="1397"/>
                  </a:lnTo>
                  <a:lnTo>
                    <a:pt x="975" y="1365"/>
                  </a:lnTo>
                  <a:lnTo>
                    <a:pt x="1105" y="1300"/>
                  </a:lnTo>
                  <a:lnTo>
                    <a:pt x="1203" y="1203"/>
                  </a:lnTo>
                  <a:lnTo>
                    <a:pt x="1268" y="1105"/>
                  </a:lnTo>
                  <a:lnTo>
                    <a:pt x="1333" y="975"/>
                  </a:lnTo>
                  <a:lnTo>
                    <a:pt x="1398" y="845"/>
                  </a:lnTo>
                  <a:lnTo>
                    <a:pt x="1398" y="715"/>
                  </a:lnTo>
                  <a:lnTo>
                    <a:pt x="1398" y="553"/>
                  </a:lnTo>
                  <a:lnTo>
                    <a:pt x="1333" y="423"/>
                  </a:lnTo>
                  <a:lnTo>
                    <a:pt x="1268" y="325"/>
                  </a:lnTo>
                  <a:lnTo>
                    <a:pt x="1203" y="228"/>
                  </a:lnTo>
                  <a:lnTo>
                    <a:pt x="1105" y="130"/>
                  </a:lnTo>
                  <a:lnTo>
                    <a:pt x="975" y="65"/>
                  </a:lnTo>
                  <a:lnTo>
                    <a:pt x="845" y="33"/>
                  </a:lnTo>
                  <a:lnTo>
                    <a:pt x="715" y="0"/>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5" name="Google Shape;225;p4"/>
            <p:cNvSpPr/>
            <p:nvPr/>
          </p:nvSpPr>
          <p:spPr>
            <a:xfrm flipH="1">
              <a:off x="8775452" y="1693517"/>
              <a:ext cx="45016" cy="45016"/>
            </a:xfrm>
            <a:custGeom>
              <a:avLst/>
              <a:gdLst/>
              <a:ahLst/>
              <a:cxnLst/>
              <a:rect l="l" t="t" r="r" b="b"/>
              <a:pathLst>
                <a:path w="1398" h="1398" extrusionOk="0">
                  <a:moveTo>
                    <a:pt x="683" y="0"/>
                  </a:moveTo>
                  <a:lnTo>
                    <a:pt x="553" y="33"/>
                  </a:lnTo>
                  <a:lnTo>
                    <a:pt x="423" y="65"/>
                  </a:lnTo>
                  <a:lnTo>
                    <a:pt x="293" y="130"/>
                  </a:lnTo>
                  <a:lnTo>
                    <a:pt x="195" y="228"/>
                  </a:lnTo>
                  <a:lnTo>
                    <a:pt x="98" y="325"/>
                  </a:lnTo>
                  <a:lnTo>
                    <a:pt x="33" y="423"/>
                  </a:lnTo>
                  <a:lnTo>
                    <a:pt x="0" y="553"/>
                  </a:lnTo>
                  <a:lnTo>
                    <a:pt x="0" y="715"/>
                  </a:lnTo>
                  <a:lnTo>
                    <a:pt x="0" y="845"/>
                  </a:lnTo>
                  <a:lnTo>
                    <a:pt x="33" y="975"/>
                  </a:lnTo>
                  <a:lnTo>
                    <a:pt x="98" y="1105"/>
                  </a:lnTo>
                  <a:lnTo>
                    <a:pt x="195" y="1203"/>
                  </a:lnTo>
                  <a:lnTo>
                    <a:pt x="293" y="1300"/>
                  </a:lnTo>
                  <a:lnTo>
                    <a:pt x="423" y="1365"/>
                  </a:lnTo>
                  <a:lnTo>
                    <a:pt x="553" y="1397"/>
                  </a:lnTo>
                  <a:lnTo>
                    <a:pt x="813" y="1397"/>
                  </a:lnTo>
                  <a:lnTo>
                    <a:pt x="943" y="1365"/>
                  </a:lnTo>
                  <a:lnTo>
                    <a:pt x="1073" y="1300"/>
                  </a:lnTo>
                  <a:lnTo>
                    <a:pt x="1170" y="1203"/>
                  </a:lnTo>
                  <a:lnTo>
                    <a:pt x="1268" y="1105"/>
                  </a:lnTo>
                  <a:lnTo>
                    <a:pt x="1333" y="975"/>
                  </a:lnTo>
                  <a:lnTo>
                    <a:pt x="1365" y="845"/>
                  </a:lnTo>
                  <a:lnTo>
                    <a:pt x="1397" y="715"/>
                  </a:lnTo>
                  <a:lnTo>
                    <a:pt x="1365" y="553"/>
                  </a:lnTo>
                  <a:lnTo>
                    <a:pt x="1333" y="423"/>
                  </a:lnTo>
                  <a:lnTo>
                    <a:pt x="1268" y="325"/>
                  </a:lnTo>
                  <a:lnTo>
                    <a:pt x="1170" y="228"/>
                  </a:lnTo>
                  <a:lnTo>
                    <a:pt x="1073" y="130"/>
                  </a:lnTo>
                  <a:lnTo>
                    <a:pt x="943" y="65"/>
                  </a:lnTo>
                  <a:lnTo>
                    <a:pt x="813" y="33"/>
                  </a:lnTo>
                  <a:lnTo>
                    <a:pt x="683" y="0"/>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6" name="Google Shape;226;p4"/>
            <p:cNvSpPr/>
            <p:nvPr/>
          </p:nvSpPr>
          <p:spPr>
            <a:xfrm flipH="1">
              <a:off x="8661431" y="1693517"/>
              <a:ext cx="45016" cy="45016"/>
            </a:xfrm>
            <a:custGeom>
              <a:avLst/>
              <a:gdLst/>
              <a:ahLst/>
              <a:cxnLst/>
              <a:rect l="l" t="t" r="r" b="b"/>
              <a:pathLst>
                <a:path w="1398" h="1398" extrusionOk="0">
                  <a:moveTo>
                    <a:pt x="716" y="0"/>
                  </a:moveTo>
                  <a:lnTo>
                    <a:pt x="553" y="33"/>
                  </a:lnTo>
                  <a:lnTo>
                    <a:pt x="423" y="65"/>
                  </a:lnTo>
                  <a:lnTo>
                    <a:pt x="326" y="130"/>
                  </a:lnTo>
                  <a:lnTo>
                    <a:pt x="196" y="228"/>
                  </a:lnTo>
                  <a:lnTo>
                    <a:pt x="131" y="325"/>
                  </a:lnTo>
                  <a:lnTo>
                    <a:pt x="66" y="423"/>
                  </a:lnTo>
                  <a:lnTo>
                    <a:pt x="33" y="553"/>
                  </a:lnTo>
                  <a:lnTo>
                    <a:pt x="1" y="715"/>
                  </a:lnTo>
                  <a:lnTo>
                    <a:pt x="33" y="845"/>
                  </a:lnTo>
                  <a:lnTo>
                    <a:pt x="66" y="975"/>
                  </a:lnTo>
                  <a:lnTo>
                    <a:pt x="131" y="1105"/>
                  </a:lnTo>
                  <a:lnTo>
                    <a:pt x="196" y="1203"/>
                  </a:lnTo>
                  <a:lnTo>
                    <a:pt x="326" y="1300"/>
                  </a:lnTo>
                  <a:lnTo>
                    <a:pt x="423" y="1365"/>
                  </a:lnTo>
                  <a:lnTo>
                    <a:pt x="553" y="1397"/>
                  </a:lnTo>
                  <a:lnTo>
                    <a:pt x="846" y="1397"/>
                  </a:lnTo>
                  <a:lnTo>
                    <a:pt x="976" y="1365"/>
                  </a:lnTo>
                  <a:lnTo>
                    <a:pt x="1105" y="1300"/>
                  </a:lnTo>
                  <a:lnTo>
                    <a:pt x="1203" y="1203"/>
                  </a:lnTo>
                  <a:lnTo>
                    <a:pt x="1300" y="1105"/>
                  </a:lnTo>
                  <a:lnTo>
                    <a:pt x="1365" y="975"/>
                  </a:lnTo>
                  <a:lnTo>
                    <a:pt x="1398" y="845"/>
                  </a:lnTo>
                  <a:lnTo>
                    <a:pt x="1398" y="715"/>
                  </a:lnTo>
                  <a:lnTo>
                    <a:pt x="1398" y="553"/>
                  </a:lnTo>
                  <a:lnTo>
                    <a:pt x="1365" y="423"/>
                  </a:lnTo>
                  <a:lnTo>
                    <a:pt x="1300" y="325"/>
                  </a:lnTo>
                  <a:lnTo>
                    <a:pt x="1203" y="228"/>
                  </a:lnTo>
                  <a:lnTo>
                    <a:pt x="1105" y="130"/>
                  </a:lnTo>
                  <a:lnTo>
                    <a:pt x="976" y="65"/>
                  </a:lnTo>
                  <a:lnTo>
                    <a:pt x="846" y="33"/>
                  </a:lnTo>
                  <a:lnTo>
                    <a:pt x="716" y="0"/>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7" name="Google Shape;227;p4"/>
            <p:cNvSpPr/>
            <p:nvPr/>
          </p:nvSpPr>
          <p:spPr>
            <a:xfrm flipH="1">
              <a:off x="8546349" y="1693517"/>
              <a:ext cx="45016" cy="45016"/>
            </a:xfrm>
            <a:custGeom>
              <a:avLst/>
              <a:gdLst/>
              <a:ahLst/>
              <a:cxnLst/>
              <a:rect l="l" t="t" r="r" b="b"/>
              <a:pathLst>
                <a:path w="1398" h="1398" extrusionOk="0">
                  <a:moveTo>
                    <a:pt x="683" y="0"/>
                  </a:moveTo>
                  <a:lnTo>
                    <a:pt x="553" y="33"/>
                  </a:lnTo>
                  <a:lnTo>
                    <a:pt x="423" y="65"/>
                  </a:lnTo>
                  <a:lnTo>
                    <a:pt x="293" y="130"/>
                  </a:lnTo>
                  <a:lnTo>
                    <a:pt x="196" y="228"/>
                  </a:lnTo>
                  <a:lnTo>
                    <a:pt x="98" y="325"/>
                  </a:lnTo>
                  <a:lnTo>
                    <a:pt x="33" y="423"/>
                  </a:lnTo>
                  <a:lnTo>
                    <a:pt x="1" y="553"/>
                  </a:lnTo>
                  <a:lnTo>
                    <a:pt x="1" y="715"/>
                  </a:lnTo>
                  <a:lnTo>
                    <a:pt x="1" y="845"/>
                  </a:lnTo>
                  <a:lnTo>
                    <a:pt x="33" y="975"/>
                  </a:lnTo>
                  <a:lnTo>
                    <a:pt x="98" y="1105"/>
                  </a:lnTo>
                  <a:lnTo>
                    <a:pt x="196" y="1203"/>
                  </a:lnTo>
                  <a:lnTo>
                    <a:pt x="293" y="1300"/>
                  </a:lnTo>
                  <a:lnTo>
                    <a:pt x="423" y="1365"/>
                  </a:lnTo>
                  <a:lnTo>
                    <a:pt x="553" y="1397"/>
                  </a:lnTo>
                  <a:lnTo>
                    <a:pt x="845" y="1397"/>
                  </a:lnTo>
                  <a:lnTo>
                    <a:pt x="975" y="1365"/>
                  </a:lnTo>
                  <a:lnTo>
                    <a:pt x="1073" y="1300"/>
                  </a:lnTo>
                  <a:lnTo>
                    <a:pt x="1170" y="1203"/>
                  </a:lnTo>
                  <a:lnTo>
                    <a:pt x="1268" y="1105"/>
                  </a:lnTo>
                  <a:lnTo>
                    <a:pt x="1333" y="975"/>
                  </a:lnTo>
                  <a:lnTo>
                    <a:pt x="1365" y="845"/>
                  </a:lnTo>
                  <a:lnTo>
                    <a:pt x="1398" y="715"/>
                  </a:lnTo>
                  <a:lnTo>
                    <a:pt x="1365" y="553"/>
                  </a:lnTo>
                  <a:lnTo>
                    <a:pt x="1333" y="423"/>
                  </a:lnTo>
                  <a:lnTo>
                    <a:pt x="1268" y="325"/>
                  </a:lnTo>
                  <a:lnTo>
                    <a:pt x="1170" y="228"/>
                  </a:lnTo>
                  <a:lnTo>
                    <a:pt x="1073" y="130"/>
                  </a:lnTo>
                  <a:lnTo>
                    <a:pt x="975" y="65"/>
                  </a:lnTo>
                  <a:lnTo>
                    <a:pt x="845" y="33"/>
                  </a:lnTo>
                  <a:lnTo>
                    <a:pt x="683" y="0"/>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8" name="Google Shape;228;p4"/>
            <p:cNvSpPr/>
            <p:nvPr/>
          </p:nvSpPr>
          <p:spPr>
            <a:xfrm flipH="1">
              <a:off x="9005617" y="1790794"/>
              <a:ext cx="45016" cy="45048"/>
            </a:xfrm>
            <a:custGeom>
              <a:avLst/>
              <a:gdLst/>
              <a:ahLst/>
              <a:cxnLst/>
              <a:rect l="l" t="t" r="r" b="b"/>
              <a:pathLst>
                <a:path w="1398" h="1399" extrusionOk="0">
                  <a:moveTo>
                    <a:pt x="715" y="1"/>
                  </a:moveTo>
                  <a:lnTo>
                    <a:pt x="585" y="33"/>
                  </a:lnTo>
                  <a:lnTo>
                    <a:pt x="455" y="66"/>
                  </a:lnTo>
                  <a:lnTo>
                    <a:pt x="325" y="131"/>
                  </a:lnTo>
                  <a:lnTo>
                    <a:pt x="228" y="228"/>
                  </a:lnTo>
                  <a:lnTo>
                    <a:pt x="131" y="326"/>
                  </a:lnTo>
                  <a:lnTo>
                    <a:pt x="66" y="423"/>
                  </a:lnTo>
                  <a:lnTo>
                    <a:pt x="33" y="553"/>
                  </a:lnTo>
                  <a:lnTo>
                    <a:pt x="1" y="716"/>
                  </a:lnTo>
                  <a:lnTo>
                    <a:pt x="33" y="846"/>
                  </a:lnTo>
                  <a:lnTo>
                    <a:pt x="66" y="976"/>
                  </a:lnTo>
                  <a:lnTo>
                    <a:pt x="131" y="1106"/>
                  </a:lnTo>
                  <a:lnTo>
                    <a:pt x="228" y="1203"/>
                  </a:lnTo>
                  <a:lnTo>
                    <a:pt x="325" y="1301"/>
                  </a:lnTo>
                  <a:lnTo>
                    <a:pt x="455" y="1366"/>
                  </a:lnTo>
                  <a:lnTo>
                    <a:pt x="585" y="1398"/>
                  </a:lnTo>
                  <a:lnTo>
                    <a:pt x="845" y="1398"/>
                  </a:lnTo>
                  <a:lnTo>
                    <a:pt x="975" y="1366"/>
                  </a:lnTo>
                  <a:lnTo>
                    <a:pt x="1105" y="1301"/>
                  </a:lnTo>
                  <a:lnTo>
                    <a:pt x="1203" y="1203"/>
                  </a:lnTo>
                  <a:lnTo>
                    <a:pt x="1300" y="1106"/>
                  </a:lnTo>
                  <a:lnTo>
                    <a:pt x="1365" y="976"/>
                  </a:lnTo>
                  <a:lnTo>
                    <a:pt x="1398" y="846"/>
                  </a:lnTo>
                  <a:lnTo>
                    <a:pt x="1398" y="716"/>
                  </a:lnTo>
                  <a:lnTo>
                    <a:pt x="1398" y="553"/>
                  </a:lnTo>
                  <a:lnTo>
                    <a:pt x="1365" y="423"/>
                  </a:lnTo>
                  <a:lnTo>
                    <a:pt x="1300" y="326"/>
                  </a:lnTo>
                  <a:lnTo>
                    <a:pt x="1203" y="228"/>
                  </a:lnTo>
                  <a:lnTo>
                    <a:pt x="1105" y="131"/>
                  </a:lnTo>
                  <a:lnTo>
                    <a:pt x="975" y="66"/>
                  </a:lnTo>
                  <a:lnTo>
                    <a:pt x="845" y="33"/>
                  </a:lnTo>
                  <a:lnTo>
                    <a:pt x="715" y="1"/>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29" name="Google Shape;229;p4"/>
            <p:cNvSpPr/>
            <p:nvPr/>
          </p:nvSpPr>
          <p:spPr>
            <a:xfrm flipH="1">
              <a:off x="8890534" y="1790794"/>
              <a:ext cx="45016" cy="45048"/>
            </a:xfrm>
            <a:custGeom>
              <a:avLst/>
              <a:gdLst/>
              <a:ahLst/>
              <a:cxnLst/>
              <a:rect l="l" t="t" r="r" b="b"/>
              <a:pathLst>
                <a:path w="1398" h="1399" extrusionOk="0">
                  <a:moveTo>
                    <a:pt x="715" y="1"/>
                  </a:moveTo>
                  <a:lnTo>
                    <a:pt x="553" y="33"/>
                  </a:lnTo>
                  <a:lnTo>
                    <a:pt x="423" y="66"/>
                  </a:lnTo>
                  <a:lnTo>
                    <a:pt x="325" y="131"/>
                  </a:lnTo>
                  <a:lnTo>
                    <a:pt x="195" y="228"/>
                  </a:lnTo>
                  <a:lnTo>
                    <a:pt x="130" y="326"/>
                  </a:lnTo>
                  <a:lnTo>
                    <a:pt x="65" y="423"/>
                  </a:lnTo>
                  <a:lnTo>
                    <a:pt x="1" y="553"/>
                  </a:lnTo>
                  <a:lnTo>
                    <a:pt x="1" y="716"/>
                  </a:lnTo>
                  <a:lnTo>
                    <a:pt x="1" y="846"/>
                  </a:lnTo>
                  <a:lnTo>
                    <a:pt x="65" y="976"/>
                  </a:lnTo>
                  <a:lnTo>
                    <a:pt x="130" y="1106"/>
                  </a:lnTo>
                  <a:lnTo>
                    <a:pt x="195" y="1203"/>
                  </a:lnTo>
                  <a:lnTo>
                    <a:pt x="325" y="1301"/>
                  </a:lnTo>
                  <a:lnTo>
                    <a:pt x="423" y="1366"/>
                  </a:lnTo>
                  <a:lnTo>
                    <a:pt x="553" y="1398"/>
                  </a:lnTo>
                  <a:lnTo>
                    <a:pt x="845" y="1398"/>
                  </a:lnTo>
                  <a:lnTo>
                    <a:pt x="975" y="1366"/>
                  </a:lnTo>
                  <a:lnTo>
                    <a:pt x="1105" y="1301"/>
                  </a:lnTo>
                  <a:lnTo>
                    <a:pt x="1203" y="1203"/>
                  </a:lnTo>
                  <a:lnTo>
                    <a:pt x="1268" y="1106"/>
                  </a:lnTo>
                  <a:lnTo>
                    <a:pt x="1333" y="976"/>
                  </a:lnTo>
                  <a:lnTo>
                    <a:pt x="1398" y="846"/>
                  </a:lnTo>
                  <a:lnTo>
                    <a:pt x="1398" y="716"/>
                  </a:lnTo>
                  <a:lnTo>
                    <a:pt x="1398" y="553"/>
                  </a:lnTo>
                  <a:lnTo>
                    <a:pt x="1333" y="423"/>
                  </a:lnTo>
                  <a:lnTo>
                    <a:pt x="1268" y="326"/>
                  </a:lnTo>
                  <a:lnTo>
                    <a:pt x="1203" y="228"/>
                  </a:lnTo>
                  <a:lnTo>
                    <a:pt x="1105" y="131"/>
                  </a:lnTo>
                  <a:lnTo>
                    <a:pt x="975" y="66"/>
                  </a:lnTo>
                  <a:lnTo>
                    <a:pt x="845" y="33"/>
                  </a:lnTo>
                  <a:lnTo>
                    <a:pt x="715" y="1"/>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0" name="Google Shape;230;p4"/>
            <p:cNvSpPr/>
            <p:nvPr/>
          </p:nvSpPr>
          <p:spPr>
            <a:xfrm flipH="1">
              <a:off x="8775452" y="1790794"/>
              <a:ext cx="45016" cy="45048"/>
            </a:xfrm>
            <a:custGeom>
              <a:avLst/>
              <a:gdLst/>
              <a:ahLst/>
              <a:cxnLst/>
              <a:rect l="l" t="t" r="r" b="b"/>
              <a:pathLst>
                <a:path w="1398" h="1399" extrusionOk="0">
                  <a:moveTo>
                    <a:pt x="683" y="1"/>
                  </a:moveTo>
                  <a:lnTo>
                    <a:pt x="553" y="33"/>
                  </a:lnTo>
                  <a:lnTo>
                    <a:pt x="423" y="66"/>
                  </a:lnTo>
                  <a:lnTo>
                    <a:pt x="293" y="131"/>
                  </a:lnTo>
                  <a:lnTo>
                    <a:pt x="195" y="228"/>
                  </a:lnTo>
                  <a:lnTo>
                    <a:pt x="98" y="326"/>
                  </a:lnTo>
                  <a:lnTo>
                    <a:pt x="33" y="423"/>
                  </a:lnTo>
                  <a:lnTo>
                    <a:pt x="0" y="553"/>
                  </a:lnTo>
                  <a:lnTo>
                    <a:pt x="0" y="716"/>
                  </a:lnTo>
                  <a:lnTo>
                    <a:pt x="0" y="846"/>
                  </a:lnTo>
                  <a:lnTo>
                    <a:pt x="33" y="976"/>
                  </a:lnTo>
                  <a:lnTo>
                    <a:pt x="98" y="1106"/>
                  </a:lnTo>
                  <a:lnTo>
                    <a:pt x="195" y="1203"/>
                  </a:lnTo>
                  <a:lnTo>
                    <a:pt x="293" y="1301"/>
                  </a:lnTo>
                  <a:lnTo>
                    <a:pt x="423" y="1366"/>
                  </a:lnTo>
                  <a:lnTo>
                    <a:pt x="553" y="1398"/>
                  </a:lnTo>
                  <a:lnTo>
                    <a:pt x="813" y="1398"/>
                  </a:lnTo>
                  <a:lnTo>
                    <a:pt x="943" y="1366"/>
                  </a:lnTo>
                  <a:lnTo>
                    <a:pt x="1073" y="1301"/>
                  </a:lnTo>
                  <a:lnTo>
                    <a:pt x="1170" y="1203"/>
                  </a:lnTo>
                  <a:lnTo>
                    <a:pt x="1268" y="1106"/>
                  </a:lnTo>
                  <a:lnTo>
                    <a:pt x="1333" y="976"/>
                  </a:lnTo>
                  <a:lnTo>
                    <a:pt x="1365" y="846"/>
                  </a:lnTo>
                  <a:lnTo>
                    <a:pt x="1397" y="716"/>
                  </a:lnTo>
                  <a:lnTo>
                    <a:pt x="1365" y="553"/>
                  </a:lnTo>
                  <a:lnTo>
                    <a:pt x="1333" y="423"/>
                  </a:lnTo>
                  <a:lnTo>
                    <a:pt x="1268" y="326"/>
                  </a:lnTo>
                  <a:lnTo>
                    <a:pt x="1170" y="228"/>
                  </a:lnTo>
                  <a:lnTo>
                    <a:pt x="1073" y="131"/>
                  </a:lnTo>
                  <a:lnTo>
                    <a:pt x="943" y="66"/>
                  </a:lnTo>
                  <a:lnTo>
                    <a:pt x="813" y="33"/>
                  </a:lnTo>
                  <a:lnTo>
                    <a:pt x="683" y="1"/>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1" name="Google Shape;231;p4"/>
            <p:cNvSpPr/>
            <p:nvPr/>
          </p:nvSpPr>
          <p:spPr>
            <a:xfrm flipH="1">
              <a:off x="8661431" y="1790794"/>
              <a:ext cx="45016" cy="45048"/>
            </a:xfrm>
            <a:custGeom>
              <a:avLst/>
              <a:gdLst/>
              <a:ahLst/>
              <a:cxnLst/>
              <a:rect l="l" t="t" r="r" b="b"/>
              <a:pathLst>
                <a:path w="1398" h="1399" extrusionOk="0">
                  <a:moveTo>
                    <a:pt x="716" y="1"/>
                  </a:moveTo>
                  <a:lnTo>
                    <a:pt x="553" y="33"/>
                  </a:lnTo>
                  <a:lnTo>
                    <a:pt x="423" y="66"/>
                  </a:lnTo>
                  <a:lnTo>
                    <a:pt x="326" y="131"/>
                  </a:lnTo>
                  <a:lnTo>
                    <a:pt x="196" y="228"/>
                  </a:lnTo>
                  <a:lnTo>
                    <a:pt x="131" y="326"/>
                  </a:lnTo>
                  <a:lnTo>
                    <a:pt x="66" y="423"/>
                  </a:lnTo>
                  <a:lnTo>
                    <a:pt x="33" y="553"/>
                  </a:lnTo>
                  <a:lnTo>
                    <a:pt x="1" y="716"/>
                  </a:lnTo>
                  <a:lnTo>
                    <a:pt x="33" y="846"/>
                  </a:lnTo>
                  <a:lnTo>
                    <a:pt x="66" y="976"/>
                  </a:lnTo>
                  <a:lnTo>
                    <a:pt x="131" y="1106"/>
                  </a:lnTo>
                  <a:lnTo>
                    <a:pt x="196" y="1203"/>
                  </a:lnTo>
                  <a:lnTo>
                    <a:pt x="326" y="1301"/>
                  </a:lnTo>
                  <a:lnTo>
                    <a:pt x="423" y="1366"/>
                  </a:lnTo>
                  <a:lnTo>
                    <a:pt x="553" y="1398"/>
                  </a:lnTo>
                  <a:lnTo>
                    <a:pt x="846" y="1398"/>
                  </a:lnTo>
                  <a:lnTo>
                    <a:pt x="976" y="1366"/>
                  </a:lnTo>
                  <a:lnTo>
                    <a:pt x="1105" y="1301"/>
                  </a:lnTo>
                  <a:lnTo>
                    <a:pt x="1203" y="1203"/>
                  </a:lnTo>
                  <a:lnTo>
                    <a:pt x="1300" y="1106"/>
                  </a:lnTo>
                  <a:lnTo>
                    <a:pt x="1365" y="976"/>
                  </a:lnTo>
                  <a:lnTo>
                    <a:pt x="1398" y="846"/>
                  </a:lnTo>
                  <a:lnTo>
                    <a:pt x="1398" y="716"/>
                  </a:lnTo>
                  <a:lnTo>
                    <a:pt x="1398" y="553"/>
                  </a:lnTo>
                  <a:lnTo>
                    <a:pt x="1365" y="423"/>
                  </a:lnTo>
                  <a:lnTo>
                    <a:pt x="1300" y="326"/>
                  </a:lnTo>
                  <a:lnTo>
                    <a:pt x="1203" y="228"/>
                  </a:lnTo>
                  <a:lnTo>
                    <a:pt x="1105" y="131"/>
                  </a:lnTo>
                  <a:lnTo>
                    <a:pt x="976" y="66"/>
                  </a:lnTo>
                  <a:lnTo>
                    <a:pt x="846" y="33"/>
                  </a:lnTo>
                  <a:lnTo>
                    <a:pt x="716" y="1"/>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2" name="Google Shape;232;p4"/>
            <p:cNvSpPr/>
            <p:nvPr/>
          </p:nvSpPr>
          <p:spPr>
            <a:xfrm flipH="1">
              <a:off x="8546349" y="1790794"/>
              <a:ext cx="45016" cy="45048"/>
            </a:xfrm>
            <a:custGeom>
              <a:avLst/>
              <a:gdLst/>
              <a:ahLst/>
              <a:cxnLst/>
              <a:rect l="l" t="t" r="r" b="b"/>
              <a:pathLst>
                <a:path w="1398" h="1399" extrusionOk="0">
                  <a:moveTo>
                    <a:pt x="683" y="1"/>
                  </a:moveTo>
                  <a:lnTo>
                    <a:pt x="553" y="33"/>
                  </a:lnTo>
                  <a:lnTo>
                    <a:pt x="423" y="66"/>
                  </a:lnTo>
                  <a:lnTo>
                    <a:pt x="293" y="131"/>
                  </a:lnTo>
                  <a:lnTo>
                    <a:pt x="196" y="228"/>
                  </a:lnTo>
                  <a:lnTo>
                    <a:pt x="98" y="326"/>
                  </a:lnTo>
                  <a:lnTo>
                    <a:pt x="33" y="423"/>
                  </a:lnTo>
                  <a:lnTo>
                    <a:pt x="1" y="553"/>
                  </a:lnTo>
                  <a:lnTo>
                    <a:pt x="1" y="716"/>
                  </a:lnTo>
                  <a:lnTo>
                    <a:pt x="1" y="846"/>
                  </a:lnTo>
                  <a:lnTo>
                    <a:pt x="33" y="976"/>
                  </a:lnTo>
                  <a:lnTo>
                    <a:pt x="98" y="1106"/>
                  </a:lnTo>
                  <a:lnTo>
                    <a:pt x="196" y="1203"/>
                  </a:lnTo>
                  <a:lnTo>
                    <a:pt x="293" y="1301"/>
                  </a:lnTo>
                  <a:lnTo>
                    <a:pt x="423" y="1366"/>
                  </a:lnTo>
                  <a:lnTo>
                    <a:pt x="553" y="1398"/>
                  </a:lnTo>
                  <a:lnTo>
                    <a:pt x="845" y="1398"/>
                  </a:lnTo>
                  <a:lnTo>
                    <a:pt x="975" y="1366"/>
                  </a:lnTo>
                  <a:lnTo>
                    <a:pt x="1073" y="1301"/>
                  </a:lnTo>
                  <a:lnTo>
                    <a:pt x="1170" y="1203"/>
                  </a:lnTo>
                  <a:lnTo>
                    <a:pt x="1268" y="1106"/>
                  </a:lnTo>
                  <a:lnTo>
                    <a:pt x="1333" y="976"/>
                  </a:lnTo>
                  <a:lnTo>
                    <a:pt x="1365" y="846"/>
                  </a:lnTo>
                  <a:lnTo>
                    <a:pt x="1398" y="716"/>
                  </a:lnTo>
                  <a:lnTo>
                    <a:pt x="1365" y="553"/>
                  </a:lnTo>
                  <a:lnTo>
                    <a:pt x="1333" y="423"/>
                  </a:lnTo>
                  <a:lnTo>
                    <a:pt x="1268" y="326"/>
                  </a:lnTo>
                  <a:lnTo>
                    <a:pt x="1170" y="228"/>
                  </a:lnTo>
                  <a:lnTo>
                    <a:pt x="1073" y="131"/>
                  </a:lnTo>
                  <a:lnTo>
                    <a:pt x="975" y="66"/>
                  </a:lnTo>
                  <a:lnTo>
                    <a:pt x="845" y="33"/>
                  </a:lnTo>
                  <a:lnTo>
                    <a:pt x="683" y="1"/>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3" name="Google Shape;233;p4"/>
            <p:cNvSpPr/>
            <p:nvPr/>
          </p:nvSpPr>
          <p:spPr>
            <a:xfrm flipH="1">
              <a:off x="9005617" y="1888102"/>
              <a:ext cx="45016" cy="45016"/>
            </a:xfrm>
            <a:custGeom>
              <a:avLst/>
              <a:gdLst/>
              <a:ahLst/>
              <a:cxnLst/>
              <a:rect l="l" t="t" r="r" b="b"/>
              <a:pathLst>
                <a:path w="1398" h="1398" extrusionOk="0">
                  <a:moveTo>
                    <a:pt x="715" y="1"/>
                  </a:moveTo>
                  <a:lnTo>
                    <a:pt x="585" y="33"/>
                  </a:lnTo>
                  <a:lnTo>
                    <a:pt x="455" y="66"/>
                  </a:lnTo>
                  <a:lnTo>
                    <a:pt x="325" y="130"/>
                  </a:lnTo>
                  <a:lnTo>
                    <a:pt x="228" y="195"/>
                  </a:lnTo>
                  <a:lnTo>
                    <a:pt x="131" y="325"/>
                  </a:lnTo>
                  <a:lnTo>
                    <a:pt x="66" y="423"/>
                  </a:lnTo>
                  <a:lnTo>
                    <a:pt x="33" y="553"/>
                  </a:lnTo>
                  <a:lnTo>
                    <a:pt x="1" y="715"/>
                  </a:lnTo>
                  <a:lnTo>
                    <a:pt x="33" y="845"/>
                  </a:lnTo>
                  <a:lnTo>
                    <a:pt x="66" y="975"/>
                  </a:lnTo>
                  <a:lnTo>
                    <a:pt x="131" y="1105"/>
                  </a:lnTo>
                  <a:lnTo>
                    <a:pt x="228" y="1203"/>
                  </a:lnTo>
                  <a:lnTo>
                    <a:pt x="325" y="1300"/>
                  </a:lnTo>
                  <a:lnTo>
                    <a:pt x="455" y="1333"/>
                  </a:lnTo>
                  <a:lnTo>
                    <a:pt x="585" y="1398"/>
                  </a:lnTo>
                  <a:lnTo>
                    <a:pt x="845" y="1398"/>
                  </a:lnTo>
                  <a:lnTo>
                    <a:pt x="975" y="1333"/>
                  </a:lnTo>
                  <a:lnTo>
                    <a:pt x="1105" y="1300"/>
                  </a:lnTo>
                  <a:lnTo>
                    <a:pt x="1203" y="1203"/>
                  </a:lnTo>
                  <a:lnTo>
                    <a:pt x="1300" y="1105"/>
                  </a:lnTo>
                  <a:lnTo>
                    <a:pt x="1365" y="975"/>
                  </a:lnTo>
                  <a:lnTo>
                    <a:pt x="1398" y="845"/>
                  </a:lnTo>
                  <a:lnTo>
                    <a:pt x="1398" y="715"/>
                  </a:lnTo>
                  <a:lnTo>
                    <a:pt x="1398" y="553"/>
                  </a:lnTo>
                  <a:lnTo>
                    <a:pt x="1365" y="423"/>
                  </a:lnTo>
                  <a:lnTo>
                    <a:pt x="1300" y="325"/>
                  </a:lnTo>
                  <a:lnTo>
                    <a:pt x="1203" y="195"/>
                  </a:lnTo>
                  <a:lnTo>
                    <a:pt x="1105" y="130"/>
                  </a:lnTo>
                  <a:lnTo>
                    <a:pt x="975" y="66"/>
                  </a:lnTo>
                  <a:lnTo>
                    <a:pt x="845" y="33"/>
                  </a:lnTo>
                  <a:lnTo>
                    <a:pt x="715" y="1"/>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4" name="Google Shape;234;p4"/>
            <p:cNvSpPr/>
            <p:nvPr/>
          </p:nvSpPr>
          <p:spPr>
            <a:xfrm flipH="1">
              <a:off x="8890534" y="1888102"/>
              <a:ext cx="45016" cy="45016"/>
            </a:xfrm>
            <a:custGeom>
              <a:avLst/>
              <a:gdLst/>
              <a:ahLst/>
              <a:cxnLst/>
              <a:rect l="l" t="t" r="r" b="b"/>
              <a:pathLst>
                <a:path w="1398" h="1398" extrusionOk="0">
                  <a:moveTo>
                    <a:pt x="715" y="1"/>
                  </a:moveTo>
                  <a:lnTo>
                    <a:pt x="553" y="33"/>
                  </a:lnTo>
                  <a:lnTo>
                    <a:pt x="423" y="66"/>
                  </a:lnTo>
                  <a:lnTo>
                    <a:pt x="325" y="130"/>
                  </a:lnTo>
                  <a:lnTo>
                    <a:pt x="195" y="195"/>
                  </a:lnTo>
                  <a:lnTo>
                    <a:pt x="130" y="325"/>
                  </a:lnTo>
                  <a:lnTo>
                    <a:pt x="65" y="423"/>
                  </a:lnTo>
                  <a:lnTo>
                    <a:pt x="1" y="553"/>
                  </a:lnTo>
                  <a:lnTo>
                    <a:pt x="1" y="715"/>
                  </a:lnTo>
                  <a:lnTo>
                    <a:pt x="1" y="845"/>
                  </a:lnTo>
                  <a:lnTo>
                    <a:pt x="65" y="975"/>
                  </a:lnTo>
                  <a:lnTo>
                    <a:pt x="130" y="1105"/>
                  </a:lnTo>
                  <a:lnTo>
                    <a:pt x="195" y="1203"/>
                  </a:lnTo>
                  <a:lnTo>
                    <a:pt x="325" y="1300"/>
                  </a:lnTo>
                  <a:lnTo>
                    <a:pt x="423" y="1333"/>
                  </a:lnTo>
                  <a:lnTo>
                    <a:pt x="553" y="1398"/>
                  </a:lnTo>
                  <a:lnTo>
                    <a:pt x="845" y="1398"/>
                  </a:lnTo>
                  <a:lnTo>
                    <a:pt x="975" y="1333"/>
                  </a:lnTo>
                  <a:lnTo>
                    <a:pt x="1105" y="1300"/>
                  </a:lnTo>
                  <a:lnTo>
                    <a:pt x="1203" y="1203"/>
                  </a:lnTo>
                  <a:lnTo>
                    <a:pt x="1268" y="1105"/>
                  </a:lnTo>
                  <a:lnTo>
                    <a:pt x="1333" y="975"/>
                  </a:lnTo>
                  <a:lnTo>
                    <a:pt x="1398" y="845"/>
                  </a:lnTo>
                  <a:lnTo>
                    <a:pt x="1398" y="715"/>
                  </a:lnTo>
                  <a:lnTo>
                    <a:pt x="1398" y="553"/>
                  </a:lnTo>
                  <a:lnTo>
                    <a:pt x="1333" y="423"/>
                  </a:lnTo>
                  <a:lnTo>
                    <a:pt x="1268" y="325"/>
                  </a:lnTo>
                  <a:lnTo>
                    <a:pt x="1203" y="195"/>
                  </a:lnTo>
                  <a:lnTo>
                    <a:pt x="1105" y="130"/>
                  </a:lnTo>
                  <a:lnTo>
                    <a:pt x="975" y="66"/>
                  </a:lnTo>
                  <a:lnTo>
                    <a:pt x="845" y="33"/>
                  </a:lnTo>
                  <a:lnTo>
                    <a:pt x="715" y="1"/>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5" name="Google Shape;235;p4"/>
            <p:cNvSpPr/>
            <p:nvPr/>
          </p:nvSpPr>
          <p:spPr>
            <a:xfrm flipH="1">
              <a:off x="8775452" y="1888102"/>
              <a:ext cx="45016" cy="45016"/>
            </a:xfrm>
            <a:custGeom>
              <a:avLst/>
              <a:gdLst/>
              <a:ahLst/>
              <a:cxnLst/>
              <a:rect l="l" t="t" r="r" b="b"/>
              <a:pathLst>
                <a:path w="1398" h="1398" extrusionOk="0">
                  <a:moveTo>
                    <a:pt x="683" y="1"/>
                  </a:moveTo>
                  <a:lnTo>
                    <a:pt x="553" y="33"/>
                  </a:lnTo>
                  <a:lnTo>
                    <a:pt x="423" y="66"/>
                  </a:lnTo>
                  <a:lnTo>
                    <a:pt x="293" y="130"/>
                  </a:lnTo>
                  <a:lnTo>
                    <a:pt x="195" y="195"/>
                  </a:lnTo>
                  <a:lnTo>
                    <a:pt x="98" y="325"/>
                  </a:lnTo>
                  <a:lnTo>
                    <a:pt x="33" y="423"/>
                  </a:lnTo>
                  <a:lnTo>
                    <a:pt x="0" y="553"/>
                  </a:lnTo>
                  <a:lnTo>
                    <a:pt x="0" y="715"/>
                  </a:lnTo>
                  <a:lnTo>
                    <a:pt x="0" y="845"/>
                  </a:lnTo>
                  <a:lnTo>
                    <a:pt x="33" y="975"/>
                  </a:lnTo>
                  <a:lnTo>
                    <a:pt x="98" y="1105"/>
                  </a:lnTo>
                  <a:lnTo>
                    <a:pt x="195" y="1203"/>
                  </a:lnTo>
                  <a:lnTo>
                    <a:pt x="293" y="1300"/>
                  </a:lnTo>
                  <a:lnTo>
                    <a:pt x="423" y="1333"/>
                  </a:lnTo>
                  <a:lnTo>
                    <a:pt x="553" y="1398"/>
                  </a:lnTo>
                  <a:lnTo>
                    <a:pt x="813" y="1398"/>
                  </a:lnTo>
                  <a:lnTo>
                    <a:pt x="943" y="1333"/>
                  </a:lnTo>
                  <a:lnTo>
                    <a:pt x="1073" y="1300"/>
                  </a:lnTo>
                  <a:lnTo>
                    <a:pt x="1170" y="1203"/>
                  </a:lnTo>
                  <a:lnTo>
                    <a:pt x="1268" y="1105"/>
                  </a:lnTo>
                  <a:lnTo>
                    <a:pt x="1333" y="975"/>
                  </a:lnTo>
                  <a:lnTo>
                    <a:pt x="1365" y="845"/>
                  </a:lnTo>
                  <a:lnTo>
                    <a:pt x="1397" y="715"/>
                  </a:lnTo>
                  <a:lnTo>
                    <a:pt x="1365" y="553"/>
                  </a:lnTo>
                  <a:lnTo>
                    <a:pt x="1333" y="423"/>
                  </a:lnTo>
                  <a:lnTo>
                    <a:pt x="1268" y="325"/>
                  </a:lnTo>
                  <a:lnTo>
                    <a:pt x="1170" y="195"/>
                  </a:lnTo>
                  <a:lnTo>
                    <a:pt x="1073" y="130"/>
                  </a:lnTo>
                  <a:lnTo>
                    <a:pt x="943" y="66"/>
                  </a:lnTo>
                  <a:lnTo>
                    <a:pt x="813" y="33"/>
                  </a:lnTo>
                  <a:lnTo>
                    <a:pt x="683" y="1"/>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6" name="Google Shape;236;p4"/>
            <p:cNvSpPr/>
            <p:nvPr/>
          </p:nvSpPr>
          <p:spPr>
            <a:xfrm flipH="1">
              <a:off x="8661431" y="1888102"/>
              <a:ext cx="45016" cy="45016"/>
            </a:xfrm>
            <a:custGeom>
              <a:avLst/>
              <a:gdLst/>
              <a:ahLst/>
              <a:cxnLst/>
              <a:rect l="l" t="t" r="r" b="b"/>
              <a:pathLst>
                <a:path w="1398" h="1398" extrusionOk="0">
                  <a:moveTo>
                    <a:pt x="716" y="1"/>
                  </a:moveTo>
                  <a:lnTo>
                    <a:pt x="553" y="33"/>
                  </a:lnTo>
                  <a:lnTo>
                    <a:pt x="423" y="66"/>
                  </a:lnTo>
                  <a:lnTo>
                    <a:pt x="326" y="130"/>
                  </a:lnTo>
                  <a:lnTo>
                    <a:pt x="196" y="195"/>
                  </a:lnTo>
                  <a:lnTo>
                    <a:pt x="131" y="325"/>
                  </a:lnTo>
                  <a:lnTo>
                    <a:pt x="66" y="423"/>
                  </a:lnTo>
                  <a:lnTo>
                    <a:pt x="33" y="553"/>
                  </a:lnTo>
                  <a:lnTo>
                    <a:pt x="1" y="715"/>
                  </a:lnTo>
                  <a:lnTo>
                    <a:pt x="33" y="845"/>
                  </a:lnTo>
                  <a:lnTo>
                    <a:pt x="66" y="975"/>
                  </a:lnTo>
                  <a:lnTo>
                    <a:pt x="131" y="1105"/>
                  </a:lnTo>
                  <a:lnTo>
                    <a:pt x="196" y="1203"/>
                  </a:lnTo>
                  <a:lnTo>
                    <a:pt x="326" y="1300"/>
                  </a:lnTo>
                  <a:lnTo>
                    <a:pt x="423" y="1333"/>
                  </a:lnTo>
                  <a:lnTo>
                    <a:pt x="553" y="1398"/>
                  </a:lnTo>
                  <a:lnTo>
                    <a:pt x="846" y="1398"/>
                  </a:lnTo>
                  <a:lnTo>
                    <a:pt x="976" y="1333"/>
                  </a:lnTo>
                  <a:lnTo>
                    <a:pt x="1105" y="1300"/>
                  </a:lnTo>
                  <a:lnTo>
                    <a:pt x="1203" y="1203"/>
                  </a:lnTo>
                  <a:lnTo>
                    <a:pt x="1300" y="1105"/>
                  </a:lnTo>
                  <a:lnTo>
                    <a:pt x="1365" y="975"/>
                  </a:lnTo>
                  <a:lnTo>
                    <a:pt x="1398" y="845"/>
                  </a:lnTo>
                  <a:lnTo>
                    <a:pt x="1398" y="715"/>
                  </a:lnTo>
                  <a:lnTo>
                    <a:pt x="1398" y="553"/>
                  </a:lnTo>
                  <a:lnTo>
                    <a:pt x="1365" y="423"/>
                  </a:lnTo>
                  <a:lnTo>
                    <a:pt x="1300" y="325"/>
                  </a:lnTo>
                  <a:lnTo>
                    <a:pt x="1203" y="195"/>
                  </a:lnTo>
                  <a:lnTo>
                    <a:pt x="1105" y="130"/>
                  </a:lnTo>
                  <a:lnTo>
                    <a:pt x="976" y="66"/>
                  </a:lnTo>
                  <a:lnTo>
                    <a:pt x="846" y="33"/>
                  </a:lnTo>
                  <a:lnTo>
                    <a:pt x="716" y="1"/>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7" name="Google Shape;237;p4"/>
            <p:cNvSpPr/>
            <p:nvPr/>
          </p:nvSpPr>
          <p:spPr>
            <a:xfrm flipH="1">
              <a:off x="8546349" y="1888102"/>
              <a:ext cx="45016" cy="45016"/>
            </a:xfrm>
            <a:custGeom>
              <a:avLst/>
              <a:gdLst/>
              <a:ahLst/>
              <a:cxnLst/>
              <a:rect l="l" t="t" r="r" b="b"/>
              <a:pathLst>
                <a:path w="1398" h="1398" extrusionOk="0">
                  <a:moveTo>
                    <a:pt x="683" y="1"/>
                  </a:moveTo>
                  <a:lnTo>
                    <a:pt x="553" y="33"/>
                  </a:lnTo>
                  <a:lnTo>
                    <a:pt x="423" y="66"/>
                  </a:lnTo>
                  <a:lnTo>
                    <a:pt x="293" y="130"/>
                  </a:lnTo>
                  <a:lnTo>
                    <a:pt x="196" y="195"/>
                  </a:lnTo>
                  <a:lnTo>
                    <a:pt x="98" y="325"/>
                  </a:lnTo>
                  <a:lnTo>
                    <a:pt x="33" y="423"/>
                  </a:lnTo>
                  <a:lnTo>
                    <a:pt x="1" y="553"/>
                  </a:lnTo>
                  <a:lnTo>
                    <a:pt x="1" y="715"/>
                  </a:lnTo>
                  <a:lnTo>
                    <a:pt x="1" y="845"/>
                  </a:lnTo>
                  <a:lnTo>
                    <a:pt x="33" y="975"/>
                  </a:lnTo>
                  <a:lnTo>
                    <a:pt x="98" y="1105"/>
                  </a:lnTo>
                  <a:lnTo>
                    <a:pt x="196" y="1203"/>
                  </a:lnTo>
                  <a:lnTo>
                    <a:pt x="293" y="1300"/>
                  </a:lnTo>
                  <a:lnTo>
                    <a:pt x="423" y="1333"/>
                  </a:lnTo>
                  <a:lnTo>
                    <a:pt x="553" y="1398"/>
                  </a:lnTo>
                  <a:lnTo>
                    <a:pt x="845" y="1398"/>
                  </a:lnTo>
                  <a:lnTo>
                    <a:pt x="975" y="1333"/>
                  </a:lnTo>
                  <a:lnTo>
                    <a:pt x="1073" y="1300"/>
                  </a:lnTo>
                  <a:lnTo>
                    <a:pt x="1170" y="1203"/>
                  </a:lnTo>
                  <a:lnTo>
                    <a:pt x="1268" y="1105"/>
                  </a:lnTo>
                  <a:lnTo>
                    <a:pt x="1333" y="975"/>
                  </a:lnTo>
                  <a:lnTo>
                    <a:pt x="1365" y="845"/>
                  </a:lnTo>
                  <a:lnTo>
                    <a:pt x="1398" y="715"/>
                  </a:lnTo>
                  <a:lnTo>
                    <a:pt x="1365" y="553"/>
                  </a:lnTo>
                  <a:lnTo>
                    <a:pt x="1333" y="423"/>
                  </a:lnTo>
                  <a:lnTo>
                    <a:pt x="1268" y="325"/>
                  </a:lnTo>
                  <a:lnTo>
                    <a:pt x="1170" y="195"/>
                  </a:lnTo>
                  <a:lnTo>
                    <a:pt x="1073" y="130"/>
                  </a:lnTo>
                  <a:lnTo>
                    <a:pt x="975" y="66"/>
                  </a:lnTo>
                  <a:lnTo>
                    <a:pt x="845" y="33"/>
                  </a:lnTo>
                  <a:lnTo>
                    <a:pt x="683" y="1"/>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8" name="Google Shape;238;p4"/>
            <p:cNvSpPr/>
            <p:nvPr/>
          </p:nvSpPr>
          <p:spPr>
            <a:xfrm flipH="1">
              <a:off x="9005617" y="1985410"/>
              <a:ext cx="45016" cy="45016"/>
            </a:xfrm>
            <a:custGeom>
              <a:avLst/>
              <a:gdLst/>
              <a:ahLst/>
              <a:cxnLst/>
              <a:rect l="l" t="t" r="r" b="b"/>
              <a:pathLst>
                <a:path w="1398" h="1398" extrusionOk="0">
                  <a:moveTo>
                    <a:pt x="715" y="0"/>
                  </a:moveTo>
                  <a:lnTo>
                    <a:pt x="585" y="33"/>
                  </a:lnTo>
                  <a:lnTo>
                    <a:pt x="455" y="65"/>
                  </a:lnTo>
                  <a:lnTo>
                    <a:pt x="325" y="130"/>
                  </a:lnTo>
                  <a:lnTo>
                    <a:pt x="228" y="195"/>
                  </a:lnTo>
                  <a:lnTo>
                    <a:pt x="131" y="325"/>
                  </a:lnTo>
                  <a:lnTo>
                    <a:pt x="66" y="422"/>
                  </a:lnTo>
                  <a:lnTo>
                    <a:pt x="33" y="552"/>
                  </a:lnTo>
                  <a:lnTo>
                    <a:pt x="1" y="715"/>
                  </a:lnTo>
                  <a:lnTo>
                    <a:pt x="33" y="845"/>
                  </a:lnTo>
                  <a:lnTo>
                    <a:pt x="66" y="975"/>
                  </a:lnTo>
                  <a:lnTo>
                    <a:pt x="131" y="1105"/>
                  </a:lnTo>
                  <a:lnTo>
                    <a:pt x="228" y="1202"/>
                  </a:lnTo>
                  <a:lnTo>
                    <a:pt x="325" y="1300"/>
                  </a:lnTo>
                  <a:lnTo>
                    <a:pt x="455" y="1332"/>
                  </a:lnTo>
                  <a:lnTo>
                    <a:pt x="585" y="1397"/>
                  </a:lnTo>
                  <a:lnTo>
                    <a:pt x="845" y="1397"/>
                  </a:lnTo>
                  <a:lnTo>
                    <a:pt x="975" y="1332"/>
                  </a:lnTo>
                  <a:lnTo>
                    <a:pt x="1105" y="1300"/>
                  </a:lnTo>
                  <a:lnTo>
                    <a:pt x="1203" y="1202"/>
                  </a:lnTo>
                  <a:lnTo>
                    <a:pt x="1300" y="1105"/>
                  </a:lnTo>
                  <a:lnTo>
                    <a:pt x="1365" y="975"/>
                  </a:lnTo>
                  <a:lnTo>
                    <a:pt x="1398" y="845"/>
                  </a:lnTo>
                  <a:lnTo>
                    <a:pt x="1398" y="715"/>
                  </a:lnTo>
                  <a:lnTo>
                    <a:pt x="1398" y="552"/>
                  </a:lnTo>
                  <a:lnTo>
                    <a:pt x="1365" y="422"/>
                  </a:lnTo>
                  <a:lnTo>
                    <a:pt x="1300" y="325"/>
                  </a:lnTo>
                  <a:lnTo>
                    <a:pt x="1203" y="195"/>
                  </a:lnTo>
                  <a:lnTo>
                    <a:pt x="1105" y="130"/>
                  </a:lnTo>
                  <a:lnTo>
                    <a:pt x="975" y="65"/>
                  </a:lnTo>
                  <a:lnTo>
                    <a:pt x="845" y="33"/>
                  </a:lnTo>
                  <a:lnTo>
                    <a:pt x="715" y="0"/>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39" name="Google Shape;239;p4"/>
            <p:cNvSpPr/>
            <p:nvPr/>
          </p:nvSpPr>
          <p:spPr>
            <a:xfrm flipH="1">
              <a:off x="8890534" y="1985410"/>
              <a:ext cx="45016" cy="45016"/>
            </a:xfrm>
            <a:custGeom>
              <a:avLst/>
              <a:gdLst/>
              <a:ahLst/>
              <a:cxnLst/>
              <a:rect l="l" t="t" r="r" b="b"/>
              <a:pathLst>
                <a:path w="1398" h="1398" extrusionOk="0">
                  <a:moveTo>
                    <a:pt x="715" y="0"/>
                  </a:moveTo>
                  <a:lnTo>
                    <a:pt x="553" y="33"/>
                  </a:lnTo>
                  <a:lnTo>
                    <a:pt x="423" y="65"/>
                  </a:lnTo>
                  <a:lnTo>
                    <a:pt x="325" y="130"/>
                  </a:lnTo>
                  <a:lnTo>
                    <a:pt x="195" y="195"/>
                  </a:lnTo>
                  <a:lnTo>
                    <a:pt x="130" y="325"/>
                  </a:lnTo>
                  <a:lnTo>
                    <a:pt x="65" y="422"/>
                  </a:lnTo>
                  <a:lnTo>
                    <a:pt x="1" y="552"/>
                  </a:lnTo>
                  <a:lnTo>
                    <a:pt x="1" y="715"/>
                  </a:lnTo>
                  <a:lnTo>
                    <a:pt x="1" y="845"/>
                  </a:lnTo>
                  <a:lnTo>
                    <a:pt x="65" y="975"/>
                  </a:lnTo>
                  <a:lnTo>
                    <a:pt x="130" y="1105"/>
                  </a:lnTo>
                  <a:lnTo>
                    <a:pt x="195" y="1202"/>
                  </a:lnTo>
                  <a:lnTo>
                    <a:pt x="325" y="1300"/>
                  </a:lnTo>
                  <a:lnTo>
                    <a:pt x="423" y="1332"/>
                  </a:lnTo>
                  <a:lnTo>
                    <a:pt x="553" y="1397"/>
                  </a:lnTo>
                  <a:lnTo>
                    <a:pt x="845" y="1397"/>
                  </a:lnTo>
                  <a:lnTo>
                    <a:pt x="975" y="1332"/>
                  </a:lnTo>
                  <a:lnTo>
                    <a:pt x="1105" y="1300"/>
                  </a:lnTo>
                  <a:lnTo>
                    <a:pt x="1203" y="1202"/>
                  </a:lnTo>
                  <a:lnTo>
                    <a:pt x="1268" y="1105"/>
                  </a:lnTo>
                  <a:lnTo>
                    <a:pt x="1333" y="975"/>
                  </a:lnTo>
                  <a:lnTo>
                    <a:pt x="1398" y="845"/>
                  </a:lnTo>
                  <a:lnTo>
                    <a:pt x="1398" y="715"/>
                  </a:lnTo>
                  <a:lnTo>
                    <a:pt x="1398" y="552"/>
                  </a:lnTo>
                  <a:lnTo>
                    <a:pt x="1333" y="422"/>
                  </a:lnTo>
                  <a:lnTo>
                    <a:pt x="1268" y="325"/>
                  </a:lnTo>
                  <a:lnTo>
                    <a:pt x="1203" y="195"/>
                  </a:lnTo>
                  <a:lnTo>
                    <a:pt x="1105" y="130"/>
                  </a:lnTo>
                  <a:lnTo>
                    <a:pt x="975" y="65"/>
                  </a:lnTo>
                  <a:lnTo>
                    <a:pt x="845" y="33"/>
                  </a:lnTo>
                  <a:lnTo>
                    <a:pt x="715" y="0"/>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0" name="Google Shape;240;p4"/>
            <p:cNvSpPr/>
            <p:nvPr/>
          </p:nvSpPr>
          <p:spPr>
            <a:xfrm flipH="1">
              <a:off x="8775452" y="1985410"/>
              <a:ext cx="45016" cy="45016"/>
            </a:xfrm>
            <a:custGeom>
              <a:avLst/>
              <a:gdLst/>
              <a:ahLst/>
              <a:cxnLst/>
              <a:rect l="l" t="t" r="r" b="b"/>
              <a:pathLst>
                <a:path w="1398" h="1398" extrusionOk="0">
                  <a:moveTo>
                    <a:pt x="683" y="0"/>
                  </a:moveTo>
                  <a:lnTo>
                    <a:pt x="553" y="33"/>
                  </a:lnTo>
                  <a:lnTo>
                    <a:pt x="423" y="65"/>
                  </a:lnTo>
                  <a:lnTo>
                    <a:pt x="293" y="130"/>
                  </a:lnTo>
                  <a:lnTo>
                    <a:pt x="195" y="195"/>
                  </a:lnTo>
                  <a:lnTo>
                    <a:pt x="98" y="325"/>
                  </a:lnTo>
                  <a:lnTo>
                    <a:pt x="33" y="422"/>
                  </a:lnTo>
                  <a:lnTo>
                    <a:pt x="0" y="552"/>
                  </a:lnTo>
                  <a:lnTo>
                    <a:pt x="0" y="715"/>
                  </a:lnTo>
                  <a:lnTo>
                    <a:pt x="0" y="845"/>
                  </a:lnTo>
                  <a:lnTo>
                    <a:pt x="33" y="975"/>
                  </a:lnTo>
                  <a:lnTo>
                    <a:pt x="98" y="1105"/>
                  </a:lnTo>
                  <a:lnTo>
                    <a:pt x="195" y="1202"/>
                  </a:lnTo>
                  <a:lnTo>
                    <a:pt x="293" y="1300"/>
                  </a:lnTo>
                  <a:lnTo>
                    <a:pt x="423" y="1332"/>
                  </a:lnTo>
                  <a:lnTo>
                    <a:pt x="553" y="1397"/>
                  </a:lnTo>
                  <a:lnTo>
                    <a:pt x="813" y="1397"/>
                  </a:lnTo>
                  <a:lnTo>
                    <a:pt x="943" y="1332"/>
                  </a:lnTo>
                  <a:lnTo>
                    <a:pt x="1073" y="1300"/>
                  </a:lnTo>
                  <a:lnTo>
                    <a:pt x="1170" y="1202"/>
                  </a:lnTo>
                  <a:lnTo>
                    <a:pt x="1268" y="1105"/>
                  </a:lnTo>
                  <a:lnTo>
                    <a:pt x="1333" y="975"/>
                  </a:lnTo>
                  <a:lnTo>
                    <a:pt x="1365" y="845"/>
                  </a:lnTo>
                  <a:lnTo>
                    <a:pt x="1397" y="715"/>
                  </a:lnTo>
                  <a:lnTo>
                    <a:pt x="1365" y="552"/>
                  </a:lnTo>
                  <a:lnTo>
                    <a:pt x="1333" y="422"/>
                  </a:lnTo>
                  <a:lnTo>
                    <a:pt x="1268" y="325"/>
                  </a:lnTo>
                  <a:lnTo>
                    <a:pt x="1170" y="195"/>
                  </a:lnTo>
                  <a:lnTo>
                    <a:pt x="1073" y="130"/>
                  </a:lnTo>
                  <a:lnTo>
                    <a:pt x="943" y="65"/>
                  </a:lnTo>
                  <a:lnTo>
                    <a:pt x="813" y="33"/>
                  </a:lnTo>
                  <a:lnTo>
                    <a:pt x="683" y="0"/>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1" name="Google Shape;241;p4"/>
            <p:cNvSpPr/>
            <p:nvPr/>
          </p:nvSpPr>
          <p:spPr>
            <a:xfrm flipH="1">
              <a:off x="8661431" y="1985410"/>
              <a:ext cx="45016" cy="45016"/>
            </a:xfrm>
            <a:custGeom>
              <a:avLst/>
              <a:gdLst/>
              <a:ahLst/>
              <a:cxnLst/>
              <a:rect l="l" t="t" r="r" b="b"/>
              <a:pathLst>
                <a:path w="1398" h="1398" extrusionOk="0">
                  <a:moveTo>
                    <a:pt x="716" y="0"/>
                  </a:moveTo>
                  <a:lnTo>
                    <a:pt x="553" y="33"/>
                  </a:lnTo>
                  <a:lnTo>
                    <a:pt x="423" y="65"/>
                  </a:lnTo>
                  <a:lnTo>
                    <a:pt x="326" y="130"/>
                  </a:lnTo>
                  <a:lnTo>
                    <a:pt x="196" y="195"/>
                  </a:lnTo>
                  <a:lnTo>
                    <a:pt x="131" y="325"/>
                  </a:lnTo>
                  <a:lnTo>
                    <a:pt x="66" y="422"/>
                  </a:lnTo>
                  <a:lnTo>
                    <a:pt x="33" y="552"/>
                  </a:lnTo>
                  <a:lnTo>
                    <a:pt x="1" y="715"/>
                  </a:lnTo>
                  <a:lnTo>
                    <a:pt x="33" y="845"/>
                  </a:lnTo>
                  <a:lnTo>
                    <a:pt x="66" y="975"/>
                  </a:lnTo>
                  <a:lnTo>
                    <a:pt x="131" y="1105"/>
                  </a:lnTo>
                  <a:lnTo>
                    <a:pt x="196" y="1202"/>
                  </a:lnTo>
                  <a:lnTo>
                    <a:pt x="326" y="1300"/>
                  </a:lnTo>
                  <a:lnTo>
                    <a:pt x="423" y="1332"/>
                  </a:lnTo>
                  <a:lnTo>
                    <a:pt x="553" y="1397"/>
                  </a:lnTo>
                  <a:lnTo>
                    <a:pt x="846" y="1397"/>
                  </a:lnTo>
                  <a:lnTo>
                    <a:pt x="976" y="1332"/>
                  </a:lnTo>
                  <a:lnTo>
                    <a:pt x="1105" y="1300"/>
                  </a:lnTo>
                  <a:lnTo>
                    <a:pt x="1203" y="1202"/>
                  </a:lnTo>
                  <a:lnTo>
                    <a:pt x="1300" y="1105"/>
                  </a:lnTo>
                  <a:lnTo>
                    <a:pt x="1365" y="975"/>
                  </a:lnTo>
                  <a:lnTo>
                    <a:pt x="1398" y="845"/>
                  </a:lnTo>
                  <a:lnTo>
                    <a:pt x="1398" y="715"/>
                  </a:lnTo>
                  <a:lnTo>
                    <a:pt x="1398" y="552"/>
                  </a:lnTo>
                  <a:lnTo>
                    <a:pt x="1365" y="422"/>
                  </a:lnTo>
                  <a:lnTo>
                    <a:pt x="1300" y="325"/>
                  </a:lnTo>
                  <a:lnTo>
                    <a:pt x="1203" y="195"/>
                  </a:lnTo>
                  <a:lnTo>
                    <a:pt x="1105" y="130"/>
                  </a:lnTo>
                  <a:lnTo>
                    <a:pt x="976" y="65"/>
                  </a:lnTo>
                  <a:lnTo>
                    <a:pt x="846" y="33"/>
                  </a:lnTo>
                  <a:lnTo>
                    <a:pt x="716" y="0"/>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2" name="Google Shape;242;p4"/>
            <p:cNvSpPr/>
            <p:nvPr/>
          </p:nvSpPr>
          <p:spPr>
            <a:xfrm flipH="1">
              <a:off x="8546349" y="1985410"/>
              <a:ext cx="45016" cy="45016"/>
            </a:xfrm>
            <a:custGeom>
              <a:avLst/>
              <a:gdLst/>
              <a:ahLst/>
              <a:cxnLst/>
              <a:rect l="l" t="t" r="r" b="b"/>
              <a:pathLst>
                <a:path w="1398" h="1398" extrusionOk="0">
                  <a:moveTo>
                    <a:pt x="683" y="0"/>
                  </a:moveTo>
                  <a:lnTo>
                    <a:pt x="553" y="33"/>
                  </a:lnTo>
                  <a:lnTo>
                    <a:pt x="423" y="65"/>
                  </a:lnTo>
                  <a:lnTo>
                    <a:pt x="293" y="130"/>
                  </a:lnTo>
                  <a:lnTo>
                    <a:pt x="196" y="195"/>
                  </a:lnTo>
                  <a:lnTo>
                    <a:pt x="98" y="325"/>
                  </a:lnTo>
                  <a:lnTo>
                    <a:pt x="33" y="422"/>
                  </a:lnTo>
                  <a:lnTo>
                    <a:pt x="1" y="552"/>
                  </a:lnTo>
                  <a:lnTo>
                    <a:pt x="1" y="715"/>
                  </a:lnTo>
                  <a:lnTo>
                    <a:pt x="1" y="845"/>
                  </a:lnTo>
                  <a:lnTo>
                    <a:pt x="33" y="975"/>
                  </a:lnTo>
                  <a:lnTo>
                    <a:pt x="98" y="1105"/>
                  </a:lnTo>
                  <a:lnTo>
                    <a:pt x="196" y="1202"/>
                  </a:lnTo>
                  <a:lnTo>
                    <a:pt x="293" y="1300"/>
                  </a:lnTo>
                  <a:lnTo>
                    <a:pt x="423" y="1332"/>
                  </a:lnTo>
                  <a:lnTo>
                    <a:pt x="553" y="1397"/>
                  </a:lnTo>
                  <a:lnTo>
                    <a:pt x="845" y="1397"/>
                  </a:lnTo>
                  <a:lnTo>
                    <a:pt x="975" y="1332"/>
                  </a:lnTo>
                  <a:lnTo>
                    <a:pt x="1073" y="1300"/>
                  </a:lnTo>
                  <a:lnTo>
                    <a:pt x="1170" y="1202"/>
                  </a:lnTo>
                  <a:lnTo>
                    <a:pt x="1268" y="1105"/>
                  </a:lnTo>
                  <a:lnTo>
                    <a:pt x="1333" y="975"/>
                  </a:lnTo>
                  <a:lnTo>
                    <a:pt x="1365" y="845"/>
                  </a:lnTo>
                  <a:lnTo>
                    <a:pt x="1398" y="715"/>
                  </a:lnTo>
                  <a:lnTo>
                    <a:pt x="1365" y="552"/>
                  </a:lnTo>
                  <a:lnTo>
                    <a:pt x="1333" y="422"/>
                  </a:lnTo>
                  <a:lnTo>
                    <a:pt x="1268" y="325"/>
                  </a:lnTo>
                  <a:lnTo>
                    <a:pt x="1170" y="195"/>
                  </a:lnTo>
                  <a:lnTo>
                    <a:pt x="1073" y="130"/>
                  </a:lnTo>
                  <a:lnTo>
                    <a:pt x="975" y="65"/>
                  </a:lnTo>
                  <a:lnTo>
                    <a:pt x="845" y="33"/>
                  </a:lnTo>
                  <a:lnTo>
                    <a:pt x="683" y="0"/>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3" name="Google Shape;243;p4"/>
            <p:cNvSpPr/>
            <p:nvPr/>
          </p:nvSpPr>
          <p:spPr>
            <a:xfrm flipH="1">
              <a:off x="9005617" y="2082687"/>
              <a:ext cx="45016" cy="45016"/>
            </a:xfrm>
            <a:custGeom>
              <a:avLst/>
              <a:gdLst/>
              <a:ahLst/>
              <a:cxnLst/>
              <a:rect l="l" t="t" r="r" b="b"/>
              <a:pathLst>
                <a:path w="1398" h="1398" extrusionOk="0">
                  <a:moveTo>
                    <a:pt x="715" y="1"/>
                  </a:moveTo>
                  <a:lnTo>
                    <a:pt x="585" y="33"/>
                  </a:lnTo>
                  <a:lnTo>
                    <a:pt x="455" y="66"/>
                  </a:lnTo>
                  <a:lnTo>
                    <a:pt x="325" y="131"/>
                  </a:lnTo>
                  <a:lnTo>
                    <a:pt x="228" y="196"/>
                  </a:lnTo>
                  <a:lnTo>
                    <a:pt x="131" y="326"/>
                  </a:lnTo>
                  <a:lnTo>
                    <a:pt x="66" y="423"/>
                  </a:lnTo>
                  <a:lnTo>
                    <a:pt x="33" y="553"/>
                  </a:lnTo>
                  <a:lnTo>
                    <a:pt x="1" y="715"/>
                  </a:lnTo>
                  <a:lnTo>
                    <a:pt x="33" y="845"/>
                  </a:lnTo>
                  <a:lnTo>
                    <a:pt x="66" y="975"/>
                  </a:lnTo>
                  <a:lnTo>
                    <a:pt x="131" y="1105"/>
                  </a:lnTo>
                  <a:lnTo>
                    <a:pt x="228" y="1203"/>
                  </a:lnTo>
                  <a:lnTo>
                    <a:pt x="325" y="1268"/>
                  </a:lnTo>
                  <a:lnTo>
                    <a:pt x="455" y="1333"/>
                  </a:lnTo>
                  <a:lnTo>
                    <a:pt x="585" y="1398"/>
                  </a:lnTo>
                  <a:lnTo>
                    <a:pt x="845" y="1398"/>
                  </a:lnTo>
                  <a:lnTo>
                    <a:pt x="975" y="1333"/>
                  </a:lnTo>
                  <a:lnTo>
                    <a:pt x="1105" y="1268"/>
                  </a:lnTo>
                  <a:lnTo>
                    <a:pt x="1203" y="1203"/>
                  </a:lnTo>
                  <a:lnTo>
                    <a:pt x="1300" y="1105"/>
                  </a:lnTo>
                  <a:lnTo>
                    <a:pt x="1365" y="975"/>
                  </a:lnTo>
                  <a:lnTo>
                    <a:pt x="1398" y="845"/>
                  </a:lnTo>
                  <a:lnTo>
                    <a:pt x="1398" y="715"/>
                  </a:lnTo>
                  <a:lnTo>
                    <a:pt x="1398" y="553"/>
                  </a:lnTo>
                  <a:lnTo>
                    <a:pt x="1365" y="423"/>
                  </a:lnTo>
                  <a:lnTo>
                    <a:pt x="1300" y="326"/>
                  </a:lnTo>
                  <a:lnTo>
                    <a:pt x="1203" y="196"/>
                  </a:lnTo>
                  <a:lnTo>
                    <a:pt x="1105" y="131"/>
                  </a:lnTo>
                  <a:lnTo>
                    <a:pt x="975" y="66"/>
                  </a:lnTo>
                  <a:lnTo>
                    <a:pt x="845" y="33"/>
                  </a:lnTo>
                  <a:lnTo>
                    <a:pt x="715" y="1"/>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4" name="Google Shape;244;p4"/>
            <p:cNvSpPr/>
            <p:nvPr/>
          </p:nvSpPr>
          <p:spPr>
            <a:xfrm flipH="1">
              <a:off x="8890534" y="2082687"/>
              <a:ext cx="45016" cy="45016"/>
            </a:xfrm>
            <a:custGeom>
              <a:avLst/>
              <a:gdLst/>
              <a:ahLst/>
              <a:cxnLst/>
              <a:rect l="l" t="t" r="r" b="b"/>
              <a:pathLst>
                <a:path w="1398" h="1398" extrusionOk="0">
                  <a:moveTo>
                    <a:pt x="715" y="1"/>
                  </a:moveTo>
                  <a:lnTo>
                    <a:pt x="553" y="33"/>
                  </a:lnTo>
                  <a:lnTo>
                    <a:pt x="423" y="66"/>
                  </a:lnTo>
                  <a:lnTo>
                    <a:pt x="325" y="131"/>
                  </a:lnTo>
                  <a:lnTo>
                    <a:pt x="195" y="196"/>
                  </a:lnTo>
                  <a:lnTo>
                    <a:pt x="130" y="326"/>
                  </a:lnTo>
                  <a:lnTo>
                    <a:pt x="65" y="423"/>
                  </a:lnTo>
                  <a:lnTo>
                    <a:pt x="1" y="553"/>
                  </a:lnTo>
                  <a:lnTo>
                    <a:pt x="1" y="715"/>
                  </a:lnTo>
                  <a:lnTo>
                    <a:pt x="1" y="845"/>
                  </a:lnTo>
                  <a:lnTo>
                    <a:pt x="65" y="975"/>
                  </a:lnTo>
                  <a:lnTo>
                    <a:pt x="130" y="1105"/>
                  </a:lnTo>
                  <a:lnTo>
                    <a:pt x="195" y="1203"/>
                  </a:lnTo>
                  <a:lnTo>
                    <a:pt x="325" y="1268"/>
                  </a:lnTo>
                  <a:lnTo>
                    <a:pt x="423" y="1333"/>
                  </a:lnTo>
                  <a:lnTo>
                    <a:pt x="553" y="1398"/>
                  </a:lnTo>
                  <a:lnTo>
                    <a:pt x="845" y="1398"/>
                  </a:lnTo>
                  <a:lnTo>
                    <a:pt x="975" y="1333"/>
                  </a:lnTo>
                  <a:lnTo>
                    <a:pt x="1105" y="1268"/>
                  </a:lnTo>
                  <a:lnTo>
                    <a:pt x="1203" y="1203"/>
                  </a:lnTo>
                  <a:lnTo>
                    <a:pt x="1268" y="1105"/>
                  </a:lnTo>
                  <a:lnTo>
                    <a:pt x="1333" y="975"/>
                  </a:lnTo>
                  <a:lnTo>
                    <a:pt x="1398" y="845"/>
                  </a:lnTo>
                  <a:lnTo>
                    <a:pt x="1398" y="715"/>
                  </a:lnTo>
                  <a:lnTo>
                    <a:pt x="1398" y="553"/>
                  </a:lnTo>
                  <a:lnTo>
                    <a:pt x="1333" y="423"/>
                  </a:lnTo>
                  <a:lnTo>
                    <a:pt x="1268" y="326"/>
                  </a:lnTo>
                  <a:lnTo>
                    <a:pt x="1203" y="196"/>
                  </a:lnTo>
                  <a:lnTo>
                    <a:pt x="1105" y="131"/>
                  </a:lnTo>
                  <a:lnTo>
                    <a:pt x="975" y="66"/>
                  </a:lnTo>
                  <a:lnTo>
                    <a:pt x="845" y="33"/>
                  </a:lnTo>
                  <a:lnTo>
                    <a:pt x="715" y="1"/>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5" name="Google Shape;245;p4"/>
            <p:cNvSpPr/>
            <p:nvPr/>
          </p:nvSpPr>
          <p:spPr>
            <a:xfrm flipH="1">
              <a:off x="8775452" y="2082687"/>
              <a:ext cx="45016" cy="45016"/>
            </a:xfrm>
            <a:custGeom>
              <a:avLst/>
              <a:gdLst/>
              <a:ahLst/>
              <a:cxnLst/>
              <a:rect l="l" t="t" r="r" b="b"/>
              <a:pathLst>
                <a:path w="1398" h="1398" extrusionOk="0">
                  <a:moveTo>
                    <a:pt x="683" y="1"/>
                  </a:moveTo>
                  <a:lnTo>
                    <a:pt x="553" y="33"/>
                  </a:lnTo>
                  <a:lnTo>
                    <a:pt x="423" y="66"/>
                  </a:lnTo>
                  <a:lnTo>
                    <a:pt x="293" y="131"/>
                  </a:lnTo>
                  <a:lnTo>
                    <a:pt x="195" y="196"/>
                  </a:lnTo>
                  <a:lnTo>
                    <a:pt x="98" y="326"/>
                  </a:lnTo>
                  <a:lnTo>
                    <a:pt x="33" y="423"/>
                  </a:lnTo>
                  <a:lnTo>
                    <a:pt x="0" y="553"/>
                  </a:lnTo>
                  <a:lnTo>
                    <a:pt x="0" y="715"/>
                  </a:lnTo>
                  <a:lnTo>
                    <a:pt x="0" y="845"/>
                  </a:lnTo>
                  <a:lnTo>
                    <a:pt x="33" y="975"/>
                  </a:lnTo>
                  <a:lnTo>
                    <a:pt x="98" y="1105"/>
                  </a:lnTo>
                  <a:lnTo>
                    <a:pt x="195" y="1203"/>
                  </a:lnTo>
                  <a:lnTo>
                    <a:pt x="293" y="1268"/>
                  </a:lnTo>
                  <a:lnTo>
                    <a:pt x="423" y="1333"/>
                  </a:lnTo>
                  <a:lnTo>
                    <a:pt x="553" y="1398"/>
                  </a:lnTo>
                  <a:lnTo>
                    <a:pt x="813" y="1398"/>
                  </a:lnTo>
                  <a:lnTo>
                    <a:pt x="943" y="1333"/>
                  </a:lnTo>
                  <a:lnTo>
                    <a:pt x="1073" y="1268"/>
                  </a:lnTo>
                  <a:lnTo>
                    <a:pt x="1170" y="1203"/>
                  </a:lnTo>
                  <a:lnTo>
                    <a:pt x="1268" y="1105"/>
                  </a:lnTo>
                  <a:lnTo>
                    <a:pt x="1333" y="975"/>
                  </a:lnTo>
                  <a:lnTo>
                    <a:pt x="1365" y="845"/>
                  </a:lnTo>
                  <a:lnTo>
                    <a:pt x="1397" y="715"/>
                  </a:lnTo>
                  <a:lnTo>
                    <a:pt x="1365" y="553"/>
                  </a:lnTo>
                  <a:lnTo>
                    <a:pt x="1333" y="423"/>
                  </a:lnTo>
                  <a:lnTo>
                    <a:pt x="1268" y="326"/>
                  </a:lnTo>
                  <a:lnTo>
                    <a:pt x="1170" y="196"/>
                  </a:lnTo>
                  <a:lnTo>
                    <a:pt x="1073" y="131"/>
                  </a:lnTo>
                  <a:lnTo>
                    <a:pt x="943" y="66"/>
                  </a:lnTo>
                  <a:lnTo>
                    <a:pt x="813" y="33"/>
                  </a:lnTo>
                  <a:lnTo>
                    <a:pt x="683" y="1"/>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6" name="Google Shape;246;p4"/>
            <p:cNvSpPr/>
            <p:nvPr/>
          </p:nvSpPr>
          <p:spPr>
            <a:xfrm flipH="1">
              <a:off x="8661431" y="2082687"/>
              <a:ext cx="45016" cy="45016"/>
            </a:xfrm>
            <a:custGeom>
              <a:avLst/>
              <a:gdLst/>
              <a:ahLst/>
              <a:cxnLst/>
              <a:rect l="l" t="t" r="r" b="b"/>
              <a:pathLst>
                <a:path w="1398" h="1398" extrusionOk="0">
                  <a:moveTo>
                    <a:pt x="716" y="1"/>
                  </a:moveTo>
                  <a:lnTo>
                    <a:pt x="553" y="33"/>
                  </a:lnTo>
                  <a:lnTo>
                    <a:pt x="423" y="66"/>
                  </a:lnTo>
                  <a:lnTo>
                    <a:pt x="326" y="131"/>
                  </a:lnTo>
                  <a:lnTo>
                    <a:pt x="196" y="196"/>
                  </a:lnTo>
                  <a:lnTo>
                    <a:pt x="131" y="326"/>
                  </a:lnTo>
                  <a:lnTo>
                    <a:pt x="66" y="423"/>
                  </a:lnTo>
                  <a:lnTo>
                    <a:pt x="33" y="553"/>
                  </a:lnTo>
                  <a:lnTo>
                    <a:pt x="1" y="715"/>
                  </a:lnTo>
                  <a:lnTo>
                    <a:pt x="33" y="845"/>
                  </a:lnTo>
                  <a:lnTo>
                    <a:pt x="66" y="975"/>
                  </a:lnTo>
                  <a:lnTo>
                    <a:pt x="131" y="1105"/>
                  </a:lnTo>
                  <a:lnTo>
                    <a:pt x="196" y="1203"/>
                  </a:lnTo>
                  <a:lnTo>
                    <a:pt x="326" y="1268"/>
                  </a:lnTo>
                  <a:lnTo>
                    <a:pt x="423" y="1333"/>
                  </a:lnTo>
                  <a:lnTo>
                    <a:pt x="553" y="1398"/>
                  </a:lnTo>
                  <a:lnTo>
                    <a:pt x="846" y="1398"/>
                  </a:lnTo>
                  <a:lnTo>
                    <a:pt x="976" y="1333"/>
                  </a:lnTo>
                  <a:lnTo>
                    <a:pt x="1105" y="1268"/>
                  </a:lnTo>
                  <a:lnTo>
                    <a:pt x="1203" y="1203"/>
                  </a:lnTo>
                  <a:lnTo>
                    <a:pt x="1300" y="1105"/>
                  </a:lnTo>
                  <a:lnTo>
                    <a:pt x="1365" y="975"/>
                  </a:lnTo>
                  <a:lnTo>
                    <a:pt x="1398" y="845"/>
                  </a:lnTo>
                  <a:lnTo>
                    <a:pt x="1398" y="715"/>
                  </a:lnTo>
                  <a:lnTo>
                    <a:pt x="1398" y="553"/>
                  </a:lnTo>
                  <a:lnTo>
                    <a:pt x="1365" y="423"/>
                  </a:lnTo>
                  <a:lnTo>
                    <a:pt x="1300" y="326"/>
                  </a:lnTo>
                  <a:lnTo>
                    <a:pt x="1203" y="196"/>
                  </a:lnTo>
                  <a:lnTo>
                    <a:pt x="1105" y="131"/>
                  </a:lnTo>
                  <a:lnTo>
                    <a:pt x="976" y="66"/>
                  </a:lnTo>
                  <a:lnTo>
                    <a:pt x="846" y="33"/>
                  </a:lnTo>
                  <a:lnTo>
                    <a:pt x="716" y="1"/>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7" name="Google Shape;247;p4"/>
            <p:cNvSpPr/>
            <p:nvPr/>
          </p:nvSpPr>
          <p:spPr>
            <a:xfrm flipH="1">
              <a:off x="8546349" y="2082687"/>
              <a:ext cx="45016" cy="45016"/>
            </a:xfrm>
            <a:custGeom>
              <a:avLst/>
              <a:gdLst/>
              <a:ahLst/>
              <a:cxnLst/>
              <a:rect l="l" t="t" r="r" b="b"/>
              <a:pathLst>
                <a:path w="1398" h="1398" extrusionOk="0">
                  <a:moveTo>
                    <a:pt x="683" y="1"/>
                  </a:moveTo>
                  <a:lnTo>
                    <a:pt x="553" y="33"/>
                  </a:lnTo>
                  <a:lnTo>
                    <a:pt x="423" y="66"/>
                  </a:lnTo>
                  <a:lnTo>
                    <a:pt x="293" y="131"/>
                  </a:lnTo>
                  <a:lnTo>
                    <a:pt x="196" y="196"/>
                  </a:lnTo>
                  <a:lnTo>
                    <a:pt x="98" y="326"/>
                  </a:lnTo>
                  <a:lnTo>
                    <a:pt x="33" y="423"/>
                  </a:lnTo>
                  <a:lnTo>
                    <a:pt x="1" y="553"/>
                  </a:lnTo>
                  <a:lnTo>
                    <a:pt x="1" y="715"/>
                  </a:lnTo>
                  <a:lnTo>
                    <a:pt x="1" y="845"/>
                  </a:lnTo>
                  <a:lnTo>
                    <a:pt x="33" y="975"/>
                  </a:lnTo>
                  <a:lnTo>
                    <a:pt x="98" y="1105"/>
                  </a:lnTo>
                  <a:lnTo>
                    <a:pt x="196" y="1203"/>
                  </a:lnTo>
                  <a:lnTo>
                    <a:pt x="293" y="1268"/>
                  </a:lnTo>
                  <a:lnTo>
                    <a:pt x="423" y="1333"/>
                  </a:lnTo>
                  <a:lnTo>
                    <a:pt x="553" y="1398"/>
                  </a:lnTo>
                  <a:lnTo>
                    <a:pt x="845" y="1398"/>
                  </a:lnTo>
                  <a:lnTo>
                    <a:pt x="975" y="1333"/>
                  </a:lnTo>
                  <a:lnTo>
                    <a:pt x="1073" y="1268"/>
                  </a:lnTo>
                  <a:lnTo>
                    <a:pt x="1170" y="1203"/>
                  </a:lnTo>
                  <a:lnTo>
                    <a:pt x="1268" y="1105"/>
                  </a:lnTo>
                  <a:lnTo>
                    <a:pt x="1333" y="975"/>
                  </a:lnTo>
                  <a:lnTo>
                    <a:pt x="1365" y="845"/>
                  </a:lnTo>
                  <a:lnTo>
                    <a:pt x="1398" y="715"/>
                  </a:lnTo>
                  <a:lnTo>
                    <a:pt x="1365" y="553"/>
                  </a:lnTo>
                  <a:lnTo>
                    <a:pt x="1333" y="423"/>
                  </a:lnTo>
                  <a:lnTo>
                    <a:pt x="1268" y="326"/>
                  </a:lnTo>
                  <a:lnTo>
                    <a:pt x="1170" y="196"/>
                  </a:lnTo>
                  <a:lnTo>
                    <a:pt x="1073" y="131"/>
                  </a:lnTo>
                  <a:lnTo>
                    <a:pt x="975" y="66"/>
                  </a:lnTo>
                  <a:lnTo>
                    <a:pt x="845" y="33"/>
                  </a:lnTo>
                  <a:lnTo>
                    <a:pt x="683" y="1"/>
                  </a:lnTo>
                  <a:close/>
                </a:path>
              </a:pathLst>
            </a:custGeom>
            <a:solidFill>
              <a:srgbClr val="59C3E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8" name="Google Shape;248;p4"/>
            <p:cNvSpPr/>
            <p:nvPr/>
          </p:nvSpPr>
          <p:spPr>
            <a:xfrm flipH="1">
              <a:off x="1502665" y="4708045"/>
              <a:ext cx="45016" cy="45016"/>
            </a:xfrm>
            <a:custGeom>
              <a:avLst/>
              <a:gdLst/>
              <a:ahLst/>
              <a:cxnLst/>
              <a:rect l="l" t="t" r="r" b="b"/>
              <a:pathLst>
                <a:path w="1398" h="1398" extrusionOk="0">
                  <a:moveTo>
                    <a:pt x="552" y="0"/>
                  </a:moveTo>
                  <a:lnTo>
                    <a:pt x="422" y="33"/>
                  </a:lnTo>
                  <a:lnTo>
                    <a:pt x="325" y="98"/>
                  </a:lnTo>
                  <a:lnTo>
                    <a:pt x="228" y="195"/>
                  </a:lnTo>
                  <a:lnTo>
                    <a:pt x="130" y="293"/>
                  </a:lnTo>
                  <a:lnTo>
                    <a:pt x="65" y="423"/>
                  </a:lnTo>
                  <a:lnTo>
                    <a:pt x="33" y="553"/>
                  </a:lnTo>
                  <a:lnTo>
                    <a:pt x="0" y="683"/>
                  </a:lnTo>
                  <a:lnTo>
                    <a:pt x="33" y="813"/>
                  </a:lnTo>
                  <a:lnTo>
                    <a:pt x="65" y="943"/>
                  </a:lnTo>
                  <a:lnTo>
                    <a:pt x="130" y="1073"/>
                  </a:lnTo>
                  <a:lnTo>
                    <a:pt x="228" y="1170"/>
                  </a:lnTo>
                  <a:lnTo>
                    <a:pt x="325" y="1268"/>
                  </a:lnTo>
                  <a:lnTo>
                    <a:pt x="422" y="1332"/>
                  </a:lnTo>
                  <a:lnTo>
                    <a:pt x="552" y="1365"/>
                  </a:lnTo>
                  <a:lnTo>
                    <a:pt x="715" y="1397"/>
                  </a:lnTo>
                  <a:lnTo>
                    <a:pt x="845" y="1365"/>
                  </a:lnTo>
                  <a:lnTo>
                    <a:pt x="975" y="1332"/>
                  </a:lnTo>
                  <a:lnTo>
                    <a:pt x="1105" y="1268"/>
                  </a:lnTo>
                  <a:lnTo>
                    <a:pt x="1202" y="1170"/>
                  </a:lnTo>
                  <a:lnTo>
                    <a:pt x="1300" y="1073"/>
                  </a:lnTo>
                  <a:lnTo>
                    <a:pt x="1365" y="943"/>
                  </a:lnTo>
                  <a:lnTo>
                    <a:pt x="1397" y="813"/>
                  </a:lnTo>
                  <a:lnTo>
                    <a:pt x="1397" y="683"/>
                  </a:lnTo>
                  <a:lnTo>
                    <a:pt x="1397" y="553"/>
                  </a:lnTo>
                  <a:lnTo>
                    <a:pt x="1365" y="423"/>
                  </a:lnTo>
                  <a:lnTo>
                    <a:pt x="1300" y="293"/>
                  </a:lnTo>
                  <a:lnTo>
                    <a:pt x="1202" y="195"/>
                  </a:lnTo>
                  <a:lnTo>
                    <a:pt x="1105" y="98"/>
                  </a:lnTo>
                  <a:lnTo>
                    <a:pt x="975" y="33"/>
                  </a:lnTo>
                  <a:lnTo>
                    <a:pt x="845" y="0"/>
                  </a:lnTo>
                  <a:close/>
                </a:path>
              </a:pathLst>
            </a:custGeom>
            <a:solidFill>
              <a:srgbClr val="7DA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49" name="Google Shape;249;p4"/>
            <p:cNvSpPr/>
            <p:nvPr/>
          </p:nvSpPr>
          <p:spPr>
            <a:xfrm flipH="1">
              <a:off x="1387582" y="4708045"/>
              <a:ext cx="45016" cy="45016"/>
            </a:xfrm>
            <a:custGeom>
              <a:avLst/>
              <a:gdLst/>
              <a:ahLst/>
              <a:cxnLst/>
              <a:rect l="l" t="t" r="r" b="b"/>
              <a:pathLst>
                <a:path w="1398" h="1398" extrusionOk="0">
                  <a:moveTo>
                    <a:pt x="552" y="0"/>
                  </a:moveTo>
                  <a:lnTo>
                    <a:pt x="422" y="33"/>
                  </a:lnTo>
                  <a:lnTo>
                    <a:pt x="292" y="98"/>
                  </a:lnTo>
                  <a:lnTo>
                    <a:pt x="195" y="195"/>
                  </a:lnTo>
                  <a:lnTo>
                    <a:pt x="97" y="293"/>
                  </a:lnTo>
                  <a:lnTo>
                    <a:pt x="32" y="423"/>
                  </a:lnTo>
                  <a:lnTo>
                    <a:pt x="0" y="553"/>
                  </a:lnTo>
                  <a:lnTo>
                    <a:pt x="0" y="683"/>
                  </a:lnTo>
                  <a:lnTo>
                    <a:pt x="0" y="813"/>
                  </a:lnTo>
                  <a:lnTo>
                    <a:pt x="32" y="943"/>
                  </a:lnTo>
                  <a:lnTo>
                    <a:pt x="97" y="1073"/>
                  </a:lnTo>
                  <a:lnTo>
                    <a:pt x="195" y="1170"/>
                  </a:lnTo>
                  <a:lnTo>
                    <a:pt x="292" y="1268"/>
                  </a:lnTo>
                  <a:lnTo>
                    <a:pt x="422" y="1332"/>
                  </a:lnTo>
                  <a:lnTo>
                    <a:pt x="552" y="1365"/>
                  </a:lnTo>
                  <a:lnTo>
                    <a:pt x="682" y="1397"/>
                  </a:lnTo>
                  <a:lnTo>
                    <a:pt x="845" y="1365"/>
                  </a:lnTo>
                  <a:lnTo>
                    <a:pt x="975" y="1332"/>
                  </a:lnTo>
                  <a:lnTo>
                    <a:pt x="1072" y="1268"/>
                  </a:lnTo>
                  <a:lnTo>
                    <a:pt x="1170" y="1170"/>
                  </a:lnTo>
                  <a:lnTo>
                    <a:pt x="1267" y="1073"/>
                  </a:lnTo>
                  <a:lnTo>
                    <a:pt x="1332" y="943"/>
                  </a:lnTo>
                  <a:lnTo>
                    <a:pt x="1365" y="813"/>
                  </a:lnTo>
                  <a:lnTo>
                    <a:pt x="1397" y="683"/>
                  </a:lnTo>
                  <a:lnTo>
                    <a:pt x="1365" y="553"/>
                  </a:lnTo>
                  <a:lnTo>
                    <a:pt x="1332" y="423"/>
                  </a:lnTo>
                  <a:lnTo>
                    <a:pt x="1267" y="293"/>
                  </a:lnTo>
                  <a:lnTo>
                    <a:pt x="1170" y="195"/>
                  </a:lnTo>
                  <a:lnTo>
                    <a:pt x="1072" y="98"/>
                  </a:lnTo>
                  <a:lnTo>
                    <a:pt x="975" y="33"/>
                  </a:lnTo>
                  <a:lnTo>
                    <a:pt x="845" y="0"/>
                  </a:lnTo>
                  <a:close/>
                </a:path>
              </a:pathLst>
            </a:custGeom>
            <a:solidFill>
              <a:srgbClr val="7DA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0" name="Google Shape;250;p4"/>
            <p:cNvSpPr/>
            <p:nvPr/>
          </p:nvSpPr>
          <p:spPr>
            <a:xfrm flipH="1">
              <a:off x="1273562" y="4708045"/>
              <a:ext cx="45016" cy="45016"/>
            </a:xfrm>
            <a:custGeom>
              <a:avLst/>
              <a:gdLst/>
              <a:ahLst/>
              <a:cxnLst/>
              <a:rect l="l" t="t" r="r" b="b"/>
              <a:pathLst>
                <a:path w="1398" h="1398" extrusionOk="0">
                  <a:moveTo>
                    <a:pt x="585" y="0"/>
                  </a:moveTo>
                  <a:lnTo>
                    <a:pt x="455" y="33"/>
                  </a:lnTo>
                  <a:lnTo>
                    <a:pt x="325" y="98"/>
                  </a:lnTo>
                  <a:lnTo>
                    <a:pt x="228" y="195"/>
                  </a:lnTo>
                  <a:lnTo>
                    <a:pt x="130" y="293"/>
                  </a:lnTo>
                  <a:lnTo>
                    <a:pt x="65" y="423"/>
                  </a:lnTo>
                  <a:lnTo>
                    <a:pt x="33" y="553"/>
                  </a:lnTo>
                  <a:lnTo>
                    <a:pt x="0" y="683"/>
                  </a:lnTo>
                  <a:lnTo>
                    <a:pt x="33" y="813"/>
                  </a:lnTo>
                  <a:lnTo>
                    <a:pt x="65" y="943"/>
                  </a:lnTo>
                  <a:lnTo>
                    <a:pt x="130" y="1073"/>
                  </a:lnTo>
                  <a:lnTo>
                    <a:pt x="228" y="1170"/>
                  </a:lnTo>
                  <a:lnTo>
                    <a:pt x="325" y="1268"/>
                  </a:lnTo>
                  <a:lnTo>
                    <a:pt x="455" y="1332"/>
                  </a:lnTo>
                  <a:lnTo>
                    <a:pt x="585" y="1365"/>
                  </a:lnTo>
                  <a:lnTo>
                    <a:pt x="715" y="1397"/>
                  </a:lnTo>
                  <a:lnTo>
                    <a:pt x="845" y="1365"/>
                  </a:lnTo>
                  <a:lnTo>
                    <a:pt x="975" y="1332"/>
                  </a:lnTo>
                  <a:lnTo>
                    <a:pt x="1105" y="1268"/>
                  </a:lnTo>
                  <a:lnTo>
                    <a:pt x="1203" y="1170"/>
                  </a:lnTo>
                  <a:lnTo>
                    <a:pt x="1300" y="1073"/>
                  </a:lnTo>
                  <a:lnTo>
                    <a:pt x="1365" y="943"/>
                  </a:lnTo>
                  <a:lnTo>
                    <a:pt x="1397" y="813"/>
                  </a:lnTo>
                  <a:lnTo>
                    <a:pt x="1397" y="683"/>
                  </a:lnTo>
                  <a:lnTo>
                    <a:pt x="1397" y="553"/>
                  </a:lnTo>
                  <a:lnTo>
                    <a:pt x="1365" y="423"/>
                  </a:lnTo>
                  <a:lnTo>
                    <a:pt x="1300" y="293"/>
                  </a:lnTo>
                  <a:lnTo>
                    <a:pt x="1203" y="195"/>
                  </a:lnTo>
                  <a:lnTo>
                    <a:pt x="1105" y="98"/>
                  </a:lnTo>
                  <a:lnTo>
                    <a:pt x="975" y="33"/>
                  </a:lnTo>
                  <a:lnTo>
                    <a:pt x="845" y="0"/>
                  </a:lnTo>
                  <a:close/>
                </a:path>
              </a:pathLst>
            </a:custGeom>
            <a:solidFill>
              <a:srgbClr val="7DA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1" name="Google Shape;251;p4"/>
            <p:cNvSpPr/>
            <p:nvPr/>
          </p:nvSpPr>
          <p:spPr>
            <a:xfrm flipH="1">
              <a:off x="1158479" y="4708045"/>
              <a:ext cx="45016" cy="45016"/>
            </a:xfrm>
            <a:custGeom>
              <a:avLst/>
              <a:gdLst/>
              <a:ahLst/>
              <a:cxnLst/>
              <a:rect l="l" t="t" r="r" b="b"/>
              <a:pathLst>
                <a:path w="1398" h="1398" extrusionOk="0">
                  <a:moveTo>
                    <a:pt x="553" y="0"/>
                  </a:moveTo>
                  <a:lnTo>
                    <a:pt x="423" y="33"/>
                  </a:lnTo>
                  <a:lnTo>
                    <a:pt x="293" y="98"/>
                  </a:lnTo>
                  <a:lnTo>
                    <a:pt x="195" y="195"/>
                  </a:lnTo>
                  <a:lnTo>
                    <a:pt x="130" y="293"/>
                  </a:lnTo>
                  <a:lnTo>
                    <a:pt x="65" y="423"/>
                  </a:lnTo>
                  <a:lnTo>
                    <a:pt x="0" y="553"/>
                  </a:lnTo>
                  <a:lnTo>
                    <a:pt x="0" y="683"/>
                  </a:lnTo>
                  <a:lnTo>
                    <a:pt x="0" y="813"/>
                  </a:lnTo>
                  <a:lnTo>
                    <a:pt x="65" y="943"/>
                  </a:lnTo>
                  <a:lnTo>
                    <a:pt x="130" y="1073"/>
                  </a:lnTo>
                  <a:lnTo>
                    <a:pt x="195" y="1170"/>
                  </a:lnTo>
                  <a:lnTo>
                    <a:pt x="293" y="1268"/>
                  </a:lnTo>
                  <a:lnTo>
                    <a:pt x="423" y="1332"/>
                  </a:lnTo>
                  <a:lnTo>
                    <a:pt x="553" y="1365"/>
                  </a:lnTo>
                  <a:lnTo>
                    <a:pt x="683" y="1397"/>
                  </a:lnTo>
                  <a:lnTo>
                    <a:pt x="845" y="1365"/>
                  </a:lnTo>
                  <a:lnTo>
                    <a:pt x="975" y="1332"/>
                  </a:lnTo>
                  <a:lnTo>
                    <a:pt x="1072" y="1268"/>
                  </a:lnTo>
                  <a:lnTo>
                    <a:pt x="1202" y="1170"/>
                  </a:lnTo>
                  <a:lnTo>
                    <a:pt x="1267" y="1073"/>
                  </a:lnTo>
                  <a:lnTo>
                    <a:pt x="1332" y="943"/>
                  </a:lnTo>
                  <a:lnTo>
                    <a:pt x="1397" y="813"/>
                  </a:lnTo>
                  <a:lnTo>
                    <a:pt x="1397" y="683"/>
                  </a:lnTo>
                  <a:lnTo>
                    <a:pt x="1397" y="553"/>
                  </a:lnTo>
                  <a:lnTo>
                    <a:pt x="1332" y="423"/>
                  </a:lnTo>
                  <a:lnTo>
                    <a:pt x="1267" y="293"/>
                  </a:lnTo>
                  <a:lnTo>
                    <a:pt x="1202" y="195"/>
                  </a:lnTo>
                  <a:lnTo>
                    <a:pt x="1072" y="98"/>
                  </a:lnTo>
                  <a:lnTo>
                    <a:pt x="975" y="33"/>
                  </a:lnTo>
                  <a:lnTo>
                    <a:pt x="845" y="0"/>
                  </a:lnTo>
                  <a:close/>
                </a:path>
              </a:pathLst>
            </a:custGeom>
            <a:solidFill>
              <a:srgbClr val="7DA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2" name="Google Shape;252;p4"/>
            <p:cNvSpPr/>
            <p:nvPr/>
          </p:nvSpPr>
          <p:spPr>
            <a:xfrm flipH="1">
              <a:off x="1043396" y="4708045"/>
              <a:ext cx="45016" cy="45016"/>
            </a:xfrm>
            <a:custGeom>
              <a:avLst/>
              <a:gdLst/>
              <a:ahLst/>
              <a:cxnLst/>
              <a:rect l="l" t="t" r="r" b="b"/>
              <a:pathLst>
                <a:path w="1398" h="1398" extrusionOk="0">
                  <a:moveTo>
                    <a:pt x="553" y="0"/>
                  </a:moveTo>
                  <a:lnTo>
                    <a:pt x="423" y="33"/>
                  </a:lnTo>
                  <a:lnTo>
                    <a:pt x="293" y="98"/>
                  </a:lnTo>
                  <a:lnTo>
                    <a:pt x="195" y="195"/>
                  </a:lnTo>
                  <a:lnTo>
                    <a:pt x="98" y="293"/>
                  </a:lnTo>
                  <a:lnTo>
                    <a:pt x="33" y="423"/>
                  </a:lnTo>
                  <a:lnTo>
                    <a:pt x="0" y="553"/>
                  </a:lnTo>
                  <a:lnTo>
                    <a:pt x="0" y="683"/>
                  </a:lnTo>
                  <a:lnTo>
                    <a:pt x="0" y="813"/>
                  </a:lnTo>
                  <a:lnTo>
                    <a:pt x="33" y="943"/>
                  </a:lnTo>
                  <a:lnTo>
                    <a:pt x="98" y="1073"/>
                  </a:lnTo>
                  <a:lnTo>
                    <a:pt x="195" y="1170"/>
                  </a:lnTo>
                  <a:lnTo>
                    <a:pt x="293" y="1268"/>
                  </a:lnTo>
                  <a:lnTo>
                    <a:pt x="423" y="1332"/>
                  </a:lnTo>
                  <a:lnTo>
                    <a:pt x="553" y="1365"/>
                  </a:lnTo>
                  <a:lnTo>
                    <a:pt x="683" y="1397"/>
                  </a:lnTo>
                  <a:lnTo>
                    <a:pt x="812" y="1365"/>
                  </a:lnTo>
                  <a:lnTo>
                    <a:pt x="942" y="1332"/>
                  </a:lnTo>
                  <a:lnTo>
                    <a:pt x="1072" y="1268"/>
                  </a:lnTo>
                  <a:lnTo>
                    <a:pt x="1170" y="1170"/>
                  </a:lnTo>
                  <a:lnTo>
                    <a:pt x="1267" y="1073"/>
                  </a:lnTo>
                  <a:lnTo>
                    <a:pt x="1332" y="943"/>
                  </a:lnTo>
                  <a:lnTo>
                    <a:pt x="1365" y="813"/>
                  </a:lnTo>
                  <a:lnTo>
                    <a:pt x="1397" y="683"/>
                  </a:lnTo>
                  <a:lnTo>
                    <a:pt x="1365" y="553"/>
                  </a:lnTo>
                  <a:lnTo>
                    <a:pt x="1332" y="423"/>
                  </a:lnTo>
                  <a:lnTo>
                    <a:pt x="1267" y="293"/>
                  </a:lnTo>
                  <a:lnTo>
                    <a:pt x="1170" y="195"/>
                  </a:lnTo>
                  <a:lnTo>
                    <a:pt x="1072" y="98"/>
                  </a:lnTo>
                  <a:lnTo>
                    <a:pt x="942" y="33"/>
                  </a:lnTo>
                  <a:lnTo>
                    <a:pt x="812" y="0"/>
                  </a:lnTo>
                  <a:close/>
                </a:path>
              </a:pathLst>
            </a:custGeom>
            <a:solidFill>
              <a:srgbClr val="7DA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3" name="Google Shape;253;p4"/>
            <p:cNvSpPr/>
            <p:nvPr/>
          </p:nvSpPr>
          <p:spPr>
            <a:xfrm flipH="1">
              <a:off x="1502665" y="4805321"/>
              <a:ext cx="45016" cy="45048"/>
            </a:xfrm>
            <a:custGeom>
              <a:avLst/>
              <a:gdLst/>
              <a:ahLst/>
              <a:cxnLst/>
              <a:rect l="l" t="t" r="r" b="b"/>
              <a:pathLst>
                <a:path w="1398" h="1399" extrusionOk="0">
                  <a:moveTo>
                    <a:pt x="552" y="1"/>
                  </a:moveTo>
                  <a:lnTo>
                    <a:pt x="422" y="33"/>
                  </a:lnTo>
                  <a:lnTo>
                    <a:pt x="325" y="98"/>
                  </a:lnTo>
                  <a:lnTo>
                    <a:pt x="228" y="196"/>
                  </a:lnTo>
                  <a:lnTo>
                    <a:pt x="130" y="293"/>
                  </a:lnTo>
                  <a:lnTo>
                    <a:pt x="65" y="423"/>
                  </a:lnTo>
                  <a:lnTo>
                    <a:pt x="33" y="553"/>
                  </a:lnTo>
                  <a:lnTo>
                    <a:pt x="0" y="683"/>
                  </a:lnTo>
                  <a:lnTo>
                    <a:pt x="33" y="813"/>
                  </a:lnTo>
                  <a:lnTo>
                    <a:pt x="65" y="943"/>
                  </a:lnTo>
                  <a:lnTo>
                    <a:pt x="130" y="1073"/>
                  </a:lnTo>
                  <a:lnTo>
                    <a:pt x="228" y="1171"/>
                  </a:lnTo>
                  <a:lnTo>
                    <a:pt x="325" y="1268"/>
                  </a:lnTo>
                  <a:lnTo>
                    <a:pt x="422" y="1333"/>
                  </a:lnTo>
                  <a:lnTo>
                    <a:pt x="552" y="1366"/>
                  </a:lnTo>
                  <a:lnTo>
                    <a:pt x="715" y="1398"/>
                  </a:lnTo>
                  <a:lnTo>
                    <a:pt x="845" y="1366"/>
                  </a:lnTo>
                  <a:lnTo>
                    <a:pt x="975" y="1333"/>
                  </a:lnTo>
                  <a:lnTo>
                    <a:pt x="1105" y="1268"/>
                  </a:lnTo>
                  <a:lnTo>
                    <a:pt x="1202" y="1171"/>
                  </a:lnTo>
                  <a:lnTo>
                    <a:pt x="1300" y="1073"/>
                  </a:lnTo>
                  <a:lnTo>
                    <a:pt x="1365" y="943"/>
                  </a:lnTo>
                  <a:lnTo>
                    <a:pt x="1397" y="813"/>
                  </a:lnTo>
                  <a:lnTo>
                    <a:pt x="1397" y="683"/>
                  </a:lnTo>
                  <a:lnTo>
                    <a:pt x="1397" y="553"/>
                  </a:lnTo>
                  <a:lnTo>
                    <a:pt x="1365" y="423"/>
                  </a:lnTo>
                  <a:lnTo>
                    <a:pt x="1300" y="293"/>
                  </a:lnTo>
                  <a:lnTo>
                    <a:pt x="1202" y="196"/>
                  </a:lnTo>
                  <a:lnTo>
                    <a:pt x="1105" y="98"/>
                  </a:lnTo>
                  <a:lnTo>
                    <a:pt x="975" y="33"/>
                  </a:lnTo>
                  <a:lnTo>
                    <a:pt x="845" y="1"/>
                  </a:lnTo>
                  <a:close/>
                </a:path>
              </a:pathLst>
            </a:custGeom>
            <a:solidFill>
              <a:srgbClr val="7DA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4" name="Google Shape;254;p4"/>
            <p:cNvSpPr/>
            <p:nvPr/>
          </p:nvSpPr>
          <p:spPr>
            <a:xfrm flipH="1">
              <a:off x="1387582" y="4805321"/>
              <a:ext cx="45016" cy="45048"/>
            </a:xfrm>
            <a:custGeom>
              <a:avLst/>
              <a:gdLst/>
              <a:ahLst/>
              <a:cxnLst/>
              <a:rect l="l" t="t" r="r" b="b"/>
              <a:pathLst>
                <a:path w="1398" h="1399" extrusionOk="0">
                  <a:moveTo>
                    <a:pt x="552" y="1"/>
                  </a:moveTo>
                  <a:lnTo>
                    <a:pt x="422" y="33"/>
                  </a:lnTo>
                  <a:lnTo>
                    <a:pt x="292" y="98"/>
                  </a:lnTo>
                  <a:lnTo>
                    <a:pt x="195" y="196"/>
                  </a:lnTo>
                  <a:lnTo>
                    <a:pt x="97" y="293"/>
                  </a:lnTo>
                  <a:lnTo>
                    <a:pt x="32" y="423"/>
                  </a:lnTo>
                  <a:lnTo>
                    <a:pt x="0" y="553"/>
                  </a:lnTo>
                  <a:lnTo>
                    <a:pt x="0" y="683"/>
                  </a:lnTo>
                  <a:lnTo>
                    <a:pt x="0" y="813"/>
                  </a:lnTo>
                  <a:lnTo>
                    <a:pt x="32" y="943"/>
                  </a:lnTo>
                  <a:lnTo>
                    <a:pt x="97" y="1073"/>
                  </a:lnTo>
                  <a:lnTo>
                    <a:pt x="195" y="1171"/>
                  </a:lnTo>
                  <a:lnTo>
                    <a:pt x="292" y="1268"/>
                  </a:lnTo>
                  <a:lnTo>
                    <a:pt x="422" y="1333"/>
                  </a:lnTo>
                  <a:lnTo>
                    <a:pt x="552" y="1366"/>
                  </a:lnTo>
                  <a:lnTo>
                    <a:pt x="682" y="1398"/>
                  </a:lnTo>
                  <a:lnTo>
                    <a:pt x="845" y="1366"/>
                  </a:lnTo>
                  <a:lnTo>
                    <a:pt x="975" y="1333"/>
                  </a:lnTo>
                  <a:lnTo>
                    <a:pt x="1072" y="1268"/>
                  </a:lnTo>
                  <a:lnTo>
                    <a:pt x="1170" y="1171"/>
                  </a:lnTo>
                  <a:lnTo>
                    <a:pt x="1267" y="1073"/>
                  </a:lnTo>
                  <a:lnTo>
                    <a:pt x="1332" y="943"/>
                  </a:lnTo>
                  <a:lnTo>
                    <a:pt x="1365" y="813"/>
                  </a:lnTo>
                  <a:lnTo>
                    <a:pt x="1397" y="683"/>
                  </a:lnTo>
                  <a:lnTo>
                    <a:pt x="1365" y="553"/>
                  </a:lnTo>
                  <a:lnTo>
                    <a:pt x="1332" y="423"/>
                  </a:lnTo>
                  <a:lnTo>
                    <a:pt x="1267" y="293"/>
                  </a:lnTo>
                  <a:lnTo>
                    <a:pt x="1170" y="196"/>
                  </a:lnTo>
                  <a:lnTo>
                    <a:pt x="1072" y="98"/>
                  </a:lnTo>
                  <a:lnTo>
                    <a:pt x="975" y="33"/>
                  </a:lnTo>
                  <a:lnTo>
                    <a:pt x="845" y="1"/>
                  </a:lnTo>
                  <a:close/>
                </a:path>
              </a:pathLst>
            </a:custGeom>
            <a:solidFill>
              <a:srgbClr val="7DA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5" name="Google Shape;255;p4"/>
            <p:cNvSpPr/>
            <p:nvPr/>
          </p:nvSpPr>
          <p:spPr>
            <a:xfrm flipH="1">
              <a:off x="1273562" y="4805321"/>
              <a:ext cx="45016" cy="45048"/>
            </a:xfrm>
            <a:custGeom>
              <a:avLst/>
              <a:gdLst/>
              <a:ahLst/>
              <a:cxnLst/>
              <a:rect l="l" t="t" r="r" b="b"/>
              <a:pathLst>
                <a:path w="1398" h="1399" extrusionOk="0">
                  <a:moveTo>
                    <a:pt x="585" y="1"/>
                  </a:moveTo>
                  <a:lnTo>
                    <a:pt x="455" y="33"/>
                  </a:lnTo>
                  <a:lnTo>
                    <a:pt x="325" y="98"/>
                  </a:lnTo>
                  <a:lnTo>
                    <a:pt x="228" y="196"/>
                  </a:lnTo>
                  <a:lnTo>
                    <a:pt x="130" y="293"/>
                  </a:lnTo>
                  <a:lnTo>
                    <a:pt x="65" y="423"/>
                  </a:lnTo>
                  <a:lnTo>
                    <a:pt x="33" y="553"/>
                  </a:lnTo>
                  <a:lnTo>
                    <a:pt x="0" y="683"/>
                  </a:lnTo>
                  <a:lnTo>
                    <a:pt x="33" y="813"/>
                  </a:lnTo>
                  <a:lnTo>
                    <a:pt x="65" y="943"/>
                  </a:lnTo>
                  <a:lnTo>
                    <a:pt x="130" y="1073"/>
                  </a:lnTo>
                  <a:lnTo>
                    <a:pt x="228" y="1171"/>
                  </a:lnTo>
                  <a:lnTo>
                    <a:pt x="325" y="1268"/>
                  </a:lnTo>
                  <a:lnTo>
                    <a:pt x="455" y="1333"/>
                  </a:lnTo>
                  <a:lnTo>
                    <a:pt x="585" y="1366"/>
                  </a:lnTo>
                  <a:lnTo>
                    <a:pt x="715" y="1398"/>
                  </a:lnTo>
                  <a:lnTo>
                    <a:pt x="845" y="1366"/>
                  </a:lnTo>
                  <a:lnTo>
                    <a:pt x="975" y="1333"/>
                  </a:lnTo>
                  <a:lnTo>
                    <a:pt x="1105" y="1268"/>
                  </a:lnTo>
                  <a:lnTo>
                    <a:pt x="1203" y="1171"/>
                  </a:lnTo>
                  <a:lnTo>
                    <a:pt x="1300" y="1073"/>
                  </a:lnTo>
                  <a:lnTo>
                    <a:pt x="1365" y="943"/>
                  </a:lnTo>
                  <a:lnTo>
                    <a:pt x="1397" y="813"/>
                  </a:lnTo>
                  <a:lnTo>
                    <a:pt x="1397" y="683"/>
                  </a:lnTo>
                  <a:lnTo>
                    <a:pt x="1397" y="553"/>
                  </a:lnTo>
                  <a:lnTo>
                    <a:pt x="1365" y="423"/>
                  </a:lnTo>
                  <a:lnTo>
                    <a:pt x="1300" y="293"/>
                  </a:lnTo>
                  <a:lnTo>
                    <a:pt x="1203" y="196"/>
                  </a:lnTo>
                  <a:lnTo>
                    <a:pt x="1105" y="98"/>
                  </a:lnTo>
                  <a:lnTo>
                    <a:pt x="975" y="33"/>
                  </a:lnTo>
                  <a:lnTo>
                    <a:pt x="845" y="1"/>
                  </a:lnTo>
                  <a:close/>
                </a:path>
              </a:pathLst>
            </a:custGeom>
            <a:solidFill>
              <a:srgbClr val="7DA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6" name="Google Shape;256;p4"/>
            <p:cNvSpPr/>
            <p:nvPr/>
          </p:nvSpPr>
          <p:spPr>
            <a:xfrm flipH="1">
              <a:off x="1158479" y="4805321"/>
              <a:ext cx="45016" cy="45048"/>
            </a:xfrm>
            <a:custGeom>
              <a:avLst/>
              <a:gdLst/>
              <a:ahLst/>
              <a:cxnLst/>
              <a:rect l="l" t="t" r="r" b="b"/>
              <a:pathLst>
                <a:path w="1398" h="1399" extrusionOk="0">
                  <a:moveTo>
                    <a:pt x="553" y="1"/>
                  </a:moveTo>
                  <a:lnTo>
                    <a:pt x="423" y="33"/>
                  </a:lnTo>
                  <a:lnTo>
                    <a:pt x="293" y="98"/>
                  </a:lnTo>
                  <a:lnTo>
                    <a:pt x="195" y="196"/>
                  </a:lnTo>
                  <a:lnTo>
                    <a:pt x="130" y="293"/>
                  </a:lnTo>
                  <a:lnTo>
                    <a:pt x="65" y="423"/>
                  </a:lnTo>
                  <a:lnTo>
                    <a:pt x="0" y="553"/>
                  </a:lnTo>
                  <a:lnTo>
                    <a:pt x="0" y="683"/>
                  </a:lnTo>
                  <a:lnTo>
                    <a:pt x="0" y="813"/>
                  </a:lnTo>
                  <a:lnTo>
                    <a:pt x="65" y="943"/>
                  </a:lnTo>
                  <a:lnTo>
                    <a:pt x="130" y="1073"/>
                  </a:lnTo>
                  <a:lnTo>
                    <a:pt x="195" y="1171"/>
                  </a:lnTo>
                  <a:lnTo>
                    <a:pt x="293" y="1268"/>
                  </a:lnTo>
                  <a:lnTo>
                    <a:pt x="423" y="1333"/>
                  </a:lnTo>
                  <a:lnTo>
                    <a:pt x="553" y="1366"/>
                  </a:lnTo>
                  <a:lnTo>
                    <a:pt x="683" y="1398"/>
                  </a:lnTo>
                  <a:lnTo>
                    <a:pt x="845" y="1366"/>
                  </a:lnTo>
                  <a:lnTo>
                    <a:pt x="975" y="1333"/>
                  </a:lnTo>
                  <a:lnTo>
                    <a:pt x="1072" y="1268"/>
                  </a:lnTo>
                  <a:lnTo>
                    <a:pt x="1202" y="1171"/>
                  </a:lnTo>
                  <a:lnTo>
                    <a:pt x="1267" y="1073"/>
                  </a:lnTo>
                  <a:lnTo>
                    <a:pt x="1332" y="943"/>
                  </a:lnTo>
                  <a:lnTo>
                    <a:pt x="1397" y="813"/>
                  </a:lnTo>
                  <a:lnTo>
                    <a:pt x="1397" y="683"/>
                  </a:lnTo>
                  <a:lnTo>
                    <a:pt x="1397" y="553"/>
                  </a:lnTo>
                  <a:lnTo>
                    <a:pt x="1332" y="423"/>
                  </a:lnTo>
                  <a:lnTo>
                    <a:pt x="1267" y="293"/>
                  </a:lnTo>
                  <a:lnTo>
                    <a:pt x="1202" y="196"/>
                  </a:lnTo>
                  <a:lnTo>
                    <a:pt x="1072" y="98"/>
                  </a:lnTo>
                  <a:lnTo>
                    <a:pt x="975" y="33"/>
                  </a:lnTo>
                  <a:lnTo>
                    <a:pt x="845" y="1"/>
                  </a:lnTo>
                  <a:close/>
                </a:path>
              </a:pathLst>
            </a:custGeom>
            <a:solidFill>
              <a:srgbClr val="7DA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7" name="Google Shape;257;p4"/>
            <p:cNvSpPr/>
            <p:nvPr/>
          </p:nvSpPr>
          <p:spPr>
            <a:xfrm flipH="1">
              <a:off x="1043396" y="4805321"/>
              <a:ext cx="45016" cy="45048"/>
            </a:xfrm>
            <a:custGeom>
              <a:avLst/>
              <a:gdLst/>
              <a:ahLst/>
              <a:cxnLst/>
              <a:rect l="l" t="t" r="r" b="b"/>
              <a:pathLst>
                <a:path w="1398" h="1399" extrusionOk="0">
                  <a:moveTo>
                    <a:pt x="553" y="1"/>
                  </a:moveTo>
                  <a:lnTo>
                    <a:pt x="423" y="33"/>
                  </a:lnTo>
                  <a:lnTo>
                    <a:pt x="293" y="98"/>
                  </a:lnTo>
                  <a:lnTo>
                    <a:pt x="195" y="196"/>
                  </a:lnTo>
                  <a:lnTo>
                    <a:pt x="98" y="293"/>
                  </a:lnTo>
                  <a:lnTo>
                    <a:pt x="33" y="423"/>
                  </a:lnTo>
                  <a:lnTo>
                    <a:pt x="0" y="553"/>
                  </a:lnTo>
                  <a:lnTo>
                    <a:pt x="0" y="683"/>
                  </a:lnTo>
                  <a:lnTo>
                    <a:pt x="0" y="813"/>
                  </a:lnTo>
                  <a:lnTo>
                    <a:pt x="33" y="943"/>
                  </a:lnTo>
                  <a:lnTo>
                    <a:pt x="98" y="1073"/>
                  </a:lnTo>
                  <a:lnTo>
                    <a:pt x="195" y="1171"/>
                  </a:lnTo>
                  <a:lnTo>
                    <a:pt x="293" y="1268"/>
                  </a:lnTo>
                  <a:lnTo>
                    <a:pt x="423" y="1333"/>
                  </a:lnTo>
                  <a:lnTo>
                    <a:pt x="553" y="1366"/>
                  </a:lnTo>
                  <a:lnTo>
                    <a:pt x="683" y="1398"/>
                  </a:lnTo>
                  <a:lnTo>
                    <a:pt x="812" y="1366"/>
                  </a:lnTo>
                  <a:lnTo>
                    <a:pt x="942" y="1333"/>
                  </a:lnTo>
                  <a:lnTo>
                    <a:pt x="1072" y="1268"/>
                  </a:lnTo>
                  <a:lnTo>
                    <a:pt x="1170" y="1171"/>
                  </a:lnTo>
                  <a:lnTo>
                    <a:pt x="1267" y="1073"/>
                  </a:lnTo>
                  <a:lnTo>
                    <a:pt x="1332" y="943"/>
                  </a:lnTo>
                  <a:lnTo>
                    <a:pt x="1365" y="813"/>
                  </a:lnTo>
                  <a:lnTo>
                    <a:pt x="1397" y="683"/>
                  </a:lnTo>
                  <a:lnTo>
                    <a:pt x="1365" y="553"/>
                  </a:lnTo>
                  <a:lnTo>
                    <a:pt x="1332" y="423"/>
                  </a:lnTo>
                  <a:lnTo>
                    <a:pt x="1267" y="293"/>
                  </a:lnTo>
                  <a:lnTo>
                    <a:pt x="1170" y="196"/>
                  </a:lnTo>
                  <a:lnTo>
                    <a:pt x="1072" y="98"/>
                  </a:lnTo>
                  <a:lnTo>
                    <a:pt x="942" y="33"/>
                  </a:lnTo>
                  <a:lnTo>
                    <a:pt x="812" y="1"/>
                  </a:lnTo>
                  <a:close/>
                </a:path>
              </a:pathLst>
            </a:custGeom>
            <a:solidFill>
              <a:srgbClr val="7DA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8" name="Google Shape;258;p4"/>
            <p:cNvSpPr/>
            <p:nvPr/>
          </p:nvSpPr>
          <p:spPr>
            <a:xfrm flipH="1">
              <a:off x="1502665" y="4902629"/>
              <a:ext cx="45016" cy="45016"/>
            </a:xfrm>
            <a:custGeom>
              <a:avLst/>
              <a:gdLst/>
              <a:ahLst/>
              <a:cxnLst/>
              <a:rect l="l" t="t" r="r" b="b"/>
              <a:pathLst>
                <a:path w="1398" h="1398" extrusionOk="0">
                  <a:moveTo>
                    <a:pt x="552" y="1"/>
                  </a:moveTo>
                  <a:lnTo>
                    <a:pt x="422" y="33"/>
                  </a:lnTo>
                  <a:lnTo>
                    <a:pt x="325" y="98"/>
                  </a:lnTo>
                  <a:lnTo>
                    <a:pt x="228" y="195"/>
                  </a:lnTo>
                  <a:lnTo>
                    <a:pt x="130" y="293"/>
                  </a:lnTo>
                  <a:lnTo>
                    <a:pt x="65" y="423"/>
                  </a:lnTo>
                  <a:lnTo>
                    <a:pt x="33" y="553"/>
                  </a:lnTo>
                  <a:lnTo>
                    <a:pt x="0" y="683"/>
                  </a:lnTo>
                  <a:lnTo>
                    <a:pt x="33" y="813"/>
                  </a:lnTo>
                  <a:lnTo>
                    <a:pt x="65" y="943"/>
                  </a:lnTo>
                  <a:lnTo>
                    <a:pt x="130" y="1073"/>
                  </a:lnTo>
                  <a:lnTo>
                    <a:pt x="228" y="1170"/>
                  </a:lnTo>
                  <a:lnTo>
                    <a:pt x="325" y="1268"/>
                  </a:lnTo>
                  <a:lnTo>
                    <a:pt x="422" y="1333"/>
                  </a:lnTo>
                  <a:lnTo>
                    <a:pt x="552" y="1365"/>
                  </a:lnTo>
                  <a:lnTo>
                    <a:pt x="715" y="1398"/>
                  </a:lnTo>
                  <a:lnTo>
                    <a:pt x="845" y="1365"/>
                  </a:lnTo>
                  <a:lnTo>
                    <a:pt x="975" y="1333"/>
                  </a:lnTo>
                  <a:lnTo>
                    <a:pt x="1105" y="1268"/>
                  </a:lnTo>
                  <a:lnTo>
                    <a:pt x="1202" y="1170"/>
                  </a:lnTo>
                  <a:lnTo>
                    <a:pt x="1300" y="1073"/>
                  </a:lnTo>
                  <a:lnTo>
                    <a:pt x="1365" y="943"/>
                  </a:lnTo>
                  <a:lnTo>
                    <a:pt x="1397" y="813"/>
                  </a:lnTo>
                  <a:lnTo>
                    <a:pt x="1397" y="683"/>
                  </a:lnTo>
                  <a:lnTo>
                    <a:pt x="1397" y="553"/>
                  </a:lnTo>
                  <a:lnTo>
                    <a:pt x="1365" y="423"/>
                  </a:lnTo>
                  <a:lnTo>
                    <a:pt x="1300" y="293"/>
                  </a:lnTo>
                  <a:lnTo>
                    <a:pt x="1202" y="195"/>
                  </a:lnTo>
                  <a:lnTo>
                    <a:pt x="1105" y="98"/>
                  </a:lnTo>
                  <a:lnTo>
                    <a:pt x="975" y="33"/>
                  </a:lnTo>
                  <a:lnTo>
                    <a:pt x="845" y="1"/>
                  </a:lnTo>
                  <a:close/>
                </a:path>
              </a:pathLst>
            </a:custGeom>
            <a:solidFill>
              <a:srgbClr val="7DA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59" name="Google Shape;259;p4"/>
            <p:cNvSpPr/>
            <p:nvPr/>
          </p:nvSpPr>
          <p:spPr>
            <a:xfrm flipH="1">
              <a:off x="1387582" y="4902629"/>
              <a:ext cx="45016" cy="45016"/>
            </a:xfrm>
            <a:custGeom>
              <a:avLst/>
              <a:gdLst/>
              <a:ahLst/>
              <a:cxnLst/>
              <a:rect l="l" t="t" r="r" b="b"/>
              <a:pathLst>
                <a:path w="1398" h="1398" extrusionOk="0">
                  <a:moveTo>
                    <a:pt x="552" y="1"/>
                  </a:moveTo>
                  <a:lnTo>
                    <a:pt x="422" y="33"/>
                  </a:lnTo>
                  <a:lnTo>
                    <a:pt x="292" y="98"/>
                  </a:lnTo>
                  <a:lnTo>
                    <a:pt x="195" y="195"/>
                  </a:lnTo>
                  <a:lnTo>
                    <a:pt x="97" y="293"/>
                  </a:lnTo>
                  <a:lnTo>
                    <a:pt x="32" y="423"/>
                  </a:lnTo>
                  <a:lnTo>
                    <a:pt x="0" y="553"/>
                  </a:lnTo>
                  <a:lnTo>
                    <a:pt x="0" y="683"/>
                  </a:lnTo>
                  <a:lnTo>
                    <a:pt x="0" y="813"/>
                  </a:lnTo>
                  <a:lnTo>
                    <a:pt x="32" y="943"/>
                  </a:lnTo>
                  <a:lnTo>
                    <a:pt x="97" y="1073"/>
                  </a:lnTo>
                  <a:lnTo>
                    <a:pt x="195" y="1170"/>
                  </a:lnTo>
                  <a:lnTo>
                    <a:pt x="292" y="1268"/>
                  </a:lnTo>
                  <a:lnTo>
                    <a:pt x="422" y="1333"/>
                  </a:lnTo>
                  <a:lnTo>
                    <a:pt x="552" y="1365"/>
                  </a:lnTo>
                  <a:lnTo>
                    <a:pt x="682" y="1398"/>
                  </a:lnTo>
                  <a:lnTo>
                    <a:pt x="845" y="1365"/>
                  </a:lnTo>
                  <a:lnTo>
                    <a:pt x="975" y="1333"/>
                  </a:lnTo>
                  <a:lnTo>
                    <a:pt x="1072" y="1268"/>
                  </a:lnTo>
                  <a:lnTo>
                    <a:pt x="1170" y="1170"/>
                  </a:lnTo>
                  <a:lnTo>
                    <a:pt x="1267" y="1073"/>
                  </a:lnTo>
                  <a:lnTo>
                    <a:pt x="1332" y="943"/>
                  </a:lnTo>
                  <a:lnTo>
                    <a:pt x="1365" y="813"/>
                  </a:lnTo>
                  <a:lnTo>
                    <a:pt x="1397" y="683"/>
                  </a:lnTo>
                  <a:lnTo>
                    <a:pt x="1365" y="553"/>
                  </a:lnTo>
                  <a:lnTo>
                    <a:pt x="1332" y="423"/>
                  </a:lnTo>
                  <a:lnTo>
                    <a:pt x="1267" y="293"/>
                  </a:lnTo>
                  <a:lnTo>
                    <a:pt x="1170" y="195"/>
                  </a:lnTo>
                  <a:lnTo>
                    <a:pt x="1072" y="98"/>
                  </a:lnTo>
                  <a:lnTo>
                    <a:pt x="975" y="33"/>
                  </a:lnTo>
                  <a:lnTo>
                    <a:pt x="845" y="1"/>
                  </a:lnTo>
                  <a:close/>
                </a:path>
              </a:pathLst>
            </a:custGeom>
            <a:solidFill>
              <a:srgbClr val="7DA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0" name="Google Shape;260;p4"/>
            <p:cNvSpPr/>
            <p:nvPr/>
          </p:nvSpPr>
          <p:spPr>
            <a:xfrm flipH="1">
              <a:off x="1273562" y="4902629"/>
              <a:ext cx="45016" cy="45016"/>
            </a:xfrm>
            <a:custGeom>
              <a:avLst/>
              <a:gdLst/>
              <a:ahLst/>
              <a:cxnLst/>
              <a:rect l="l" t="t" r="r" b="b"/>
              <a:pathLst>
                <a:path w="1398" h="1398" extrusionOk="0">
                  <a:moveTo>
                    <a:pt x="585" y="1"/>
                  </a:moveTo>
                  <a:lnTo>
                    <a:pt x="455" y="33"/>
                  </a:lnTo>
                  <a:lnTo>
                    <a:pt x="325" y="98"/>
                  </a:lnTo>
                  <a:lnTo>
                    <a:pt x="228" y="195"/>
                  </a:lnTo>
                  <a:lnTo>
                    <a:pt x="130" y="293"/>
                  </a:lnTo>
                  <a:lnTo>
                    <a:pt x="65" y="423"/>
                  </a:lnTo>
                  <a:lnTo>
                    <a:pt x="33" y="553"/>
                  </a:lnTo>
                  <a:lnTo>
                    <a:pt x="0" y="683"/>
                  </a:lnTo>
                  <a:lnTo>
                    <a:pt x="33" y="813"/>
                  </a:lnTo>
                  <a:lnTo>
                    <a:pt x="65" y="943"/>
                  </a:lnTo>
                  <a:lnTo>
                    <a:pt x="130" y="1073"/>
                  </a:lnTo>
                  <a:lnTo>
                    <a:pt x="228" y="1170"/>
                  </a:lnTo>
                  <a:lnTo>
                    <a:pt x="325" y="1268"/>
                  </a:lnTo>
                  <a:lnTo>
                    <a:pt x="455" y="1333"/>
                  </a:lnTo>
                  <a:lnTo>
                    <a:pt x="585" y="1365"/>
                  </a:lnTo>
                  <a:lnTo>
                    <a:pt x="715" y="1398"/>
                  </a:lnTo>
                  <a:lnTo>
                    <a:pt x="845" y="1365"/>
                  </a:lnTo>
                  <a:lnTo>
                    <a:pt x="975" y="1333"/>
                  </a:lnTo>
                  <a:lnTo>
                    <a:pt x="1105" y="1268"/>
                  </a:lnTo>
                  <a:lnTo>
                    <a:pt x="1203" y="1170"/>
                  </a:lnTo>
                  <a:lnTo>
                    <a:pt x="1300" y="1073"/>
                  </a:lnTo>
                  <a:lnTo>
                    <a:pt x="1365" y="943"/>
                  </a:lnTo>
                  <a:lnTo>
                    <a:pt x="1397" y="813"/>
                  </a:lnTo>
                  <a:lnTo>
                    <a:pt x="1397" y="683"/>
                  </a:lnTo>
                  <a:lnTo>
                    <a:pt x="1397" y="553"/>
                  </a:lnTo>
                  <a:lnTo>
                    <a:pt x="1365" y="423"/>
                  </a:lnTo>
                  <a:lnTo>
                    <a:pt x="1300" y="293"/>
                  </a:lnTo>
                  <a:lnTo>
                    <a:pt x="1203" y="195"/>
                  </a:lnTo>
                  <a:lnTo>
                    <a:pt x="1105" y="98"/>
                  </a:lnTo>
                  <a:lnTo>
                    <a:pt x="975" y="33"/>
                  </a:lnTo>
                  <a:lnTo>
                    <a:pt x="845" y="1"/>
                  </a:lnTo>
                  <a:close/>
                </a:path>
              </a:pathLst>
            </a:custGeom>
            <a:solidFill>
              <a:srgbClr val="7DA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1" name="Google Shape;261;p4"/>
            <p:cNvSpPr/>
            <p:nvPr/>
          </p:nvSpPr>
          <p:spPr>
            <a:xfrm flipH="1">
              <a:off x="1158479" y="4902629"/>
              <a:ext cx="45016" cy="45016"/>
            </a:xfrm>
            <a:custGeom>
              <a:avLst/>
              <a:gdLst/>
              <a:ahLst/>
              <a:cxnLst/>
              <a:rect l="l" t="t" r="r" b="b"/>
              <a:pathLst>
                <a:path w="1398" h="1398" extrusionOk="0">
                  <a:moveTo>
                    <a:pt x="553" y="1"/>
                  </a:moveTo>
                  <a:lnTo>
                    <a:pt x="423" y="33"/>
                  </a:lnTo>
                  <a:lnTo>
                    <a:pt x="293" y="98"/>
                  </a:lnTo>
                  <a:lnTo>
                    <a:pt x="195" y="195"/>
                  </a:lnTo>
                  <a:lnTo>
                    <a:pt x="130" y="293"/>
                  </a:lnTo>
                  <a:lnTo>
                    <a:pt x="65" y="423"/>
                  </a:lnTo>
                  <a:lnTo>
                    <a:pt x="0" y="553"/>
                  </a:lnTo>
                  <a:lnTo>
                    <a:pt x="0" y="683"/>
                  </a:lnTo>
                  <a:lnTo>
                    <a:pt x="0" y="813"/>
                  </a:lnTo>
                  <a:lnTo>
                    <a:pt x="65" y="943"/>
                  </a:lnTo>
                  <a:lnTo>
                    <a:pt x="130" y="1073"/>
                  </a:lnTo>
                  <a:lnTo>
                    <a:pt x="195" y="1170"/>
                  </a:lnTo>
                  <a:lnTo>
                    <a:pt x="293" y="1268"/>
                  </a:lnTo>
                  <a:lnTo>
                    <a:pt x="423" y="1333"/>
                  </a:lnTo>
                  <a:lnTo>
                    <a:pt x="553" y="1365"/>
                  </a:lnTo>
                  <a:lnTo>
                    <a:pt x="683" y="1398"/>
                  </a:lnTo>
                  <a:lnTo>
                    <a:pt x="845" y="1365"/>
                  </a:lnTo>
                  <a:lnTo>
                    <a:pt x="975" y="1333"/>
                  </a:lnTo>
                  <a:lnTo>
                    <a:pt x="1072" y="1268"/>
                  </a:lnTo>
                  <a:lnTo>
                    <a:pt x="1202" y="1170"/>
                  </a:lnTo>
                  <a:lnTo>
                    <a:pt x="1267" y="1073"/>
                  </a:lnTo>
                  <a:lnTo>
                    <a:pt x="1332" y="943"/>
                  </a:lnTo>
                  <a:lnTo>
                    <a:pt x="1397" y="813"/>
                  </a:lnTo>
                  <a:lnTo>
                    <a:pt x="1397" y="683"/>
                  </a:lnTo>
                  <a:lnTo>
                    <a:pt x="1397" y="553"/>
                  </a:lnTo>
                  <a:lnTo>
                    <a:pt x="1332" y="423"/>
                  </a:lnTo>
                  <a:lnTo>
                    <a:pt x="1267" y="293"/>
                  </a:lnTo>
                  <a:lnTo>
                    <a:pt x="1202" y="195"/>
                  </a:lnTo>
                  <a:lnTo>
                    <a:pt x="1072" y="98"/>
                  </a:lnTo>
                  <a:lnTo>
                    <a:pt x="975" y="33"/>
                  </a:lnTo>
                  <a:lnTo>
                    <a:pt x="845" y="1"/>
                  </a:lnTo>
                  <a:close/>
                </a:path>
              </a:pathLst>
            </a:custGeom>
            <a:solidFill>
              <a:srgbClr val="7DA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262" name="Google Shape;262;p4"/>
            <p:cNvSpPr/>
            <p:nvPr/>
          </p:nvSpPr>
          <p:spPr>
            <a:xfrm flipH="1">
              <a:off x="1043396" y="4902629"/>
              <a:ext cx="45016" cy="45016"/>
            </a:xfrm>
            <a:custGeom>
              <a:avLst/>
              <a:gdLst/>
              <a:ahLst/>
              <a:cxnLst/>
              <a:rect l="l" t="t" r="r" b="b"/>
              <a:pathLst>
                <a:path w="1398" h="1398" extrusionOk="0">
                  <a:moveTo>
                    <a:pt x="553" y="1"/>
                  </a:moveTo>
                  <a:lnTo>
                    <a:pt x="423" y="33"/>
                  </a:lnTo>
                  <a:lnTo>
                    <a:pt x="293" y="98"/>
                  </a:lnTo>
                  <a:lnTo>
                    <a:pt x="195" y="195"/>
                  </a:lnTo>
                  <a:lnTo>
                    <a:pt x="98" y="293"/>
                  </a:lnTo>
                  <a:lnTo>
                    <a:pt x="33" y="423"/>
                  </a:lnTo>
                  <a:lnTo>
                    <a:pt x="0" y="553"/>
                  </a:lnTo>
                  <a:lnTo>
                    <a:pt x="0" y="683"/>
                  </a:lnTo>
                  <a:lnTo>
                    <a:pt x="0" y="813"/>
                  </a:lnTo>
                  <a:lnTo>
                    <a:pt x="33" y="943"/>
                  </a:lnTo>
                  <a:lnTo>
                    <a:pt x="98" y="1073"/>
                  </a:lnTo>
                  <a:lnTo>
                    <a:pt x="195" y="1170"/>
                  </a:lnTo>
                  <a:lnTo>
                    <a:pt x="293" y="1268"/>
                  </a:lnTo>
                  <a:lnTo>
                    <a:pt x="423" y="1333"/>
                  </a:lnTo>
                  <a:lnTo>
                    <a:pt x="553" y="1365"/>
                  </a:lnTo>
                  <a:lnTo>
                    <a:pt x="683" y="1398"/>
                  </a:lnTo>
                  <a:lnTo>
                    <a:pt x="812" y="1365"/>
                  </a:lnTo>
                  <a:lnTo>
                    <a:pt x="942" y="1333"/>
                  </a:lnTo>
                  <a:lnTo>
                    <a:pt x="1072" y="1268"/>
                  </a:lnTo>
                  <a:lnTo>
                    <a:pt x="1170" y="1170"/>
                  </a:lnTo>
                  <a:lnTo>
                    <a:pt x="1267" y="1073"/>
                  </a:lnTo>
                  <a:lnTo>
                    <a:pt x="1332" y="943"/>
                  </a:lnTo>
                  <a:lnTo>
                    <a:pt x="1365" y="813"/>
                  </a:lnTo>
                  <a:lnTo>
                    <a:pt x="1397" y="683"/>
                  </a:lnTo>
                  <a:lnTo>
                    <a:pt x="1365" y="553"/>
                  </a:lnTo>
                  <a:lnTo>
                    <a:pt x="1332" y="423"/>
                  </a:lnTo>
                  <a:lnTo>
                    <a:pt x="1267" y="293"/>
                  </a:lnTo>
                  <a:lnTo>
                    <a:pt x="1170" y="195"/>
                  </a:lnTo>
                  <a:lnTo>
                    <a:pt x="1072" y="98"/>
                  </a:lnTo>
                  <a:lnTo>
                    <a:pt x="942" y="33"/>
                  </a:lnTo>
                  <a:lnTo>
                    <a:pt x="812" y="1"/>
                  </a:lnTo>
                  <a:close/>
                </a:path>
              </a:pathLst>
            </a:custGeom>
            <a:solidFill>
              <a:srgbClr val="7DA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263" name="Google Shape;263;p4"/>
          <p:cNvSpPr txBox="1">
            <a:spLocks noGrp="1"/>
          </p:cNvSpPr>
          <p:nvPr>
            <p:ph type="body" idx="1"/>
          </p:nvPr>
        </p:nvSpPr>
        <p:spPr>
          <a:xfrm>
            <a:off x="960000" y="1442433"/>
            <a:ext cx="10272000" cy="4686400"/>
          </a:xfrm>
          <a:prstGeom prst="rect">
            <a:avLst/>
          </a:prstGeom>
        </p:spPr>
        <p:txBody>
          <a:bodyPr spcFirstLastPara="1" wrap="square" lIns="91425" tIns="91425" rIns="91425" bIns="91425" anchor="t" anchorCtr="0">
            <a:noAutofit/>
          </a:bodyPr>
          <a:lstStyle>
            <a:lvl1pPr marL="609585" lvl="0" indent="-423323" rtl="0">
              <a:lnSpc>
                <a:spcPct val="100000"/>
              </a:lnSpc>
              <a:spcBef>
                <a:spcPts val="0"/>
              </a:spcBef>
              <a:spcAft>
                <a:spcPts val="0"/>
              </a:spcAft>
              <a:buSzPts val="1400"/>
              <a:buAutoNum type="arabicPeriod"/>
              <a:defRPr sz="1600"/>
            </a:lvl1pPr>
            <a:lvl2pPr marL="1219170" lvl="1" indent="-423323" rtl="0">
              <a:lnSpc>
                <a:spcPct val="115000"/>
              </a:lnSpc>
              <a:spcBef>
                <a:spcPts val="2133"/>
              </a:spcBef>
              <a:spcAft>
                <a:spcPts val="0"/>
              </a:spcAft>
              <a:buSzPts val="1400"/>
              <a:buAutoNum type="alphaLcPeriod"/>
              <a:defRPr/>
            </a:lvl2pPr>
            <a:lvl3pPr marL="1828754" lvl="2" indent="-423323" rtl="0">
              <a:lnSpc>
                <a:spcPct val="115000"/>
              </a:lnSpc>
              <a:spcBef>
                <a:spcPts val="2133"/>
              </a:spcBef>
              <a:spcAft>
                <a:spcPts val="0"/>
              </a:spcAft>
              <a:buSzPts val="1400"/>
              <a:buAutoNum type="romanLcPeriod"/>
              <a:defRPr/>
            </a:lvl3pPr>
            <a:lvl4pPr marL="2438339" lvl="3" indent="-423323" rtl="0">
              <a:lnSpc>
                <a:spcPct val="115000"/>
              </a:lnSpc>
              <a:spcBef>
                <a:spcPts val="2133"/>
              </a:spcBef>
              <a:spcAft>
                <a:spcPts val="0"/>
              </a:spcAft>
              <a:buSzPts val="1400"/>
              <a:buAutoNum type="arabicPeriod"/>
              <a:defRPr/>
            </a:lvl4pPr>
            <a:lvl5pPr marL="3047924" lvl="4" indent="-423323" rtl="0">
              <a:lnSpc>
                <a:spcPct val="115000"/>
              </a:lnSpc>
              <a:spcBef>
                <a:spcPts val="2133"/>
              </a:spcBef>
              <a:spcAft>
                <a:spcPts val="0"/>
              </a:spcAft>
              <a:buSzPts val="1400"/>
              <a:buAutoNum type="alphaLcPeriod"/>
              <a:defRPr/>
            </a:lvl5pPr>
            <a:lvl6pPr marL="3657509" lvl="5" indent="-423323" rtl="0">
              <a:lnSpc>
                <a:spcPct val="115000"/>
              </a:lnSpc>
              <a:spcBef>
                <a:spcPts val="2133"/>
              </a:spcBef>
              <a:spcAft>
                <a:spcPts val="0"/>
              </a:spcAft>
              <a:buSzPts val="1400"/>
              <a:buAutoNum type="romanLcPeriod"/>
              <a:defRPr/>
            </a:lvl6pPr>
            <a:lvl7pPr marL="4267093" lvl="6" indent="-423323" rtl="0">
              <a:lnSpc>
                <a:spcPct val="115000"/>
              </a:lnSpc>
              <a:spcBef>
                <a:spcPts val="2133"/>
              </a:spcBef>
              <a:spcAft>
                <a:spcPts val="0"/>
              </a:spcAft>
              <a:buSzPts val="1400"/>
              <a:buAutoNum type="arabicPeriod"/>
              <a:defRPr/>
            </a:lvl7pPr>
            <a:lvl8pPr marL="4876678" lvl="7" indent="-423323" rtl="0">
              <a:lnSpc>
                <a:spcPct val="115000"/>
              </a:lnSpc>
              <a:spcBef>
                <a:spcPts val="2133"/>
              </a:spcBef>
              <a:spcAft>
                <a:spcPts val="0"/>
              </a:spcAft>
              <a:buSzPts val="1400"/>
              <a:buAutoNum type="alphaLcPeriod"/>
              <a:defRPr/>
            </a:lvl8pPr>
            <a:lvl9pPr marL="5486263" lvl="8" indent="-423323" rtl="0">
              <a:lnSpc>
                <a:spcPct val="115000"/>
              </a:lnSpc>
              <a:spcBef>
                <a:spcPts val="2133"/>
              </a:spcBef>
              <a:spcAft>
                <a:spcPts val="2133"/>
              </a:spcAft>
              <a:buSzPts val="1400"/>
              <a:buAutoNum type="romanLcPeriod"/>
              <a:defRPr/>
            </a:lvl9pPr>
          </a:lstStyle>
          <a:p>
            <a:endParaRPr/>
          </a:p>
        </p:txBody>
      </p:sp>
      <p:sp>
        <p:nvSpPr>
          <p:cNvPr id="264" name="Google Shape;264;p4"/>
          <p:cNvSpPr txBox="1">
            <a:spLocks noGrp="1"/>
          </p:cNvSpPr>
          <p:nvPr>
            <p:ph type="title"/>
          </p:nvPr>
        </p:nvSpPr>
        <p:spPr>
          <a:xfrm>
            <a:off x="950967" y="719333"/>
            <a:ext cx="10290000" cy="4308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2"/>
              </a:buClr>
              <a:buSzPts val="2800"/>
              <a:buFont typeface="Fredoka One"/>
              <a:buNone/>
              <a:defRPr sz="3733">
                <a:latin typeface="Fredoka One"/>
                <a:ea typeface="Fredoka One"/>
                <a:cs typeface="Fredoka One"/>
                <a:sym typeface="Fredoka One"/>
              </a:defRPr>
            </a:lvl1pPr>
            <a:lvl2pPr lvl="1" rtl="0">
              <a:spcBef>
                <a:spcPts val="0"/>
              </a:spcBef>
              <a:spcAft>
                <a:spcPts val="0"/>
              </a:spcAft>
              <a:buClr>
                <a:schemeClr val="dk1"/>
              </a:buClr>
              <a:buSzPts val="2800"/>
              <a:buNone/>
              <a:defRPr sz="3733">
                <a:solidFill>
                  <a:schemeClr val="dk1"/>
                </a:solidFill>
              </a:defRPr>
            </a:lvl2pPr>
            <a:lvl3pPr lvl="2" rtl="0">
              <a:spcBef>
                <a:spcPts val="0"/>
              </a:spcBef>
              <a:spcAft>
                <a:spcPts val="0"/>
              </a:spcAft>
              <a:buClr>
                <a:schemeClr val="dk1"/>
              </a:buClr>
              <a:buSzPts val="2800"/>
              <a:buNone/>
              <a:defRPr sz="3733">
                <a:solidFill>
                  <a:schemeClr val="dk1"/>
                </a:solidFill>
              </a:defRPr>
            </a:lvl3pPr>
            <a:lvl4pPr lvl="3" rtl="0">
              <a:spcBef>
                <a:spcPts val="0"/>
              </a:spcBef>
              <a:spcAft>
                <a:spcPts val="0"/>
              </a:spcAft>
              <a:buClr>
                <a:schemeClr val="dk1"/>
              </a:buClr>
              <a:buSzPts val="2800"/>
              <a:buNone/>
              <a:defRPr sz="3733">
                <a:solidFill>
                  <a:schemeClr val="dk1"/>
                </a:solidFill>
              </a:defRPr>
            </a:lvl4pPr>
            <a:lvl5pPr lvl="4" rtl="0">
              <a:spcBef>
                <a:spcPts val="0"/>
              </a:spcBef>
              <a:spcAft>
                <a:spcPts val="0"/>
              </a:spcAft>
              <a:buClr>
                <a:schemeClr val="dk1"/>
              </a:buClr>
              <a:buSzPts val="2800"/>
              <a:buNone/>
              <a:defRPr sz="3733">
                <a:solidFill>
                  <a:schemeClr val="dk1"/>
                </a:solidFill>
              </a:defRPr>
            </a:lvl5pPr>
            <a:lvl6pPr lvl="5" rtl="0">
              <a:spcBef>
                <a:spcPts val="0"/>
              </a:spcBef>
              <a:spcAft>
                <a:spcPts val="0"/>
              </a:spcAft>
              <a:buClr>
                <a:schemeClr val="dk1"/>
              </a:buClr>
              <a:buSzPts val="2800"/>
              <a:buNone/>
              <a:defRPr sz="3733">
                <a:solidFill>
                  <a:schemeClr val="dk1"/>
                </a:solidFill>
              </a:defRPr>
            </a:lvl6pPr>
            <a:lvl7pPr lvl="6" rtl="0">
              <a:spcBef>
                <a:spcPts val="0"/>
              </a:spcBef>
              <a:spcAft>
                <a:spcPts val="0"/>
              </a:spcAft>
              <a:buClr>
                <a:schemeClr val="dk1"/>
              </a:buClr>
              <a:buSzPts val="2800"/>
              <a:buNone/>
              <a:defRPr sz="3733">
                <a:solidFill>
                  <a:schemeClr val="dk1"/>
                </a:solidFill>
              </a:defRPr>
            </a:lvl7pPr>
            <a:lvl8pPr lvl="7" rtl="0">
              <a:spcBef>
                <a:spcPts val="0"/>
              </a:spcBef>
              <a:spcAft>
                <a:spcPts val="0"/>
              </a:spcAft>
              <a:buClr>
                <a:schemeClr val="dk1"/>
              </a:buClr>
              <a:buSzPts val="2800"/>
              <a:buNone/>
              <a:defRPr sz="3733">
                <a:solidFill>
                  <a:schemeClr val="dk1"/>
                </a:solidFill>
              </a:defRPr>
            </a:lvl8pPr>
            <a:lvl9pPr lvl="8" rtl="0">
              <a:spcBef>
                <a:spcPts val="0"/>
              </a:spcBef>
              <a:spcAft>
                <a:spcPts val="0"/>
              </a:spcAft>
              <a:buClr>
                <a:schemeClr val="dk1"/>
              </a:buClr>
              <a:buSzPts val="2800"/>
              <a:buNone/>
              <a:defRPr sz="3733">
                <a:solidFill>
                  <a:schemeClr val="dk1"/>
                </a:solidFill>
              </a:defRPr>
            </a:lvl9pPr>
          </a:lstStyle>
          <a:p>
            <a:endParaRPr/>
          </a:p>
        </p:txBody>
      </p:sp>
    </p:spTree>
    <p:extLst>
      <p:ext uri="{BB962C8B-B14F-4D97-AF65-F5344CB8AC3E}">
        <p14:creationId xmlns:p14="http://schemas.microsoft.com/office/powerpoint/2010/main" val="1762675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1">
  <p:cSld name="CUSTOM_3">
    <p:spTree>
      <p:nvGrpSpPr>
        <p:cNvPr id="1" name="Shape 1127"/>
        <p:cNvGrpSpPr/>
        <p:nvPr/>
      </p:nvGrpSpPr>
      <p:grpSpPr>
        <a:xfrm>
          <a:off x="0" y="0"/>
          <a:ext cx="0" cy="0"/>
          <a:chOff x="0" y="0"/>
          <a:chExt cx="0" cy="0"/>
        </a:xfrm>
      </p:grpSpPr>
      <p:sp>
        <p:nvSpPr>
          <p:cNvPr id="1128" name="Google Shape;1128;p18"/>
          <p:cNvSpPr/>
          <p:nvPr/>
        </p:nvSpPr>
        <p:spPr>
          <a:xfrm>
            <a:off x="0" y="0"/>
            <a:ext cx="12192069" cy="6916133"/>
          </a:xfrm>
          <a:custGeom>
            <a:avLst/>
            <a:gdLst/>
            <a:ahLst/>
            <a:cxnLst/>
            <a:rect l="l" t="t" r="r" b="b"/>
            <a:pathLst>
              <a:path w="275216" h="156509" extrusionOk="0">
                <a:moveTo>
                  <a:pt x="6251" y="311"/>
                </a:moveTo>
                <a:lnTo>
                  <a:pt x="6251" y="6247"/>
                </a:lnTo>
                <a:lnTo>
                  <a:pt x="315" y="6247"/>
                </a:lnTo>
                <a:lnTo>
                  <a:pt x="315" y="311"/>
                </a:lnTo>
                <a:close/>
                <a:moveTo>
                  <a:pt x="12498" y="311"/>
                </a:moveTo>
                <a:lnTo>
                  <a:pt x="12498" y="6247"/>
                </a:lnTo>
                <a:lnTo>
                  <a:pt x="6562" y="6247"/>
                </a:lnTo>
                <a:lnTo>
                  <a:pt x="6562" y="311"/>
                </a:lnTo>
                <a:close/>
                <a:moveTo>
                  <a:pt x="18745" y="311"/>
                </a:moveTo>
                <a:lnTo>
                  <a:pt x="18745" y="6247"/>
                </a:lnTo>
                <a:lnTo>
                  <a:pt x="12810" y="6247"/>
                </a:lnTo>
                <a:lnTo>
                  <a:pt x="12810" y="311"/>
                </a:lnTo>
                <a:close/>
                <a:moveTo>
                  <a:pt x="24992" y="311"/>
                </a:moveTo>
                <a:lnTo>
                  <a:pt x="24992" y="6247"/>
                </a:lnTo>
                <a:lnTo>
                  <a:pt x="19058" y="6247"/>
                </a:lnTo>
                <a:lnTo>
                  <a:pt x="19058" y="311"/>
                </a:lnTo>
                <a:close/>
                <a:moveTo>
                  <a:pt x="31241" y="311"/>
                </a:moveTo>
                <a:lnTo>
                  <a:pt x="31241" y="6247"/>
                </a:lnTo>
                <a:lnTo>
                  <a:pt x="25305" y="6247"/>
                </a:lnTo>
                <a:lnTo>
                  <a:pt x="25305" y="311"/>
                </a:lnTo>
                <a:close/>
                <a:moveTo>
                  <a:pt x="37489" y="311"/>
                </a:moveTo>
                <a:lnTo>
                  <a:pt x="37489" y="6247"/>
                </a:lnTo>
                <a:lnTo>
                  <a:pt x="31553" y="6247"/>
                </a:lnTo>
                <a:lnTo>
                  <a:pt x="31553" y="311"/>
                </a:lnTo>
                <a:close/>
                <a:moveTo>
                  <a:pt x="43737" y="311"/>
                </a:moveTo>
                <a:lnTo>
                  <a:pt x="43737" y="6247"/>
                </a:lnTo>
                <a:lnTo>
                  <a:pt x="37802" y="6247"/>
                </a:lnTo>
                <a:lnTo>
                  <a:pt x="37802" y="311"/>
                </a:lnTo>
                <a:close/>
                <a:moveTo>
                  <a:pt x="49985" y="311"/>
                </a:moveTo>
                <a:lnTo>
                  <a:pt x="49985" y="6247"/>
                </a:lnTo>
                <a:lnTo>
                  <a:pt x="44049" y="6247"/>
                </a:lnTo>
                <a:lnTo>
                  <a:pt x="44049" y="311"/>
                </a:lnTo>
                <a:close/>
                <a:moveTo>
                  <a:pt x="56232" y="311"/>
                </a:moveTo>
                <a:lnTo>
                  <a:pt x="56232" y="6247"/>
                </a:lnTo>
                <a:lnTo>
                  <a:pt x="50296" y="6247"/>
                </a:lnTo>
                <a:lnTo>
                  <a:pt x="50296" y="311"/>
                </a:lnTo>
                <a:close/>
                <a:moveTo>
                  <a:pt x="62480" y="311"/>
                </a:moveTo>
                <a:lnTo>
                  <a:pt x="62480" y="6247"/>
                </a:lnTo>
                <a:lnTo>
                  <a:pt x="56545" y="6247"/>
                </a:lnTo>
                <a:lnTo>
                  <a:pt x="56545" y="311"/>
                </a:lnTo>
                <a:close/>
                <a:moveTo>
                  <a:pt x="68727" y="311"/>
                </a:moveTo>
                <a:lnTo>
                  <a:pt x="68727" y="6247"/>
                </a:lnTo>
                <a:lnTo>
                  <a:pt x="62792" y="6247"/>
                </a:lnTo>
                <a:lnTo>
                  <a:pt x="62792" y="311"/>
                </a:lnTo>
                <a:close/>
                <a:moveTo>
                  <a:pt x="74975" y="311"/>
                </a:moveTo>
                <a:lnTo>
                  <a:pt x="74975" y="6247"/>
                </a:lnTo>
                <a:lnTo>
                  <a:pt x="69039" y="6247"/>
                </a:lnTo>
                <a:lnTo>
                  <a:pt x="69039" y="311"/>
                </a:lnTo>
                <a:close/>
                <a:moveTo>
                  <a:pt x="81223" y="311"/>
                </a:moveTo>
                <a:lnTo>
                  <a:pt x="81223" y="6247"/>
                </a:lnTo>
                <a:lnTo>
                  <a:pt x="75286" y="6247"/>
                </a:lnTo>
                <a:lnTo>
                  <a:pt x="75286" y="311"/>
                </a:lnTo>
                <a:close/>
                <a:moveTo>
                  <a:pt x="87470" y="311"/>
                </a:moveTo>
                <a:lnTo>
                  <a:pt x="87470" y="6247"/>
                </a:lnTo>
                <a:lnTo>
                  <a:pt x="81535" y="6247"/>
                </a:lnTo>
                <a:lnTo>
                  <a:pt x="81535" y="311"/>
                </a:lnTo>
                <a:close/>
                <a:moveTo>
                  <a:pt x="93720" y="311"/>
                </a:moveTo>
                <a:lnTo>
                  <a:pt x="93720" y="6247"/>
                </a:lnTo>
                <a:lnTo>
                  <a:pt x="87784" y="6247"/>
                </a:lnTo>
                <a:lnTo>
                  <a:pt x="87784" y="311"/>
                </a:lnTo>
                <a:close/>
                <a:moveTo>
                  <a:pt x="99967" y="311"/>
                </a:moveTo>
                <a:lnTo>
                  <a:pt x="99967" y="6247"/>
                </a:lnTo>
                <a:lnTo>
                  <a:pt x="94031" y="6247"/>
                </a:lnTo>
                <a:lnTo>
                  <a:pt x="94031" y="311"/>
                </a:lnTo>
                <a:close/>
                <a:moveTo>
                  <a:pt x="106214" y="311"/>
                </a:moveTo>
                <a:lnTo>
                  <a:pt x="106214" y="6247"/>
                </a:lnTo>
                <a:lnTo>
                  <a:pt x="100280" y="6247"/>
                </a:lnTo>
                <a:lnTo>
                  <a:pt x="100280" y="311"/>
                </a:lnTo>
                <a:close/>
                <a:moveTo>
                  <a:pt x="112461" y="311"/>
                </a:moveTo>
                <a:lnTo>
                  <a:pt x="112461" y="6247"/>
                </a:lnTo>
                <a:lnTo>
                  <a:pt x="106527" y="6247"/>
                </a:lnTo>
                <a:lnTo>
                  <a:pt x="106527" y="311"/>
                </a:lnTo>
                <a:close/>
                <a:moveTo>
                  <a:pt x="118710" y="311"/>
                </a:moveTo>
                <a:lnTo>
                  <a:pt x="118710" y="6247"/>
                </a:lnTo>
                <a:lnTo>
                  <a:pt x="112774" y="6247"/>
                </a:lnTo>
                <a:lnTo>
                  <a:pt x="112774" y="311"/>
                </a:lnTo>
                <a:close/>
                <a:moveTo>
                  <a:pt x="124957" y="311"/>
                </a:moveTo>
                <a:lnTo>
                  <a:pt x="124957" y="6247"/>
                </a:lnTo>
                <a:lnTo>
                  <a:pt x="119021" y="6247"/>
                </a:lnTo>
                <a:lnTo>
                  <a:pt x="119021" y="311"/>
                </a:lnTo>
                <a:close/>
                <a:moveTo>
                  <a:pt x="131204" y="311"/>
                </a:moveTo>
                <a:lnTo>
                  <a:pt x="131204" y="6247"/>
                </a:lnTo>
                <a:lnTo>
                  <a:pt x="125270" y="6247"/>
                </a:lnTo>
                <a:lnTo>
                  <a:pt x="125270" y="311"/>
                </a:lnTo>
                <a:close/>
                <a:moveTo>
                  <a:pt x="137451" y="311"/>
                </a:moveTo>
                <a:lnTo>
                  <a:pt x="137451" y="6247"/>
                </a:lnTo>
                <a:lnTo>
                  <a:pt x="131517" y="6247"/>
                </a:lnTo>
                <a:lnTo>
                  <a:pt x="131517" y="311"/>
                </a:lnTo>
                <a:close/>
                <a:moveTo>
                  <a:pt x="143702" y="311"/>
                </a:moveTo>
                <a:lnTo>
                  <a:pt x="143702" y="6247"/>
                </a:lnTo>
                <a:lnTo>
                  <a:pt x="137766" y="6247"/>
                </a:lnTo>
                <a:lnTo>
                  <a:pt x="137766" y="311"/>
                </a:lnTo>
                <a:close/>
                <a:moveTo>
                  <a:pt x="149949" y="311"/>
                </a:moveTo>
                <a:lnTo>
                  <a:pt x="149949" y="6247"/>
                </a:lnTo>
                <a:lnTo>
                  <a:pt x="144015" y="6247"/>
                </a:lnTo>
                <a:lnTo>
                  <a:pt x="144015" y="311"/>
                </a:lnTo>
                <a:close/>
                <a:moveTo>
                  <a:pt x="156196" y="311"/>
                </a:moveTo>
                <a:lnTo>
                  <a:pt x="156196" y="6247"/>
                </a:lnTo>
                <a:lnTo>
                  <a:pt x="150262" y="6247"/>
                </a:lnTo>
                <a:lnTo>
                  <a:pt x="150262" y="311"/>
                </a:lnTo>
                <a:close/>
                <a:moveTo>
                  <a:pt x="162445" y="311"/>
                </a:moveTo>
                <a:lnTo>
                  <a:pt x="162445" y="6247"/>
                </a:lnTo>
                <a:lnTo>
                  <a:pt x="156509" y="6247"/>
                </a:lnTo>
                <a:lnTo>
                  <a:pt x="156509" y="311"/>
                </a:lnTo>
                <a:close/>
                <a:moveTo>
                  <a:pt x="168692" y="311"/>
                </a:moveTo>
                <a:lnTo>
                  <a:pt x="168692" y="6247"/>
                </a:lnTo>
                <a:lnTo>
                  <a:pt x="162756" y="6247"/>
                </a:lnTo>
                <a:lnTo>
                  <a:pt x="162756" y="311"/>
                </a:lnTo>
                <a:close/>
                <a:moveTo>
                  <a:pt x="174939" y="311"/>
                </a:moveTo>
                <a:lnTo>
                  <a:pt x="174939" y="6247"/>
                </a:lnTo>
                <a:lnTo>
                  <a:pt x="169005" y="6247"/>
                </a:lnTo>
                <a:lnTo>
                  <a:pt x="169005" y="311"/>
                </a:lnTo>
                <a:close/>
                <a:moveTo>
                  <a:pt x="181186" y="311"/>
                </a:moveTo>
                <a:lnTo>
                  <a:pt x="181186" y="6247"/>
                </a:lnTo>
                <a:lnTo>
                  <a:pt x="175252" y="6247"/>
                </a:lnTo>
                <a:lnTo>
                  <a:pt x="175252" y="311"/>
                </a:lnTo>
                <a:close/>
                <a:moveTo>
                  <a:pt x="187435" y="311"/>
                </a:moveTo>
                <a:lnTo>
                  <a:pt x="187435" y="6247"/>
                </a:lnTo>
                <a:lnTo>
                  <a:pt x="181499" y="6247"/>
                </a:lnTo>
                <a:lnTo>
                  <a:pt x="181499" y="311"/>
                </a:lnTo>
                <a:close/>
                <a:moveTo>
                  <a:pt x="193684" y="311"/>
                </a:moveTo>
                <a:lnTo>
                  <a:pt x="193684" y="6247"/>
                </a:lnTo>
                <a:lnTo>
                  <a:pt x="187749" y="6247"/>
                </a:lnTo>
                <a:lnTo>
                  <a:pt x="187749" y="311"/>
                </a:lnTo>
                <a:close/>
                <a:moveTo>
                  <a:pt x="199931" y="311"/>
                </a:moveTo>
                <a:lnTo>
                  <a:pt x="199931" y="6247"/>
                </a:lnTo>
                <a:lnTo>
                  <a:pt x="193996" y="6247"/>
                </a:lnTo>
                <a:lnTo>
                  <a:pt x="193996" y="311"/>
                </a:lnTo>
                <a:close/>
                <a:moveTo>
                  <a:pt x="206180" y="311"/>
                </a:moveTo>
                <a:lnTo>
                  <a:pt x="206180" y="6247"/>
                </a:lnTo>
                <a:lnTo>
                  <a:pt x="200244" y="6247"/>
                </a:lnTo>
                <a:lnTo>
                  <a:pt x="200244" y="311"/>
                </a:lnTo>
                <a:close/>
                <a:moveTo>
                  <a:pt x="212427" y="311"/>
                </a:moveTo>
                <a:lnTo>
                  <a:pt x="212427" y="6247"/>
                </a:lnTo>
                <a:lnTo>
                  <a:pt x="206491" y="6247"/>
                </a:lnTo>
                <a:lnTo>
                  <a:pt x="206491" y="311"/>
                </a:lnTo>
                <a:close/>
                <a:moveTo>
                  <a:pt x="218674" y="311"/>
                </a:moveTo>
                <a:lnTo>
                  <a:pt x="218674" y="6247"/>
                </a:lnTo>
                <a:lnTo>
                  <a:pt x="212739" y="6247"/>
                </a:lnTo>
                <a:lnTo>
                  <a:pt x="212739" y="311"/>
                </a:lnTo>
                <a:close/>
                <a:moveTo>
                  <a:pt x="224921" y="311"/>
                </a:moveTo>
                <a:lnTo>
                  <a:pt x="224921" y="6247"/>
                </a:lnTo>
                <a:lnTo>
                  <a:pt x="218987" y="6247"/>
                </a:lnTo>
                <a:lnTo>
                  <a:pt x="218987" y="311"/>
                </a:lnTo>
                <a:close/>
                <a:moveTo>
                  <a:pt x="231170" y="311"/>
                </a:moveTo>
                <a:lnTo>
                  <a:pt x="231170" y="6247"/>
                </a:lnTo>
                <a:lnTo>
                  <a:pt x="225234" y="6247"/>
                </a:lnTo>
                <a:lnTo>
                  <a:pt x="225234" y="311"/>
                </a:lnTo>
                <a:close/>
                <a:moveTo>
                  <a:pt x="237417" y="311"/>
                </a:moveTo>
                <a:lnTo>
                  <a:pt x="237417" y="6247"/>
                </a:lnTo>
                <a:lnTo>
                  <a:pt x="231481" y="6247"/>
                </a:lnTo>
                <a:lnTo>
                  <a:pt x="231481" y="311"/>
                </a:lnTo>
                <a:close/>
                <a:moveTo>
                  <a:pt x="243664" y="311"/>
                </a:moveTo>
                <a:lnTo>
                  <a:pt x="243664" y="6247"/>
                </a:lnTo>
                <a:lnTo>
                  <a:pt x="237729" y="6247"/>
                </a:lnTo>
                <a:lnTo>
                  <a:pt x="237729" y="311"/>
                </a:lnTo>
                <a:close/>
                <a:moveTo>
                  <a:pt x="249914" y="311"/>
                </a:moveTo>
                <a:lnTo>
                  <a:pt x="249914" y="6247"/>
                </a:lnTo>
                <a:lnTo>
                  <a:pt x="243978" y="6247"/>
                </a:lnTo>
                <a:lnTo>
                  <a:pt x="243978" y="311"/>
                </a:lnTo>
                <a:close/>
                <a:moveTo>
                  <a:pt x="256161" y="311"/>
                </a:moveTo>
                <a:lnTo>
                  <a:pt x="256161" y="6247"/>
                </a:lnTo>
                <a:lnTo>
                  <a:pt x="250225" y="6247"/>
                </a:lnTo>
                <a:lnTo>
                  <a:pt x="250225" y="311"/>
                </a:lnTo>
                <a:close/>
                <a:moveTo>
                  <a:pt x="262409" y="311"/>
                </a:moveTo>
                <a:lnTo>
                  <a:pt x="262409" y="6247"/>
                </a:lnTo>
                <a:lnTo>
                  <a:pt x="256474" y="6247"/>
                </a:lnTo>
                <a:lnTo>
                  <a:pt x="256474" y="311"/>
                </a:lnTo>
                <a:close/>
                <a:moveTo>
                  <a:pt x="268656" y="311"/>
                </a:moveTo>
                <a:lnTo>
                  <a:pt x="268656" y="6247"/>
                </a:lnTo>
                <a:lnTo>
                  <a:pt x="262721" y="6247"/>
                </a:lnTo>
                <a:lnTo>
                  <a:pt x="262721" y="311"/>
                </a:lnTo>
                <a:close/>
                <a:moveTo>
                  <a:pt x="274904" y="311"/>
                </a:moveTo>
                <a:lnTo>
                  <a:pt x="274904" y="6247"/>
                </a:lnTo>
                <a:lnTo>
                  <a:pt x="268968" y="6247"/>
                </a:lnTo>
                <a:lnTo>
                  <a:pt x="268968" y="311"/>
                </a:lnTo>
                <a:close/>
                <a:moveTo>
                  <a:pt x="6251" y="6560"/>
                </a:moveTo>
                <a:lnTo>
                  <a:pt x="6251" y="12494"/>
                </a:lnTo>
                <a:lnTo>
                  <a:pt x="315" y="12494"/>
                </a:lnTo>
                <a:lnTo>
                  <a:pt x="315" y="6560"/>
                </a:lnTo>
                <a:close/>
                <a:moveTo>
                  <a:pt x="12498" y="6560"/>
                </a:moveTo>
                <a:lnTo>
                  <a:pt x="12498" y="12494"/>
                </a:lnTo>
                <a:lnTo>
                  <a:pt x="6562" y="12494"/>
                </a:lnTo>
                <a:lnTo>
                  <a:pt x="6562" y="6560"/>
                </a:lnTo>
                <a:close/>
                <a:moveTo>
                  <a:pt x="18745" y="6560"/>
                </a:moveTo>
                <a:lnTo>
                  <a:pt x="18745" y="12494"/>
                </a:lnTo>
                <a:lnTo>
                  <a:pt x="12810" y="12494"/>
                </a:lnTo>
                <a:lnTo>
                  <a:pt x="12810" y="6560"/>
                </a:lnTo>
                <a:close/>
                <a:moveTo>
                  <a:pt x="24992" y="6560"/>
                </a:moveTo>
                <a:lnTo>
                  <a:pt x="24992" y="12494"/>
                </a:lnTo>
                <a:lnTo>
                  <a:pt x="19058" y="12494"/>
                </a:lnTo>
                <a:lnTo>
                  <a:pt x="19058" y="6560"/>
                </a:lnTo>
                <a:close/>
                <a:moveTo>
                  <a:pt x="31241" y="6560"/>
                </a:moveTo>
                <a:lnTo>
                  <a:pt x="31241" y="12494"/>
                </a:lnTo>
                <a:lnTo>
                  <a:pt x="25305" y="12494"/>
                </a:lnTo>
                <a:lnTo>
                  <a:pt x="25305" y="6560"/>
                </a:lnTo>
                <a:close/>
                <a:moveTo>
                  <a:pt x="37489" y="6560"/>
                </a:moveTo>
                <a:lnTo>
                  <a:pt x="37489" y="12494"/>
                </a:lnTo>
                <a:lnTo>
                  <a:pt x="31553" y="12494"/>
                </a:lnTo>
                <a:lnTo>
                  <a:pt x="31553" y="6560"/>
                </a:lnTo>
                <a:close/>
                <a:moveTo>
                  <a:pt x="43737" y="6560"/>
                </a:moveTo>
                <a:lnTo>
                  <a:pt x="43737" y="12494"/>
                </a:lnTo>
                <a:lnTo>
                  <a:pt x="37802" y="12494"/>
                </a:lnTo>
                <a:lnTo>
                  <a:pt x="37802" y="6560"/>
                </a:lnTo>
                <a:close/>
                <a:moveTo>
                  <a:pt x="49985" y="6560"/>
                </a:moveTo>
                <a:lnTo>
                  <a:pt x="49985" y="12494"/>
                </a:lnTo>
                <a:lnTo>
                  <a:pt x="44049" y="12494"/>
                </a:lnTo>
                <a:lnTo>
                  <a:pt x="44049" y="6560"/>
                </a:lnTo>
                <a:close/>
                <a:moveTo>
                  <a:pt x="56232" y="6560"/>
                </a:moveTo>
                <a:lnTo>
                  <a:pt x="56232" y="12494"/>
                </a:lnTo>
                <a:lnTo>
                  <a:pt x="50296" y="12494"/>
                </a:lnTo>
                <a:lnTo>
                  <a:pt x="50296" y="6560"/>
                </a:lnTo>
                <a:close/>
                <a:moveTo>
                  <a:pt x="62480" y="6560"/>
                </a:moveTo>
                <a:lnTo>
                  <a:pt x="62480" y="12494"/>
                </a:lnTo>
                <a:lnTo>
                  <a:pt x="56545" y="12494"/>
                </a:lnTo>
                <a:lnTo>
                  <a:pt x="56545" y="6560"/>
                </a:lnTo>
                <a:close/>
                <a:moveTo>
                  <a:pt x="68727" y="6560"/>
                </a:moveTo>
                <a:lnTo>
                  <a:pt x="68727" y="12494"/>
                </a:lnTo>
                <a:lnTo>
                  <a:pt x="62792" y="12494"/>
                </a:lnTo>
                <a:lnTo>
                  <a:pt x="62792" y="6560"/>
                </a:lnTo>
                <a:close/>
                <a:moveTo>
                  <a:pt x="74975" y="6560"/>
                </a:moveTo>
                <a:lnTo>
                  <a:pt x="74975" y="12494"/>
                </a:lnTo>
                <a:lnTo>
                  <a:pt x="69039" y="12494"/>
                </a:lnTo>
                <a:lnTo>
                  <a:pt x="69039" y="6560"/>
                </a:lnTo>
                <a:close/>
                <a:moveTo>
                  <a:pt x="81223" y="6560"/>
                </a:moveTo>
                <a:lnTo>
                  <a:pt x="81223" y="12494"/>
                </a:lnTo>
                <a:lnTo>
                  <a:pt x="75286" y="12494"/>
                </a:lnTo>
                <a:lnTo>
                  <a:pt x="75286" y="6560"/>
                </a:lnTo>
                <a:close/>
                <a:moveTo>
                  <a:pt x="87470" y="6560"/>
                </a:moveTo>
                <a:lnTo>
                  <a:pt x="87470" y="12494"/>
                </a:lnTo>
                <a:lnTo>
                  <a:pt x="81535" y="12494"/>
                </a:lnTo>
                <a:lnTo>
                  <a:pt x="81535" y="6560"/>
                </a:lnTo>
                <a:close/>
                <a:moveTo>
                  <a:pt x="93720" y="6560"/>
                </a:moveTo>
                <a:lnTo>
                  <a:pt x="93720" y="12494"/>
                </a:lnTo>
                <a:lnTo>
                  <a:pt x="87784" y="12494"/>
                </a:lnTo>
                <a:lnTo>
                  <a:pt x="87784" y="6560"/>
                </a:lnTo>
                <a:close/>
                <a:moveTo>
                  <a:pt x="99967" y="6560"/>
                </a:moveTo>
                <a:lnTo>
                  <a:pt x="99967" y="12494"/>
                </a:lnTo>
                <a:lnTo>
                  <a:pt x="94031" y="12494"/>
                </a:lnTo>
                <a:lnTo>
                  <a:pt x="94031" y="6560"/>
                </a:lnTo>
                <a:close/>
                <a:moveTo>
                  <a:pt x="106214" y="6560"/>
                </a:moveTo>
                <a:lnTo>
                  <a:pt x="106214" y="12494"/>
                </a:lnTo>
                <a:lnTo>
                  <a:pt x="100280" y="12494"/>
                </a:lnTo>
                <a:lnTo>
                  <a:pt x="100280" y="6560"/>
                </a:lnTo>
                <a:close/>
                <a:moveTo>
                  <a:pt x="112461" y="6560"/>
                </a:moveTo>
                <a:lnTo>
                  <a:pt x="112461" y="12494"/>
                </a:lnTo>
                <a:lnTo>
                  <a:pt x="106527" y="12494"/>
                </a:lnTo>
                <a:lnTo>
                  <a:pt x="106527" y="6560"/>
                </a:lnTo>
                <a:close/>
                <a:moveTo>
                  <a:pt x="118710" y="6560"/>
                </a:moveTo>
                <a:lnTo>
                  <a:pt x="118710" y="12494"/>
                </a:lnTo>
                <a:lnTo>
                  <a:pt x="112774" y="12494"/>
                </a:lnTo>
                <a:lnTo>
                  <a:pt x="112774" y="6560"/>
                </a:lnTo>
                <a:close/>
                <a:moveTo>
                  <a:pt x="124957" y="6560"/>
                </a:moveTo>
                <a:lnTo>
                  <a:pt x="124957" y="12494"/>
                </a:lnTo>
                <a:lnTo>
                  <a:pt x="119021" y="12494"/>
                </a:lnTo>
                <a:lnTo>
                  <a:pt x="119021" y="6560"/>
                </a:lnTo>
                <a:close/>
                <a:moveTo>
                  <a:pt x="131204" y="6560"/>
                </a:moveTo>
                <a:lnTo>
                  <a:pt x="131204" y="12494"/>
                </a:lnTo>
                <a:lnTo>
                  <a:pt x="125270" y="12494"/>
                </a:lnTo>
                <a:lnTo>
                  <a:pt x="125270" y="6560"/>
                </a:lnTo>
                <a:close/>
                <a:moveTo>
                  <a:pt x="137451" y="6560"/>
                </a:moveTo>
                <a:lnTo>
                  <a:pt x="137451" y="12494"/>
                </a:lnTo>
                <a:lnTo>
                  <a:pt x="131517" y="12494"/>
                </a:lnTo>
                <a:lnTo>
                  <a:pt x="131517" y="6560"/>
                </a:lnTo>
                <a:close/>
                <a:moveTo>
                  <a:pt x="143702" y="6560"/>
                </a:moveTo>
                <a:lnTo>
                  <a:pt x="143702" y="12494"/>
                </a:lnTo>
                <a:lnTo>
                  <a:pt x="137766" y="12494"/>
                </a:lnTo>
                <a:lnTo>
                  <a:pt x="137766" y="6560"/>
                </a:lnTo>
                <a:close/>
                <a:moveTo>
                  <a:pt x="149949" y="6560"/>
                </a:moveTo>
                <a:lnTo>
                  <a:pt x="149949" y="12494"/>
                </a:lnTo>
                <a:lnTo>
                  <a:pt x="144015" y="12494"/>
                </a:lnTo>
                <a:lnTo>
                  <a:pt x="144015" y="6560"/>
                </a:lnTo>
                <a:close/>
                <a:moveTo>
                  <a:pt x="156196" y="6560"/>
                </a:moveTo>
                <a:lnTo>
                  <a:pt x="156196" y="12494"/>
                </a:lnTo>
                <a:lnTo>
                  <a:pt x="150262" y="12494"/>
                </a:lnTo>
                <a:lnTo>
                  <a:pt x="150262" y="6560"/>
                </a:lnTo>
                <a:close/>
                <a:moveTo>
                  <a:pt x="162445" y="6560"/>
                </a:moveTo>
                <a:lnTo>
                  <a:pt x="162445" y="12494"/>
                </a:lnTo>
                <a:lnTo>
                  <a:pt x="156509" y="12494"/>
                </a:lnTo>
                <a:lnTo>
                  <a:pt x="156509" y="6560"/>
                </a:lnTo>
                <a:close/>
                <a:moveTo>
                  <a:pt x="168692" y="6560"/>
                </a:moveTo>
                <a:lnTo>
                  <a:pt x="168692" y="12494"/>
                </a:lnTo>
                <a:lnTo>
                  <a:pt x="162756" y="12494"/>
                </a:lnTo>
                <a:lnTo>
                  <a:pt x="162756" y="6560"/>
                </a:lnTo>
                <a:close/>
                <a:moveTo>
                  <a:pt x="174939" y="6560"/>
                </a:moveTo>
                <a:lnTo>
                  <a:pt x="174939" y="12494"/>
                </a:lnTo>
                <a:lnTo>
                  <a:pt x="169005" y="12494"/>
                </a:lnTo>
                <a:lnTo>
                  <a:pt x="169005" y="6560"/>
                </a:lnTo>
                <a:close/>
                <a:moveTo>
                  <a:pt x="181186" y="6560"/>
                </a:moveTo>
                <a:lnTo>
                  <a:pt x="181186" y="12494"/>
                </a:lnTo>
                <a:lnTo>
                  <a:pt x="175252" y="12494"/>
                </a:lnTo>
                <a:lnTo>
                  <a:pt x="175252" y="6560"/>
                </a:lnTo>
                <a:close/>
                <a:moveTo>
                  <a:pt x="187435" y="6560"/>
                </a:moveTo>
                <a:lnTo>
                  <a:pt x="187435" y="12494"/>
                </a:lnTo>
                <a:lnTo>
                  <a:pt x="181499" y="12494"/>
                </a:lnTo>
                <a:lnTo>
                  <a:pt x="181499" y="6560"/>
                </a:lnTo>
                <a:close/>
                <a:moveTo>
                  <a:pt x="193684" y="6560"/>
                </a:moveTo>
                <a:lnTo>
                  <a:pt x="193684" y="12494"/>
                </a:lnTo>
                <a:lnTo>
                  <a:pt x="187749" y="12494"/>
                </a:lnTo>
                <a:lnTo>
                  <a:pt x="187749" y="6560"/>
                </a:lnTo>
                <a:close/>
                <a:moveTo>
                  <a:pt x="199931" y="6560"/>
                </a:moveTo>
                <a:lnTo>
                  <a:pt x="199931" y="12494"/>
                </a:lnTo>
                <a:lnTo>
                  <a:pt x="193996" y="12494"/>
                </a:lnTo>
                <a:lnTo>
                  <a:pt x="193996" y="6560"/>
                </a:lnTo>
                <a:close/>
                <a:moveTo>
                  <a:pt x="206180" y="6560"/>
                </a:moveTo>
                <a:lnTo>
                  <a:pt x="206180" y="12494"/>
                </a:lnTo>
                <a:lnTo>
                  <a:pt x="200244" y="12494"/>
                </a:lnTo>
                <a:lnTo>
                  <a:pt x="200244" y="6560"/>
                </a:lnTo>
                <a:close/>
                <a:moveTo>
                  <a:pt x="212427" y="6560"/>
                </a:moveTo>
                <a:lnTo>
                  <a:pt x="212427" y="12494"/>
                </a:lnTo>
                <a:lnTo>
                  <a:pt x="206491" y="12494"/>
                </a:lnTo>
                <a:lnTo>
                  <a:pt x="206491" y="6560"/>
                </a:lnTo>
                <a:close/>
                <a:moveTo>
                  <a:pt x="218674" y="6560"/>
                </a:moveTo>
                <a:lnTo>
                  <a:pt x="218674" y="12494"/>
                </a:lnTo>
                <a:lnTo>
                  <a:pt x="212739" y="12494"/>
                </a:lnTo>
                <a:lnTo>
                  <a:pt x="212739" y="6560"/>
                </a:lnTo>
                <a:close/>
                <a:moveTo>
                  <a:pt x="224921" y="6560"/>
                </a:moveTo>
                <a:lnTo>
                  <a:pt x="224921" y="12494"/>
                </a:lnTo>
                <a:lnTo>
                  <a:pt x="218987" y="12494"/>
                </a:lnTo>
                <a:lnTo>
                  <a:pt x="218987" y="6560"/>
                </a:lnTo>
                <a:close/>
                <a:moveTo>
                  <a:pt x="231170" y="6560"/>
                </a:moveTo>
                <a:lnTo>
                  <a:pt x="231170" y="12494"/>
                </a:lnTo>
                <a:lnTo>
                  <a:pt x="225234" y="12494"/>
                </a:lnTo>
                <a:lnTo>
                  <a:pt x="225234" y="6560"/>
                </a:lnTo>
                <a:close/>
                <a:moveTo>
                  <a:pt x="237417" y="6560"/>
                </a:moveTo>
                <a:lnTo>
                  <a:pt x="237417" y="12494"/>
                </a:lnTo>
                <a:lnTo>
                  <a:pt x="231481" y="12494"/>
                </a:lnTo>
                <a:lnTo>
                  <a:pt x="231481" y="6560"/>
                </a:lnTo>
                <a:close/>
                <a:moveTo>
                  <a:pt x="243664" y="6560"/>
                </a:moveTo>
                <a:lnTo>
                  <a:pt x="243664" y="12494"/>
                </a:lnTo>
                <a:lnTo>
                  <a:pt x="237729" y="12494"/>
                </a:lnTo>
                <a:lnTo>
                  <a:pt x="237729" y="6560"/>
                </a:lnTo>
                <a:close/>
                <a:moveTo>
                  <a:pt x="249914" y="6560"/>
                </a:moveTo>
                <a:lnTo>
                  <a:pt x="249914" y="12494"/>
                </a:lnTo>
                <a:lnTo>
                  <a:pt x="243978" y="12494"/>
                </a:lnTo>
                <a:lnTo>
                  <a:pt x="243978" y="6560"/>
                </a:lnTo>
                <a:close/>
                <a:moveTo>
                  <a:pt x="256161" y="6560"/>
                </a:moveTo>
                <a:lnTo>
                  <a:pt x="256161" y="12494"/>
                </a:lnTo>
                <a:lnTo>
                  <a:pt x="250225" y="12494"/>
                </a:lnTo>
                <a:lnTo>
                  <a:pt x="250225" y="6560"/>
                </a:lnTo>
                <a:close/>
                <a:moveTo>
                  <a:pt x="262409" y="6560"/>
                </a:moveTo>
                <a:lnTo>
                  <a:pt x="262409" y="12494"/>
                </a:lnTo>
                <a:lnTo>
                  <a:pt x="256474" y="12494"/>
                </a:lnTo>
                <a:lnTo>
                  <a:pt x="256474" y="6560"/>
                </a:lnTo>
                <a:close/>
                <a:moveTo>
                  <a:pt x="268656" y="6560"/>
                </a:moveTo>
                <a:lnTo>
                  <a:pt x="268656" y="12494"/>
                </a:lnTo>
                <a:lnTo>
                  <a:pt x="262721" y="12494"/>
                </a:lnTo>
                <a:lnTo>
                  <a:pt x="262721" y="6560"/>
                </a:lnTo>
                <a:close/>
                <a:moveTo>
                  <a:pt x="274904" y="6560"/>
                </a:moveTo>
                <a:lnTo>
                  <a:pt x="274904" y="12494"/>
                </a:lnTo>
                <a:lnTo>
                  <a:pt x="268968" y="12494"/>
                </a:lnTo>
                <a:lnTo>
                  <a:pt x="268968" y="6560"/>
                </a:lnTo>
                <a:close/>
                <a:moveTo>
                  <a:pt x="6251" y="12807"/>
                </a:moveTo>
                <a:lnTo>
                  <a:pt x="6251" y="18742"/>
                </a:lnTo>
                <a:lnTo>
                  <a:pt x="315" y="18742"/>
                </a:lnTo>
                <a:lnTo>
                  <a:pt x="315" y="12807"/>
                </a:lnTo>
                <a:close/>
                <a:moveTo>
                  <a:pt x="12498" y="12807"/>
                </a:moveTo>
                <a:lnTo>
                  <a:pt x="12498" y="18742"/>
                </a:lnTo>
                <a:lnTo>
                  <a:pt x="6562" y="18742"/>
                </a:lnTo>
                <a:lnTo>
                  <a:pt x="6562" y="12807"/>
                </a:lnTo>
                <a:close/>
                <a:moveTo>
                  <a:pt x="18745" y="12807"/>
                </a:moveTo>
                <a:lnTo>
                  <a:pt x="18745" y="18742"/>
                </a:lnTo>
                <a:lnTo>
                  <a:pt x="12810" y="18742"/>
                </a:lnTo>
                <a:lnTo>
                  <a:pt x="12810" y="12807"/>
                </a:lnTo>
                <a:close/>
                <a:moveTo>
                  <a:pt x="24992" y="12807"/>
                </a:moveTo>
                <a:lnTo>
                  <a:pt x="24992" y="18742"/>
                </a:lnTo>
                <a:lnTo>
                  <a:pt x="19058" y="18742"/>
                </a:lnTo>
                <a:lnTo>
                  <a:pt x="19058" y="12807"/>
                </a:lnTo>
                <a:close/>
                <a:moveTo>
                  <a:pt x="31241" y="12807"/>
                </a:moveTo>
                <a:lnTo>
                  <a:pt x="31241" y="18742"/>
                </a:lnTo>
                <a:lnTo>
                  <a:pt x="25305" y="18742"/>
                </a:lnTo>
                <a:lnTo>
                  <a:pt x="25305" y="12807"/>
                </a:lnTo>
                <a:close/>
                <a:moveTo>
                  <a:pt x="37489" y="12807"/>
                </a:moveTo>
                <a:lnTo>
                  <a:pt x="37489" y="18742"/>
                </a:lnTo>
                <a:lnTo>
                  <a:pt x="31553" y="18742"/>
                </a:lnTo>
                <a:lnTo>
                  <a:pt x="31553" y="12807"/>
                </a:lnTo>
                <a:close/>
                <a:moveTo>
                  <a:pt x="43737" y="12807"/>
                </a:moveTo>
                <a:lnTo>
                  <a:pt x="43737" y="18742"/>
                </a:lnTo>
                <a:lnTo>
                  <a:pt x="37802" y="18742"/>
                </a:lnTo>
                <a:lnTo>
                  <a:pt x="37802" y="12807"/>
                </a:lnTo>
                <a:close/>
                <a:moveTo>
                  <a:pt x="49985" y="12807"/>
                </a:moveTo>
                <a:lnTo>
                  <a:pt x="49985" y="18742"/>
                </a:lnTo>
                <a:lnTo>
                  <a:pt x="44049" y="18742"/>
                </a:lnTo>
                <a:lnTo>
                  <a:pt x="44049" y="12807"/>
                </a:lnTo>
                <a:close/>
                <a:moveTo>
                  <a:pt x="56232" y="12807"/>
                </a:moveTo>
                <a:lnTo>
                  <a:pt x="56232" y="18742"/>
                </a:lnTo>
                <a:lnTo>
                  <a:pt x="50296" y="18742"/>
                </a:lnTo>
                <a:lnTo>
                  <a:pt x="50296" y="12807"/>
                </a:lnTo>
                <a:close/>
                <a:moveTo>
                  <a:pt x="62480" y="12807"/>
                </a:moveTo>
                <a:lnTo>
                  <a:pt x="62480" y="18742"/>
                </a:lnTo>
                <a:lnTo>
                  <a:pt x="56545" y="18742"/>
                </a:lnTo>
                <a:lnTo>
                  <a:pt x="56545" y="12807"/>
                </a:lnTo>
                <a:close/>
                <a:moveTo>
                  <a:pt x="68727" y="12807"/>
                </a:moveTo>
                <a:lnTo>
                  <a:pt x="68727" y="18742"/>
                </a:lnTo>
                <a:lnTo>
                  <a:pt x="62792" y="18742"/>
                </a:lnTo>
                <a:lnTo>
                  <a:pt x="62792" y="12807"/>
                </a:lnTo>
                <a:close/>
                <a:moveTo>
                  <a:pt x="74975" y="12807"/>
                </a:moveTo>
                <a:lnTo>
                  <a:pt x="74975" y="18742"/>
                </a:lnTo>
                <a:lnTo>
                  <a:pt x="69039" y="18742"/>
                </a:lnTo>
                <a:lnTo>
                  <a:pt x="69039" y="12807"/>
                </a:lnTo>
                <a:close/>
                <a:moveTo>
                  <a:pt x="81223" y="12807"/>
                </a:moveTo>
                <a:lnTo>
                  <a:pt x="81223" y="18742"/>
                </a:lnTo>
                <a:lnTo>
                  <a:pt x="75286" y="18742"/>
                </a:lnTo>
                <a:lnTo>
                  <a:pt x="75286" y="12807"/>
                </a:lnTo>
                <a:close/>
                <a:moveTo>
                  <a:pt x="87470" y="12807"/>
                </a:moveTo>
                <a:lnTo>
                  <a:pt x="87470" y="18742"/>
                </a:lnTo>
                <a:lnTo>
                  <a:pt x="81535" y="18742"/>
                </a:lnTo>
                <a:lnTo>
                  <a:pt x="81535" y="12807"/>
                </a:lnTo>
                <a:close/>
                <a:moveTo>
                  <a:pt x="93720" y="12807"/>
                </a:moveTo>
                <a:lnTo>
                  <a:pt x="93720" y="18742"/>
                </a:lnTo>
                <a:lnTo>
                  <a:pt x="87784" y="18742"/>
                </a:lnTo>
                <a:lnTo>
                  <a:pt x="87784" y="12807"/>
                </a:lnTo>
                <a:close/>
                <a:moveTo>
                  <a:pt x="99967" y="12807"/>
                </a:moveTo>
                <a:lnTo>
                  <a:pt x="99967" y="18742"/>
                </a:lnTo>
                <a:lnTo>
                  <a:pt x="94031" y="18742"/>
                </a:lnTo>
                <a:lnTo>
                  <a:pt x="94031" y="12807"/>
                </a:lnTo>
                <a:close/>
                <a:moveTo>
                  <a:pt x="106214" y="12807"/>
                </a:moveTo>
                <a:lnTo>
                  <a:pt x="106214" y="18742"/>
                </a:lnTo>
                <a:lnTo>
                  <a:pt x="100280" y="18742"/>
                </a:lnTo>
                <a:lnTo>
                  <a:pt x="100280" y="12807"/>
                </a:lnTo>
                <a:close/>
                <a:moveTo>
                  <a:pt x="112461" y="12807"/>
                </a:moveTo>
                <a:lnTo>
                  <a:pt x="112461" y="18742"/>
                </a:lnTo>
                <a:lnTo>
                  <a:pt x="106527" y="18742"/>
                </a:lnTo>
                <a:lnTo>
                  <a:pt x="106527" y="12807"/>
                </a:lnTo>
                <a:close/>
                <a:moveTo>
                  <a:pt x="118710" y="12807"/>
                </a:moveTo>
                <a:lnTo>
                  <a:pt x="118710" y="18742"/>
                </a:lnTo>
                <a:lnTo>
                  <a:pt x="112774" y="18742"/>
                </a:lnTo>
                <a:lnTo>
                  <a:pt x="112774" y="12807"/>
                </a:lnTo>
                <a:close/>
                <a:moveTo>
                  <a:pt x="124957" y="12807"/>
                </a:moveTo>
                <a:lnTo>
                  <a:pt x="124957" y="18742"/>
                </a:lnTo>
                <a:lnTo>
                  <a:pt x="119021" y="18742"/>
                </a:lnTo>
                <a:lnTo>
                  <a:pt x="119021" y="12807"/>
                </a:lnTo>
                <a:close/>
                <a:moveTo>
                  <a:pt x="131204" y="12807"/>
                </a:moveTo>
                <a:lnTo>
                  <a:pt x="131204" y="18742"/>
                </a:lnTo>
                <a:lnTo>
                  <a:pt x="125270" y="18742"/>
                </a:lnTo>
                <a:lnTo>
                  <a:pt x="125270" y="12807"/>
                </a:lnTo>
                <a:close/>
                <a:moveTo>
                  <a:pt x="137451" y="12807"/>
                </a:moveTo>
                <a:lnTo>
                  <a:pt x="137451" y="18742"/>
                </a:lnTo>
                <a:lnTo>
                  <a:pt x="131517" y="18742"/>
                </a:lnTo>
                <a:lnTo>
                  <a:pt x="131517" y="12807"/>
                </a:lnTo>
                <a:close/>
                <a:moveTo>
                  <a:pt x="143702" y="12807"/>
                </a:moveTo>
                <a:lnTo>
                  <a:pt x="143702" y="18742"/>
                </a:lnTo>
                <a:lnTo>
                  <a:pt x="137766" y="18742"/>
                </a:lnTo>
                <a:lnTo>
                  <a:pt x="137766" y="12807"/>
                </a:lnTo>
                <a:close/>
                <a:moveTo>
                  <a:pt x="149949" y="12807"/>
                </a:moveTo>
                <a:lnTo>
                  <a:pt x="149949" y="18742"/>
                </a:lnTo>
                <a:lnTo>
                  <a:pt x="144015" y="18742"/>
                </a:lnTo>
                <a:lnTo>
                  <a:pt x="144015" y="12807"/>
                </a:lnTo>
                <a:close/>
                <a:moveTo>
                  <a:pt x="156196" y="12807"/>
                </a:moveTo>
                <a:lnTo>
                  <a:pt x="156196" y="18742"/>
                </a:lnTo>
                <a:lnTo>
                  <a:pt x="150262" y="18742"/>
                </a:lnTo>
                <a:lnTo>
                  <a:pt x="150262" y="12807"/>
                </a:lnTo>
                <a:close/>
                <a:moveTo>
                  <a:pt x="162445" y="12807"/>
                </a:moveTo>
                <a:lnTo>
                  <a:pt x="162445" y="18742"/>
                </a:lnTo>
                <a:lnTo>
                  <a:pt x="156509" y="18742"/>
                </a:lnTo>
                <a:lnTo>
                  <a:pt x="156509" y="12807"/>
                </a:lnTo>
                <a:close/>
                <a:moveTo>
                  <a:pt x="168692" y="12807"/>
                </a:moveTo>
                <a:lnTo>
                  <a:pt x="168692" y="18742"/>
                </a:lnTo>
                <a:lnTo>
                  <a:pt x="162756" y="18742"/>
                </a:lnTo>
                <a:lnTo>
                  <a:pt x="162756" y="12807"/>
                </a:lnTo>
                <a:close/>
                <a:moveTo>
                  <a:pt x="174939" y="12807"/>
                </a:moveTo>
                <a:lnTo>
                  <a:pt x="174939" y="18742"/>
                </a:lnTo>
                <a:lnTo>
                  <a:pt x="169005" y="18742"/>
                </a:lnTo>
                <a:lnTo>
                  <a:pt x="169005" y="12807"/>
                </a:lnTo>
                <a:close/>
                <a:moveTo>
                  <a:pt x="181186" y="12807"/>
                </a:moveTo>
                <a:lnTo>
                  <a:pt x="181186" y="18742"/>
                </a:lnTo>
                <a:lnTo>
                  <a:pt x="175252" y="18742"/>
                </a:lnTo>
                <a:lnTo>
                  <a:pt x="175252" y="12807"/>
                </a:lnTo>
                <a:close/>
                <a:moveTo>
                  <a:pt x="187435" y="12807"/>
                </a:moveTo>
                <a:lnTo>
                  <a:pt x="187435" y="18742"/>
                </a:lnTo>
                <a:lnTo>
                  <a:pt x="181499" y="18742"/>
                </a:lnTo>
                <a:lnTo>
                  <a:pt x="181499" y="12807"/>
                </a:lnTo>
                <a:close/>
                <a:moveTo>
                  <a:pt x="193684" y="12807"/>
                </a:moveTo>
                <a:lnTo>
                  <a:pt x="193684" y="18742"/>
                </a:lnTo>
                <a:lnTo>
                  <a:pt x="187749" y="18742"/>
                </a:lnTo>
                <a:lnTo>
                  <a:pt x="187749" y="12807"/>
                </a:lnTo>
                <a:close/>
                <a:moveTo>
                  <a:pt x="199931" y="12807"/>
                </a:moveTo>
                <a:lnTo>
                  <a:pt x="199931" y="18742"/>
                </a:lnTo>
                <a:lnTo>
                  <a:pt x="193996" y="18742"/>
                </a:lnTo>
                <a:lnTo>
                  <a:pt x="193996" y="12807"/>
                </a:lnTo>
                <a:close/>
                <a:moveTo>
                  <a:pt x="206180" y="12807"/>
                </a:moveTo>
                <a:lnTo>
                  <a:pt x="206180" y="18742"/>
                </a:lnTo>
                <a:lnTo>
                  <a:pt x="200244" y="18742"/>
                </a:lnTo>
                <a:lnTo>
                  <a:pt x="200244" y="12807"/>
                </a:lnTo>
                <a:close/>
                <a:moveTo>
                  <a:pt x="212427" y="12807"/>
                </a:moveTo>
                <a:lnTo>
                  <a:pt x="212427" y="18742"/>
                </a:lnTo>
                <a:lnTo>
                  <a:pt x="206491" y="18742"/>
                </a:lnTo>
                <a:lnTo>
                  <a:pt x="206491" y="12807"/>
                </a:lnTo>
                <a:close/>
                <a:moveTo>
                  <a:pt x="218674" y="12807"/>
                </a:moveTo>
                <a:lnTo>
                  <a:pt x="218674" y="18742"/>
                </a:lnTo>
                <a:lnTo>
                  <a:pt x="212739" y="18742"/>
                </a:lnTo>
                <a:lnTo>
                  <a:pt x="212739" y="12807"/>
                </a:lnTo>
                <a:close/>
                <a:moveTo>
                  <a:pt x="224921" y="12807"/>
                </a:moveTo>
                <a:lnTo>
                  <a:pt x="224921" y="18742"/>
                </a:lnTo>
                <a:lnTo>
                  <a:pt x="218987" y="18742"/>
                </a:lnTo>
                <a:lnTo>
                  <a:pt x="218987" y="12807"/>
                </a:lnTo>
                <a:close/>
                <a:moveTo>
                  <a:pt x="231170" y="12807"/>
                </a:moveTo>
                <a:lnTo>
                  <a:pt x="231170" y="18742"/>
                </a:lnTo>
                <a:lnTo>
                  <a:pt x="225234" y="18742"/>
                </a:lnTo>
                <a:lnTo>
                  <a:pt x="225234" y="12807"/>
                </a:lnTo>
                <a:close/>
                <a:moveTo>
                  <a:pt x="237417" y="12807"/>
                </a:moveTo>
                <a:lnTo>
                  <a:pt x="237417" y="18742"/>
                </a:lnTo>
                <a:lnTo>
                  <a:pt x="231481" y="18742"/>
                </a:lnTo>
                <a:lnTo>
                  <a:pt x="231481" y="12807"/>
                </a:lnTo>
                <a:close/>
                <a:moveTo>
                  <a:pt x="243664" y="12807"/>
                </a:moveTo>
                <a:lnTo>
                  <a:pt x="243664" y="18742"/>
                </a:lnTo>
                <a:lnTo>
                  <a:pt x="237729" y="18742"/>
                </a:lnTo>
                <a:lnTo>
                  <a:pt x="237729" y="12807"/>
                </a:lnTo>
                <a:close/>
                <a:moveTo>
                  <a:pt x="249914" y="12807"/>
                </a:moveTo>
                <a:lnTo>
                  <a:pt x="249914" y="18742"/>
                </a:lnTo>
                <a:lnTo>
                  <a:pt x="243978" y="18742"/>
                </a:lnTo>
                <a:lnTo>
                  <a:pt x="243978" y="12807"/>
                </a:lnTo>
                <a:close/>
                <a:moveTo>
                  <a:pt x="256161" y="12807"/>
                </a:moveTo>
                <a:lnTo>
                  <a:pt x="256161" y="18742"/>
                </a:lnTo>
                <a:lnTo>
                  <a:pt x="250225" y="18742"/>
                </a:lnTo>
                <a:lnTo>
                  <a:pt x="250225" y="12807"/>
                </a:lnTo>
                <a:close/>
                <a:moveTo>
                  <a:pt x="262409" y="12807"/>
                </a:moveTo>
                <a:lnTo>
                  <a:pt x="262409" y="18742"/>
                </a:lnTo>
                <a:lnTo>
                  <a:pt x="256474" y="18742"/>
                </a:lnTo>
                <a:lnTo>
                  <a:pt x="256474" y="12807"/>
                </a:lnTo>
                <a:close/>
                <a:moveTo>
                  <a:pt x="268656" y="12807"/>
                </a:moveTo>
                <a:lnTo>
                  <a:pt x="268656" y="18742"/>
                </a:lnTo>
                <a:lnTo>
                  <a:pt x="262721" y="18742"/>
                </a:lnTo>
                <a:lnTo>
                  <a:pt x="262721" y="12807"/>
                </a:lnTo>
                <a:close/>
                <a:moveTo>
                  <a:pt x="274904" y="12807"/>
                </a:moveTo>
                <a:lnTo>
                  <a:pt x="274904" y="18742"/>
                </a:lnTo>
                <a:lnTo>
                  <a:pt x="268968" y="18742"/>
                </a:lnTo>
                <a:lnTo>
                  <a:pt x="268968" y="12807"/>
                </a:lnTo>
                <a:close/>
                <a:moveTo>
                  <a:pt x="6251" y="19054"/>
                </a:moveTo>
                <a:lnTo>
                  <a:pt x="6251" y="24990"/>
                </a:lnTo>
                <a:lnTo>
                  <a:pt x="315" y="24990"/>
                </a:lnTo>
                <a:lnTo>
                  <a:pt x="315" y="19054"/>
                </a:lnTo>
                <a:close/>
                <a:moveTo>
                  <a:pt x="12498" y="19054"/>
                </a:moveTo>
                <a:lnTo>
                  <a:pt x="12498" y="24990"/>
                </a:lnTo>
                <a:lnTo>
                  <a:pt x="6562" y="24990"/>
                </a:lnTo>
                <a:lnTo>
                  <a:pt x="6562" y="19054"/>
                </a:lnTo>
                <a:close/>
                <a:moveTo>
                  <a:pt x="18745" y="19054"/>
                </a:moveTo>
                <a:lnTo>
                  <a:pt x="18745" y="24990"/>
                </a:lnTo>
                <a:lnTo>
                  <a:pt x="12810" y="24990"/>
                </a:lnTo>
                <a:lnTo>
                  <a:pt x="12810" y="19054"/>
                </a:lnTo>
                <a:close/>
                <a:moveTo>
                  <a:pt x="24992" y="19054"/>
                </a:moveTo>
                <a:lnTo>
                  <a:pt x="24992" y="24990"/>
                </a:lnTo>
                <a:lnTo>
                  <a:pt x="19058" y="24990"/>
                </a:lnTo>
                <a:lnTo>
                  <a:pt x="19058" y="19054"/>
                </a:lnTo>
                <a:close/>
                <a:moveTo>
                  <a:pt x="31241" y="19054"/>
                </a:moveTo>
                <a:lnTo>
                  <a:pt x="31241" y="24990"/>
                </a:lnTo>
                <a:lnTo>
                  <a:pt x="25305" y="24990"/>
                </a:lnTo>
                <a:lnTo>
                  <a:pt x="25305" y="19054"/>
                </a:lnTo>
                <a:close/>
                <a:moveTo>
                  <a:pt x="37489" y="19054"/>
                </a:moveTo>
                <a:lnTo>
                  <a:pt x="37489" y="24990"/>
                </a:lnTo>
                <a:lnTo>
                  <a:pt x="31553" y="24990"/>
                </a:lnTo>
                <a:lnTo>
                  <a:pt x="31553" y="19054"/>
                </a:lnTo>
                <a:close/>
                <a:moveTo>
                  <a:pt x="43737" y="19054"/>
                </a:moveTo>
                <a:lnTo>
                  <a:pt x="43737" y="24990"/>
                </a:lnTo>
                <a:lnTo>
                  <a:pt x="37802" y="24990"/>
                </a:lnTo>
                <a:lnTo>
                  <a:pt x="37802" y="19054"/>
                </a:lnTo>
                <a:close/>
                <a:moveTo>
                  <a:pt x="49985" y="19054"/>
                </a:moveTo>
                <a:lnTo>
                  <a:pt x="49985" y="24990"/>
                </a:lnTo>
                <a:lnTo>
                  <a:pt x="44049" y="24990"/>
                </a:lnTo>
                <a:lnTo>
                  <a:pt x="44049" y="19054"/>
                </a:lnTo>
                <a:close/>
                <a:moveTo>
                  <a:pt x="56232" y="19054"/>
                </a:moveTo>
                <a:lnTo>
                  <a:pt x="56232" y="24990"/>
                </a:lnTo>
                <a:lnTo>
                  <a:pt x="50296" y="24990"/>
                </a:lnTo>
                <a:lnTo>
                  <a:pt x="50296" y="19054"/>
                </a:lnTo>
                <a:close/>
                <a:moveTo>
                  <a:pt x="62480" y="19054"/>
                </a:moveTo>
                <a:lnTo>
                  <a:pt x="62480" y="24990"/>
                </a:lnTo>
                <a:lnTo>
                  <a:pt x="56545" y="24990"/>
                </a:lnTo>
                <a:lnTo>
                  <a:pt x="56545" y="19054"/>
                </a:lnTo>
                <a:close/>
                <a:moveTo>
                  <a:pt x="68727" y="19054"/>
                </a:moveTo>
                <a:lnTo>
                  <a:pt x="68727" y="24990"/>
                </a:lnTo>
                <a:lnTo>
                  <a:pt x="62792" y="24990"/>
                </a:lnTo>
                <a:lnTo>
                  <a:pt x="62792" y="19054"/>
                </a:lnTo>
                <a:close/>
                <a:moveTo>
                  <a:pt x="74975" y="19054"/>
                </a:moveTo>
                <a:lnTo>
                  <a:pt x="74975" y="24990"/>
                </a:lnTo>
                <a:lnTo>
                  <a:pt x="69039" y="24990"/>
                </a:lnTo>
                <a:lnTo>
                  <a:pt x="69039" y="19054"/>
                </a:lnTo>
                <a:close/>
                <a:moveTo>
                  <a:pt x="81223" y="19054"/>
                </a:moveTo>
                <a:lnTo>
                  <a:pt x="81223" y="24990"/>
                </a:lnTo>
                <a:lnTo>
                  <a:pt x="75286" y="24990"/>
                </a:lnTo>
                <a:lnTo>
                  <a:pt x="75286" y="19054"/>
                </a:lnTo>
                <a:close/>
                <a:moveTo>
                  <a:pt x="87470" y="19054"/>
                </a:moveTo>
                <a:lnTo>
                  <a:pt x="87470" y="24990"/>
                </a:lnTo>
                <a:lnTo>
                  <a:pt x="81535" y="24990"/>
                </a:lnTo>
                <a:lnTo>
                  <a:pt x="81535" y="19054"/>
                </a:lnTo>
                <a:close/>
                <a:moveTo>
                  <a:pt x="93720" y="19054"/>
                </a:moveTo>
                <a:lnTo>
                  <a:pt x="93720" y="24990"/>
                </a:lnTo>
                <a:lnTo>
                  <a:pt x="87784" y="24990"/>
                </a:lnTo>
                <a:lnTo>
                  <a:pt x="87784" y="19054"/>
                </a:lnTo>
                <a:close/>
                <a:moveTo>
                  <a:pt x="99967" y="19054"/>
                </a:moveTo>
                <a:lnTo>
                  <a:pt x="99967" y="24990"/>
                </a:lnTo>
                <a:lnTo>
                  <a:pt x="94031" y="24990"/>
                </a:lnTo>
                <a:lnTo>
                  <a:pt x="94031" y="19054"/>
                </a:lnTo>
                <a:close/>
                <a:moveTo>
                  <a:pt x="106214" y="19054"/>
                </a:moveTo>
                <a:lnTo>
                  <a:pt x="106214" y="24990"/>
                </a:lnTo>
                <a:lnTo>
                  <a:pt x="100280" y="24990"/>
                </a:lnTo>
                <a:lnTo>
                  <a:pt x="100280" y="19054"/>
                </a:lnTo>
                <a:close/>
                <a:moveTo>
                  <a:pt x="112461" y="19054"/>
                </a:moveTo>
                <a:lnTo>
                  <a:pt x="112461" y="24990"/>
                </a:lnTo>
                <a:lnTo>
                  <a:pt x="106527" y="24990"/>
                </a:lnTo>
                <a:lnTo>
                  <a:pt x="106527" y="19054"/>
                </a:lnTo>
                <a:close/>
                <a:moveTo>
                  <a:pt x="118710" y="19054"/>
                </a:moveTo>
                <a:lnTo>
                  <a:pt x="118710" y="24990"/>
                </a:lnTo>
                <a:lnTo>
                  <a:pt x="112774" y="24990"/>
                </a:lnTo>
                <a:lnTo>
                  <a:pt x="112774" y="19054"/>
                </a:lnTo>
                <a:close/>
                <a:moveTo>
                  <a:pt x="124957" y="19054"/>
                </a:moveTo>
                <a:lnTo>
                  <a:pt x="124957" y="24990"/>
                </a:lnTo>
                <a:lnTo>
                  <a:pt x="119021" y="24990"/>
                </a:lnTo>
                <a:lnTo>
                  <a:pt x="119021" y="19054"/>
                </a:lnTo>
                <a:close/>
                <a:moveTo>
                  <a:pt x="131204" y="19054"/>
                </a:moveTo>
                <a:lnTo>
                  <a:pt x="131204" y="24990"/>
                </a:lnTo>
                <a:lnTo>
                  <a:pt x="125270" y="24990"/>
                </a:lnTo>
                <a:lnTo>
                  <a:pt x="125270" y="19054"/>
                </a:lnTo>
                <a:close/>
                <a:moveTo>
                  <a:pt x="137451" y="19054"/>
                </a:moveTo>
                <a:lnTo>
                  <a:pt x="137451" y="24990"/>
                </a:lnTo>
                <a:lnTo>
                  <a:pt x="131517" y="24990"/>
                </a:lnTo>
                <a:lnTo>
                  <a:pt x="131517" y="19054"/>
                </a:lnTo>
                <a:close/>
                <a:moveTo>
                  <a:pt x="143702" y="19054"/>
                </a:moveTo>
                <a:lnTo>
                  <a:pt x="143702" y="24990"/>
                </a:lnTo>
                <a:lnTo>
                  <a:pt x="137766" y="24990"/>
                </a:lnTo>
                <a:lnTo>
                  <a:pt x="137766" y="19054"/>
                </a:lnTo>
                <a:close/>
                <a:moveTo>
                  <a:pt x="149949" y="19054"/>
                </a:moveTo>
                <a:lnTo>
                  <a:pt x="149949" y="24990"/>
                </a:lnTo>
                <a:lnTo>
                  <a:pt x="144015" y="24990"/>
                </a:lnTo>
                <a:lnTo>
                  <a:pt x="144015" y="19054"/>
                </a:lnTo>
                <a:close/>
                <a:moveTo>
                  <a:pt x="156196" y="19054"/>
                </a:moveTo>
                <a:lnTo>
                  <a:pt x="156196" y="24990"/>
                </a:lnTo>
                <a:lnTo>
                  <a:pt x="150262" y="24990"/>
                </a:lnTo>
                <a:lnTo>
                  <a:pt x="150262" y="19054"/>
                </a:lnTo>
                <a:close/>
                <a:moveTo>
                  <a:pt x="162445" y="19054"/>
                </a:moveTo>
                <a:lnTo>
                  <a:pt x="162445" y="24990"/>
                </a:lnTo>
                <a:lnTo>
                  <a:pt x="156509" y="24990"/>
                </a:lnTo>
                <a:lnTo>
                  <a:pt x="156509" y="19054"/>
                </a:lnTo>
                <a:close/>
                <a:moveTo>
                  <a:pt x="168692" y="19054"/>
                </a:moveTo>
                <a:lnTo>
                  <a:pt x="168692" y="24990"/>
                </a:lnTo>
                <a:lnTo>
                  <a:pt x="162756" y="24990"/>
                </a:lnTo>
                <a:lnTo>
                  <a:pt x="162756" y="19054"/>
                </a:lnTo>
                <a:close/>
                <a:moveTo>
                  <a:pt x="174939" y="19054"/>
                </a:moveTo>
                <a:lnTo>
                  <a:pt x="174939" y="24990"/>
                </a:lnTo>
                <a:lnTo>
                  <a:pt x="169005" y="24990"/>
                </a:lnTo>
                <a:lnTo>
                  <a:pt x="169005" y="19054"/>
                </a:lnTo>
                <a:close/>
                <a:moveTo>
                  <a:pt x="181186" y="19054"/>
                </a:moveTo>
                <a:lnTo>
                  <a:pt x="181186" y="24990"/>
                </a:lnTo>
                <a:lnTo>
                  <a:pt x="175252" y="24990"/>
                </a:lnTo>
                <a:lnTo>
                  <a:pt x="175252" y="19054"/>
                </a:lnTo>
                <a:close/>
                <a:moveTo>
                  <a:pt x="187435" y="19054"/>
                </a:moveTo>
                <a:lnTo>
                  <a:pt x="187435" y="24990"/>
                </a:lnTo>
                <a:lnTo>
                  <a:pt x="181499" y="24990"/>
                </a:lnTo>
                <a:lnTo>
                  <a:pt x="181499" y="19054"/>
                </a:lnTo>
                <a:close/>
                <a:moveTo>
                  <a:pt x="193684" y="19054"/>
                </a:moveTo>
                <a:lnTo>
                  <a:pt x="193684" y="24990"/>
                </a:lnTo>
                <a:lnTo>
                  <a:pt x="187749" y="24990"/>
                </a:lnTo>
                <a:lnTo>
                  <a:pt x="187749" y="19054"/>
                </a:lnTo>
                <a:close/>
                <a:moveTo>
                  <a:pt x="199931" y="19054"/>
                </a:moveTo>
                <a:lnTo>
                  <a:pt x="199931" y="24990"/>
                </a:lnTo>
                <a:lnTo>
                  <a:pt x="193996" y="24990"/>
                </a:lnTo>
                <a:lnTo>
                  <a:pt x="193996" y="19054"/>
                </a:lnTo>
                <a:close/>
                <a:moveTo>
                  <a:pt x="206180" y="19054"/>
                </a:moveTo>
                <a:lnTo>
                  <a:pt x="206180" y="24990"/>
                </a:lnTo>
                <a:lnTo>
                  <a:pt x="200244" y="24990"/>
                </a:lnTo>
                <a:lnTo>
                  <a:pt x="200244" y="19054"/>
                </a:lnTo>
                <a:close/>
                <a:moveTo>
                  <a:pt x="212427" y="19054"/>
                </a:moveTo>
                <a:lnTo>
                  <a:pt x="212427" y="24990"/>
                </a:lnTo>
                <a:lnTo>
                  <a:pt x="206491" y="24990"/>
                </a:lnTo>
                <a:lnTo>
                  <a:pt x="206491" y="19054"/>
                </a:lnTo>
                <a:close/>
                <a:moveTo>
                  <a:pt x="218674" y="19054"/>
                </a:moveTo>
                <a:lnTo>
                  <a:pt x="218674" y="24990"/>
                </a:lnTo>
                <a:lnTo>
                  <a:pt x="212739" y="24990"/>
                </a:lnTo>
                <a:lnTo>
                  <a:pt x="212739" y="19054"/>
                </a:lnTo>
                <a:close/>
                <a:moveTo>
                  <a:pt x="224921" y="19054"/>
                </a:moveTo>
                <a:lnTo>
                  <a:pt x="224921" y="24990"/>
                </a:lnTo>
                <a:lnTo>
                  <a:pt x="218987" y="24990"/>
                </a:lnTo>
                <a:lnTo>
                  <a:pt x="218987" y="19054"/>
                </a:lnTo>
                <a:close/>
                <a:moveTo>
                  <a:pt x="231170" y="19054"/>
                </a:moveTo>
                <a:lnTo>
                  <a:pt x="231170" y="24990"/>
                </a:lnTo>
                <a:lnTo>
                  <a:pt x="225234" y="24990"/>
                </a:lnTo>
                <a:lnTo>
                  <a:pt x="225234" y="19054"/>
                </a:lnTo>
                <a:close/>
                <a:moveTo>
                  <a:pt x="237417" y="19054"/>
                </a:moveTo>
                <a:lnTo>
                  <a:pt x="237417" y="24990"/>
                </a:lnTo>
                <a:lnTo>
                  <a:pt x="231481" y="24990"/>
                </a:lnTo>
                <a:lnTo>
                  <a:pt x="231481" y="19054"/>
                </a:lnTo>
                <a:close/>
                <a:moveTo>
                  <a:pt x="243664" y="19054"/>
                </a:moveTo>
                <a:lnTo>
                  <a:pt x="243664" y="24990"/>
                </a:lnTo>
                <a:lnTo>
                  <a:pt x="237729" y="24990"/>
                </a:lnTo>
                <a:lnTo>
                  <a:pt x="237729" y="19054"/>
                </a:lnTo>
                <a:close/>
                <a:moveTo>
                  <a:pt x="249911" y="19054"/>
                </a:moveTo>
                <a:lnTo>
                  <a:pt x="249911" y="24990"/>
                </a:lnTo>
                <a:lnTo>
                  <a:pt x="243977" y="24990"/>
                </a:lnTo>
                <a:lnTo>
                  <a:pt x="243977" y="19054"/>
                </a:lnTo>
                <a:close/>
                <a:moveTo>
                  <a:pt x="256161" y="19054"/>
                </a:moveTo>
                <a:lnTo>
                  <a:pt x="256161" y="24990"/>
                </a:lnTo>
                <a:lnTo>
                  <a:pt x="250225" y="24990"/>
                </a:lnTo>
                <a:lnTo>
                  <a:pt x="250225" y="19054"/>
                </a:lnTo>
                <a:close/>
                <a:moveTo>
                  <a:pt x="262409" y="19054"/>
                </a:moveTo>
                <a:lnTo>
                  <a:pt x="262409" y="24990"/>
                </a:lnTo>
                <a:lnTo>
                  <a:pt x="256474" y="24990"/>
                </a:lnTo>
                <a:lnTo>
                  <a:pt x="256474" y="19054"/>
                </a:lnTo>
                <a:close/>
                <a:moveTo>
                  <a:pt x="268656" y="19054"/>
                </a:moveTo>
                <a:lnTo>
                  <a:pt x="268656" y="24990"/>
                </a:lnTo>
                <a:lnTo>
                  <a:pt x="262721" y="24990"/>
                </a:lnTo>
                <a:lnTo>
                  <a:pt x="262721" y="19054"/>
                </a:lnTo>
                <a:close/>
                <a:moveTo>
                  <a:pt x="274904" y="19054"/>
                </a:moveTo>
                <a:lnTo>
                  <a:pt x="274904" y="24990"/>
                </a:lnTo>
                <a:lnTo>
                  <a:pt x="268968" y="24990"/>
                </a:lnTo>
                <a:lnTo>
                  <a:pt x="268968" y="19054"/>
                </a:lnTo>
                <a:close/>
                <a:moveTo>
                  <a:pt x="6251" y="25301"/>
                </a:moveTo>
                <a:lnTo>
                  <a:pt x="6251" y="31237"/>
                </a:lnTo>
                <a:lnTo>
                  <a:pt x="315" y="31237"/>
                </a:lnTo>
                <a:lnTo>
                  <a:pt x="315" y="25301"/>
                </a:lnTo>
                <a:close/>
                <a:moveTo>
                  <a:pt x="12498" y="25301"/>
                </a:moveTo>
                <a:lnTo>
                  <a:pt x="12498" y="31237"/>
                </a:lnTo>
                <a:lnTo>
                  <a:pt x="6562" y="31237"/>
                </a:lnTo>
                <a:lnTo>
                  <a:pt x="6562" y="25301"/>
                </a:lnTo>
                <a:close/>
                <a:moveTo>
                  <a:pt x="18745" y="25301"/>
                </a:moveTo>
                <a:lnTo>
                  <a:pt x="18745" y="31237"/>
                </a:lnTo>
                <a:lnTo>
                  <a:pt x="12810" y="31237"/>
                </a:lnTo>
                <a:lnTo>
                  <a:pt x="12810" y="25301"/>
                </a:lnTo>
                <a:close/>
                <a:moveTo>
                  <a:pt x="24992" y="25301"/>
                </a:moveTo>
                <a:lnTo>
                  <a:pt x="24992" y="31237"/>
                </a:lnTo>
                <a:lnTo>
                  <a:pt x="19058" y="31237"/>
                </a:lnTo>
                <a:lnTo>
                  <a:pt x="19058" y="25301"/>
                </a:lnTo>
                <a:close/>
                <a:moveTo>
                  <a:pt x="31241" y="25301"/>
                </a:moveTo>
                <a:lnTo>
                  <a:pt x="31241" y="31237"/>
                </a:lnTo>
                <a:lnTo>
                  <a:pt x="25305" y="31237"/>
                </a:lnTo>
                <a:lnTo>
                  <a:pt x="25305" y="25301"/>
                </a:lnTo>
                <a:close/>
                <a:moveTo>
                  <a:pt x="37489" y="25301"/>
                </a:moveTo>
                <a:lnTo>
                  <a:pt x="37489" y="31237"/>
                </a:lnTo>
                <a:lnTo>
                  <a:pt x="31553" y="31237"/>
                </a:lnTo>
                <a:lnTo>
                  <a:pt x="31553" y="25301"/>
                </a:lnTo>
                <a:close/>
                <a:moveTo>
                  <a:pt x="43737" y="25301"/>
                </a:moveTo>
                <a:lnTo>
                  <a:pt x="43737" y="31237"/>
                </a:lnTo>
                <a:lnTo>
                  <a:pt x="37802" y="31237"/>
                </a:lnTo>
                <a:lnTo>
                  <a:pt x="37802" y="25301"/>
                </a:lnTo>
                <a:close/>
                <a:moveTo>
                  <a:pt x="49985" y="25301"/>
                </a:moveTo>
                <a:lnTo>
                  <a:pt x="49985" y="31237"/>
                </a:lnTo>
                <a:lnTo>
                  <a:pt x="44049" y="31237"/>
                </a:lnTo>
                <a:lnTo>
                  <a:pt x="44049" y="25301"/>
                </a:lnTo>
                <a:close/>
                <a:moveTo>
                  <a:pt x="56232" y="25301"/>
                </a:moveTo>
                <a:lnTo>
                  <a:pt x="56232" y="31237"/>
                </a:lnTo>
                <a:lnTo>
                  <a:pt x="50296" y="31237"/>
                </a:lnTo>
                <a:lnTo>
                  <a:pt x="50296" y="25301"/>
                </a:lnTo>
                <a:close/>
                <a:moveTo>
                  <a:pt x="62480" y="25301"/>
                </a:moveTo>
                <a:lnTo>
                  <a:pt x="62480" y="31237"/>
                </a:lnTo>
                <a:lnTo>
                  <a:pt x="56545" y="31237"/>
                </a:lnTo>
                <a:lnTo>
                  <a:pt x="56545" y="25301"/>
                </a:lnTo>
                <a:close/>
                <a:moveTo>
                  <a:pt x="68727" y="25301"/>
                </a:moveTo>
                <a:lnTo>
                  <a:pt x="68727" y="31237"/>
                </a:lnTo>
                <a:lnTo>
                  <a:pt x="62792" y="31237"/>
                </a:lnTo>
                <a:lnTo>
                  <a:pt x="62792" y="25301"/>
                </a:lnTo>
                <a:close/>
                <a:moveTo>
                  <a:pt x="74975" y="25301"/>
                </a:moveTo>
                <a:lnTo>
                  <a:pt x="74975" y="31237"/>
                </a:lnTo>
                <a:lnTo>
                  <a:pt x="69039" y="31237"/>
                </a:lnTo>
                <a:lnTo>
                  <a:pt x="69039" y="25301"/>
                </a:lnTo>
                <a:close/>
                <a:moveTo>
                  <a:pt x="81223" y="25301"/>
                </a:moveTo>
                <a:lnTo>
                  <a:pt x="81223" y="31237"/>
                </a:lnTo>
                <a:lnTo>
                  <a:pt x="75286" y="31237"/>
                </a:lnTo>
                <a:lnTo>
                  <a:pt x="75286" y="25301"/>
                </a:lnTo>
                <a:close/>
                <a:moveTo>
                  <a:pt x="87470" y="25301"/>
                </a:moveTo>
                <a:lnTo>
                  <a:pt x="87470" y="31237"/>
                </a:lnTo>
                <a:lnTo>
                  <a:pt x="81535" y="31237"/>
                </a:lnTo>
                <a:lnTo>
                  <a:pt x="81535" y="25301"/>
                </a:lnTo>
                <a:close/>
                <a:moveTo>
                  <a:pt x="93720" y="25301"/>
                </a:moveTo>
                <a:lnTo>
                  <a:pt x="93720" y="31237"/>
                </a:lnTo>
                <a:lnTo>
                  <a:pt x="87784" y="31237"/>
                </a:lnTo>
                <a:lnTo>
                  <a:pt x="87784" y="25301"/>
                </a:lnTo>
                <a:close/>
                <a:moveTo>
                  <a:pt x="99967" y="25301"/>
                </a:moveTo>
                <a:lnTo>
                  <a:pt x="99967" y="31237"/>
                </a:lnTo>
                <a:lnTo>
                  <a:pt x="94031" y="31237"/>
                </a:lnTo>
                <a:lnTo>
                  <a:pt x="94031" y="25301"/>
                </a:lnTo>
                <a:close/>
                <a:moveTo>
                  <a:pt x="106214" y="25301"/>
                </a:moveTo>
                <a:lnTo>
                  <a:pt x="106214" y="31237"/>
                </a:lnTo>
                <a:lnTo>
                  <a:pt x="100280" y="31237"/>
                </a:lnTo>
                <a:lnTo>
                  <a:pt x="100280" y="25301"/>
                </a:lnTo>
                <a:close/>
                <a:moveTo>
                  <a:pt x="112461" y="25301"/>
                </a:moveTo>
                <a:lnTo>
                  <a:pt x="112461" y="31237"/>
                </a:lnTo>
                <a:lnTo>
                  <a:pt x="106527" y="31237"/>
                </a:lnTo>
                <a:lnTo>
                  <a:pt x="106527" y="25301"/>
                </a:lnTo>
                <a:close/>
                <a:moveTo>
                  <a:pt x="118710" y="25301"/>
                </a:moveTo>
                <a:lnTo>
                  <a:pt x="118710" y="31237"/>
                </a:lnTo>
                <a:lnTo>
                  <a:pt x="112774" y="31237"/>
                </a:lnTo>
                <a:lnTo>
                  <a:pt x="112774" y="25301"/>
                </a:lnTo>
                <a:close/>
                <a:moveTo>
                  <a:pt x="124957" y="25301"/>
                </a:moveTo>
                <a:lnTo>
                  <a:pt x="124957" y="31237"/>
                </a:lnTo>
                <a:lnTo>
                  <a:pt x="119021" y="31237"/>
                </a:lnTo>
                <a:lnTo>
                  <a:pt x="119021" y="25301"/>
                </a:lnTo>
                <a:close/>
                <a:moveTo>
                  <a:pt x="131204" y="25301"/>
                </a:moveTo>
                <a:lnTo>
                  <a:pt x="131204" y="31237"/>
                </a:lnTo>
                <a:lnTo>
                  <a:pt x="125270" y="31237"/>
                </a:lnTo>
                <a:lnTo>
                  <a:pt x="125270" y="25301"/>
                </a:lnTo>
                <a:close/>
                <a:moveTo>
                  <a:pt x="137451" y="25301"/>
                </a:moveTo>
                <a:lnTo>
                  <a:pt x="137451" y="31237"/>
                </a:lnTo>
                <a:lnTo>
                  <a:pt x="131517" y="31237"/>
                </a:lnTo>
                <a:lnTo>
                  <a:pt x="131517" y="25301"/>
                </a:lnTo>
                <a:close/>
                <a:moveTo>
                  <a:pt x="143702" y="25301"/>
                </a:moveTo>
                <a:lnTo>
                  <a:pt x="143702" y="31237"/>
                </a:lnTo>
                <a:lnTo>
                  <a:pt x="137766" y="31237"/>
                </a:lnTo>
                <a:lnTo>
                  <a:pt x="137766" y="25301"/>
                </a:lnTo>
                <a:close/>
                <a:moveTo>
                  <a:pt x="149949" y="25301"/>
                </a:moveTo>
                <a:lnTo>
                  <a:pt x="149949" y="31237"/>
                </a:lnTo>
                <a:lnTo>
                  <a:pt x="144015" y="31237"/>
                </a:lnTo>
                <a:lnTo>
                  <a:pt x="144015" y="25301"/>
                </a:lnTo>
                <a:close/>
                <a:moveTo>
                  <a:pt x="156196" y="25301"/>
                </a:moveTo>
                <a:lnTo>
                  <a:pt x="156196" y="31237"/>
                </a:lnTo>
                <a:lnTo>
                  <a:pt x="150262" y="31237"/>
                </a:lnTo>
                <a:lnTo>
                  <a:pt x="150262" y="25301"/>
                </a:lnTo>
                <a:close/>
                <a:moveTo>
                  <a:pt x="162445" y="25301"/>
                </a:moveTo>
                <a:lnTo>
                  <a:pt x="162445" y="31237"/>
                </a:lnTo>
                <a:lnTo>
                  <a:pt x="156509" y="31237"/>
                </a:lnTo>
                <a:lnTo>
                  <a:pt x="156509" y="25301"/>
                </a:lnTo>
                <a:close/>
                <a:moveTo>
                  <a:pt x="168692" y="25301"/>
                </a:moveTo>
                <a:lnTo>
                  <a:pt x="168692" y="31237"/>
                </a:lnTo>
                <a:lnTo>
                  <a:pt x="162756" y="31237"/>
                </a:lnTo>
                <a:lnTo>
                  <a:pt x="162756" y="25301"/>
                </a:lnTo>
                <a:close/>
                <a:moveTo>
                  <a:pt x="174939" y="25301"/>
                </a:moveTo>
                <a:lnTo>
                  <a:pt x="174939" y="31237"/>
                </a:lnTo>
                <a:lnTo>
                  <a:pt x="169005" y="31237"/>
                </a:lnTo>
                <a:lnTo>
                  <a:pt x="169005" y="25301"/>
                </a:lnTo>
                <a:close/>
                <a:moveTo>
                  <a:pt x="181186" y="25301"/>
                </a:moveTo>
                <a:lnTo>
                  <a:pt x="181186" y="31237"/>
                </a:lnTo>
                <a:lnTo>
                  <a:pt x="175252" y="31237"/>
                </a:lnTo>
                <a:lnTo>
                  <a:pt x="175252" y="25301"/>
                </a:lnTo>
                <a:close/>
                <a:moveTo>
                  <a:pt x="187435" y="25301"/>
                </a:moveTo>
                <a:lnTo>
                  <a:pt x="187435" y="31237"/>
                </a:lnTo>
                <a:lnTo>
                  <a:pt x="181499" y="31237"/>
                </a:lnTo>
                <a:lnTo>
                  <a:pt x="181499" y="25301"/>
                </a:lnTo>
                <a:close/>
                <a:moveTo>
                  <a:pt x="193684" y="25301"/>
                </a:moveTo>
                <a:lnTo>
                  <a:pt x="193684" y="31237"/>
                </a:lnTo>
                <a:lnTo>
                  <a:pt x="187749" y="31237"/>
                </a:lnTo>
                <a:lnTo>
                  <a:pt x="187749" y="25301"/>
                </a:lnTo>
                <a:close/>
                <a:moveTo>
                  <a:pt x="199931" y="25301"/>
                </a:moveTo>
                <a:lnTo>
                  <a:pt x="199931" y="31237"/>
                </a:lnTo>
                <a:lnTo>
                  <a:pt x="193996" y="31237"/>
                </a:lnTo>
                <a:lnTo>
                  <a:pt x="193996" y="25301"/>
                </a:lnTo>
                <a:close/>
                <a:moveTo>
                  <a:pt x="206180" y="25301"/>
                </a:moveTo>
                <a:lnTo>
                  <a:pt x="206180" y="31237"/>
                </a:lnTo>
                <a:lnTo>
                  <a:pt x="200244" y="31237"/>
                </a:lnTo>
                <a:lnTo>
                  <a:pt x="200244" y="25301"/>
                </a:lnTo>
                <a:close/>
                <a:moveTo>
                  <a:pt x="212427" y="25301"/>
                </a:moveTo>
                <a:lnTo>
                  <a:pt x="212427" y="31237"/>
                </a:lnTo>
                <a:lnTo>
                  <a:pt x="206491" y="31237"/>
                </a:lnTo>
                <a:lnTo>
                  <a:pt x="206491" y="25301"/>
                </a:lnTo>
                <a:close/>
                <a:moveTo>
                  <a:pt x="218674" y="25301"/>
                </a:moveTo>
                <a:lnTo>
                  <a:pt x="218674" y="31237"/>
                </a:lnTo>
                <a:lnTo>
                  <a:pt x="212739" y="31237"/>
                </a:lnTo>
                <a:lnTo>
                  <a:pt x="212739" y="25301"/>
                </a:lnTo>
                <a:close/>
                <a:moveTo>
                  <a:pt x="224921" y="25301"/>
                </a:moveTo>
                <a:lnTo>
                  <a:pt x="224921" y="31237"/>
                </a:lnTo>
                <a:lnTo>
                  <a:pt x="218987" y="31237"/>
                </a:lnTo>
                <a:lnTo>
                  <a:pt x="218987" y="25301"/>
                </a:lnTo>
                <a:close/>
                <a:moveTo>
                  <a:pt x="231170" y="25301"/>
                </a:moveTo>
                <a:lnTo>
                  <a:pt x="231170" y="31237"/>
                </a:lnTo>
                <a:lnTo>
                  <a:pt x="225234" y="31237"/>
                </a:lnTo>
                <a:lnTo>
                  <a:pt x="225234" y="25301"/>
                </a:lnTo>
                <a:close/>
                <a:moveTo>
                  <a:pt x="237417" y="25301"/>
                </a:moveTo>
                <a:lnTo>
                  <a:pt x="237417" y="31237"/>
                </a:lnTo>
                <a:lnTo>
                  <a:pt x="231481" y="31237"/>
                </a:lnTo>
                <a:lnTo>
                  <a:pt x="231481" y="25301"/>
                </a:lnTo>
                <a:close/>
                <a:moveTo>
                  <a:pt x="243664" y="25301"/>
                </a:moveTo>
                <a:lnTo>
                  <a:pt x="243664" y="31237"/>
                </a:lnTo>
                <a:lnTo>
                  <a:pt x="237729" y="31237"/>
                </a:lnTo>
                <a:lnTo>
                  <a:pt x="237729" y="25301"/>
                </a:lnTo>
                <a:close/>
                <a:moveTo>
                  <a:pt x="249911" y="25301"/>
                </a:moveTo>
                <a:lnTo>
                  <a:pt x="249911" y="31237"/>
                </a:lnTo>
                <a:lnTo>
                  <a:pt x="243977" y="31237"/>
                </a:lnTo>
                <a:lnTo>
                  <a:pt x="243977" y="25301"/>
                </a:lnTo>
                <a:close/>
                <a:moveTo>
                  <a:pt x="256161" y="25301"/>
                </a:moveTo>
                <a:lnTo>
                  <a:pt x="256161" y="31237"/>
                </a:lnTo>
                <a:lnTo>
                  <a:pt x="250225" y="31237"/>
                </a:lnTo>
                <a:lnTo>
                  <a:pt x="250225" y="25301"/>
                </a:lnTo>
                <a:close/>
                <a:moveTo>
                  <a:pt x="262409" y="25301"/>
                </a:moveTo>
                <a:lnTo>
                  <a:pt x="262409" y="31237"/>
                </a:lnTo>
                <a:lnTo>
                  <a:pt x="256474" y="31237"/>
                </a:lnTo>
                <a:lnTo>
                  <a:pt x="256474" y="25301"/>
                </a:lnTo>
                <a:close/>
                <a:moveTo>
                  <a:pt x="268656" y="25301"/>
                </a:moveTo>
                <a:lnTo>
                  <a:pt x="268656" y="31237"/>
                </a:lnTo>
                <a:lnTo>
                  <a:pt x="262721" y="31237"/>
                </a:lnTo>
                <a:lnTo>
                  <a:pt x="262721" y="25301"/>
                </a:lnTo>
                <a:close/>
                <a:moveTo>
                  <a:pt x="274904" y="25301"/>
                </a:moveTo>
                <a:lnTo>
                  <a:pt x="274904" y="31237"/>
                </a:lnTo>
                <a:lnTo>
                  <a:pt x="268968" y="31237"/>
                </a:lnTo>
                <a:lnTo>
                  <a:pt x="268968" y="25301"/>
                </a:lnTo>
                <a:close/>
                <a:moveTo>
                  <a:pt x="6251" y="31548"/>
                </a:moveTo>
                <a:lnTo>
                  <a:pt x="6251" y="31550"/>
                </a:lnTo>
                <a:lnTo>
                  <a:pt x="6251" y="37484"/>
                </a:lnTo>
                <a:lnTo>
                  <a:pt x="315" y="37484"/>
                </a:lnTo>
                <a:lnTo>
                  <a:pt x="315" y="31548"/>
                </a:lnTo>
                <a:close/>
                <a:moveTo>
                  <a:pt x="12498" y="31548"/>
                </a:moveTo>
                <a:lnTo>
                  <a:pt x="12498" y="31550"/>
                </a:lnTo>
                <a:lnTo>
                  <a:pt x="12498" y="37484"/>
                </a:lnTo>
                <a:lnTo>
                  <a:pt x="6562" y="37484"/>
                </a:lnTo>
                <a:lnTo>
                  <a:pt x="6562" y="31548"/>
                </a:lnTo>
                <a:close/>
                <a:moveTo>
                  <a:pt x="18745" y="31548"/>
                </a:moveTo>
                <a:lnTo>
                  <a:pt x="18745" y="31550"/>
                </a:lnTo>
                <a:lnTo>
                  <a:pt x="18745" y="37484"/>
                </a:lnTo>
                <a:lnTo>
                  <a:pt x="12810" y="37484"/>
                </a:lnTo>
                <a:lnTo>
                  <a:pt x="12810" y="31548"/>
                </a:lnTo>
                <a:close/>
                <a:moveTo>
                  <a:pt x="24992" y="31548"/>
                </a:moveTo>
                <a:lnTo>
                  <a:pt x="24992" y="31550"/>
                </a:lnTo>
                <a:lnTo>
                  <a:pt x="24992" y="37484"/>
                </a:lnTo>
                <a:lnTo>
                  <a:pt x="19058" y="37484"/>
                </a:lnTo>
                <a:lnTo>
                  <a:pt x="19058" y="31548"/>
                </a:lnTo>
                <a:close/>
                <a:moveTo>
                  <a:pt x="31242" y="31548"/>
                </a:moveTo>
                <a:lnTo>
                  <a:pt x="31242" y="31550"/>
                </a:lnTo>
                <a:lnTo>
                  <a:pt x="31242" y="37484"/>
                </a:lnTo>
                <a:lnTo>
                  <a:pt x="25305" y="37484"/>
                </a:lnTo>
                <a:lnTo>
                  <a:pt x="25305" y="31548"/>
                </a:lnTo>
                <a:close/>
                <a:moveTo>
                  <a:pt x="162445" y="31548"/>
                </a:moveTo>
                <a:lnTo>
                  <a:pt x="162445" y="31550"/>
                </a:lnTo>
                <a:lnTo>
                  <a:pt x="162445" y="37484"/>
                </a:lnTo>
                <a:lnTo>
                  <a:pt x="156509" y="37484"/>
                </a:lnTo>
                <a:lnTo>
                  <a:pt x="156509" y="31548"/>
                </a:lnTo>
                <a:close/>
                <a:moveTo>
                  <a:pt x="168692" y="31548"/>
                </a:moveTo>
                <a:lnTo>
                  <a:pt x="168692" y="31550"/>
                </a:lnTo>
                <a:lnTo>
                  <a:pt x="168692" y="37484"/>
                </a:lnTo>
                <a:lnTo>
                  <a:pt x="162756" y="37484"/>
                </a:lnTo>
                <a:lnTo>
                  <a:pt x="162756" y="31548"/>
                </a:lnTo>
                <a:close/>
                <a:moveTo>
                  <a:pt x="174939" y="31548"/>
                </a:moveTo>
                <a:lnTo>
                  <a:pt x="174939" y="31550"/>
                </a:lnTo>
                <a:lnTo>
                  <a:pt x="174939" y="37484"/>
                </a:lnTo>
                <a:lnTo>
                  <a:pt x="169005" y="37484"/>
                </a:lnTo>
                <a:lnTo>
                  <a:pt x="169005" y="31548"/>
                </a:lnTo>
                <a:close/>
                <a:moveTo>
                  <a:pt x="181186" y="31548"/>
                </a:moveTo>
                <a:lnTo>
                  <a:pt x="181186" y="31550"/>
                </a:lnTo>
                <a:lnTo>
                  <a:pt x="181186" y="37484"/>
                </a:lnTo>
                <a:lnTo>
                  <a:pt x="175252" y="37484"/>
                </a:lnTo>
                <a:lnTo>
                  <a:pt x="175252" y="31548"/>
                </a:lnTo>
                <a:close/>
                <a:moveTo>
                  <a:pt x="187435" y="31548"/>
                </a:moveTo>
                <a:lnTo>
                  <a:pt x="187435" y="31550"/>
                </a:lnTo>
                <a:lnTo>
                  <a:pt x="187435" y="37484"/>
                </a:lnTo>
                <a:lnTo>
                  <a:pt x="181499" y="37484"/>
                </a:lnTo>
                <a:lnTo>
                  <a:pt x="181499" y="31548"/>
                </a:lnTo>
                <a:close/>
                <a:moveTo>
                  <a:pt x="37489" y="31552"/>
                </a:moveTo>
                <a:lnTo>
                  <a:pt x="37489" y="37486"/>
                </a:lnTo>
                <a:lnTo>
                  <a:pt x="31553" y="37486"/>
                </a:lnTo>
                <a:lnTo>
                  <a:pt x="31553" y="31552"/>
                </a:lnTo>
                <a:close/>
                <a:moveTo>
                  <a:pt x="43737" y="31552"/>
                </a:moveTo>
                <a:lnTo>
                  <a:pt x="43737" y="37486"/>
                </a:lnTo>
                <a:lnTo>
                  <a:pt x="37802" y="37486"/>
                </a:lnTo>
                <a:lnTo>
                  <a:pt x="37802" y="31552"/>
                </a:lnTo>
                <a:close/>
                <a:moveTo>
                  <a:pt x="49985" y="31552"/>
                </a:moveTo>
                <a:lnTo>
                  <a:pt x="49985" y="37486"/>
                </a:lnTo>
                <a:lnTo>
                  <a:pt x="44049" y="37486"/>
                </a:lnTo>
                <a:lnTo>
                  <a:pt x="44049" y="31552"/>
                </a:lnTo>
                <a:close/>
                <a:moveTo>
                  <a:pt x="56232" y="31552"/>
                </a:moveTo>
                <a:lnTo>
                  <a:pt x="56232" y="37486"/>
                </a:lnTo>
                <a:lnTo>
                  <a:pt x="50296" y="37486"/>
                </a:lnTo>
                <a:lnTo>
                  <a:pt x="50296" y="31552"/>
                </a:lnTo>
                <a:close/>
                <a:moveTo>
                  <a:pt x="62480" y="31552"/>
                </a:moveTo>
                <a:lnTo>
                  <a:pt x="62480" y="37486"/>
                </a:lnTo>
                <a:lnTo>
                  <a:pt x="56545" y="37486"/>
                </a:lnTo>
                <a:lnTo>
                  <a:pt x="56545" y="31552"/>
                </a:lnTo>
                <a:close/>
                <a:moveTo>
                  <a:pt x="68727" y="31552"/>
                </a:moveTo>
                <a:lnTo>
                  <a:pt x="68727" y="37486"/>
                </a:lnTo>
                <a:lnTo>
                  <a:pt x="62792" y="37486"/>
                </a:lnTo>
                <a:lnTo>
                  <a:pt x="62792" y="31552"/>
                </a:lnTo>
                <a:close/>
                <a:moveTo>
                  <a:pt x="74975" y="31552"/>
                </a:moveTo>
                <a:lnTo>
                  <a:pt x="74975" y="37486"/>
                </a:lnTo>
                <a:lnTo>
                  <a:pt x="69039" y="37486"/>
                </a:lnTo>
                <a:lnTo>
                  <a:pt x="69039" y="31552"/>
                </a:lnTo>
                <a:close/>
                <a:moveTo>
                  <a:pt x="81223" y="31552"/>
                </a:moveTo>
                <a:lnTo>
                  <a:pt x="81223" y="37486"/>
                </a:lnTo>
                <a:lnTo>
                  <a:pt x="75286" y="37486"/>
                </a:lnTo>
                <a:lnTo>
                  <a:pt x="75286" y="31552"/>
                </a:lnTo>
                <a:close/>
                <a:moveTo>
                  <a:pt x="87470" y="31552"/>
                </a:moveTo>
                <a:lnTo>
                  <a:pt x="87470" y="37486"/>
                </a:lnTo>
                <a:lnTo>
                  <a:pt x="81535" y="37486"/>
                </a:lnTo>
                <a:lnTo>
                  <a:pt x="81535" y="31552"/>
                </a:lnTo>
                <a:close/>
                <a:moveTo>
                  <a:pt x="93720" y="31552"/>
                </a:moveTo>
                <a:lnTo>
                  <a:pt x="93720" y="37486"/>
                </a:lnTo>
                <a:lnTo>
                  <a:pt x="87784" y="37486"/>
                </a:lnTo>
                <a:lnTo>
                  <a:pt x="87784" y="31552"/>
                </a:lnTo>
                <a:close/>
                <a:moveTo>
                  <a:pt x="99967" y="31552"/>
                </a:moveTo>
                <a:lnTo>
                  <a:pt x="99967" y="37486"/>
                </a:lnTo>
                <a:lnTo>
                  <a:pt x="94031" y="37486"/>
                </a:lnTo>
                <a:lnTo>
                  <a:pt x="94031" y="31552"/>
                </a:lnTo>
                <a:close/>
                <a:moveTo>
                  <a:pt x="106214" y="31552"/>
                </a:moveTo>
                <a:lnTo>
                  <a:pt x="106214" y="37486"/>
                </a:lnTo>
                <a:lnTo>
                  <a:pt x="100280" y="37486"/>
                </a:lnTo>
                <a:lnTo>
                  <a:pt x="100280" y="31552"/>
                </a:lnTo>
                <a:close/>
                <a:moveTo>
                  <a:pt x="112461" y="31552"/>
                </a:moveTo>
                <a:lnTo>
                  <a:pt x="112461" y="37486"/>
                </a:lnTo>
                <a:lnTo>
                  <a:pt x="106527" y="37486"/>
                </a:lnTo>
                <a:lnTo>
                  <a:pt x="106527" y="31552"/>
                </a:lnTo>
                <a:close/>
                <a:moveTo>
                  <a:pt x="118710" y="31552"/>
                </a:moveTo>
                <a:lnTo>
                  <a:pt x="118710" y="37486"/>
                </a:lnTo>
                <a:lnTo>
                  <a:pt x="112774" y="37486"/>
                </a:lnTo>
                <a:lnTo>
                  <a:pt x="112774" y="31552"/>
                </a:lnTo>
                <a:close/>
                <a:moveTo>
                  <a:pt x="124957" y="31552"/>
                </a:moveTo>
                <a:lnTo>
                  <a:pt x="124957" y="37486"/>
                </a:lnTo>
                <a:lnTo>
                  <a:pt x="119021" y="37486"/>
                </a:lnTo>
                <a:lnTo>
                  <a:pt x="119021" y="31552"/>
                </a:lnTo>
                <a:close/>
                <a:moveTo>
                  <a:pt x="131204" y="31552"/>
                </a:moveTo>
                <a:lnTo>
                  <a:pt x="131204" y="37486"/>
                </a:lnTo>
                <a:lnTo>
                  <a:pt x="125270" y="37486"/>
                </a:lnTo>
                <a:lnTo>
                  <a:pt x="125270" y="31552"/>
                </a:lnTo>
                <a:close/>
                <a:moveTo>
                  <a:pt x="137451" y="31552"/>
                </a:moveTo>
                <a:lnTo>
                  <a:pt x="137451" y="37486"/>
                </a:lnTo>
                <a:lnTo>
                  <a:pt x="131517" y="37486"/>
                </a:lnTo>
                <a:lnTo>
                  <a:pt x="131517" y="31552"/>
                </a:lnTo>
                <a:close/>
                <a:moveTo>
                  <a:pt x="143702" y="31552"/>
                </a:moveTo>
                <a:lnTo>
                  <a:pt x="143702" y="37486"/>
                </a:lnTo>
                <a:lnTo>
                  <a:pt x="137766" y="37486"/>
                </a:lnTo>
                <a:lnTo>
                  <a:pt x="137766" y="31552"/>
                </a:lnTo>
                <a:close/>
                <a:moveTo>
                  <a:pt x="149949" y="31552"/>
                </a:moveTo>
                <a:lnTo>
                  <a:pt x="149949" y="37486"/>
                </a:lnTo>
                <a:lnTo>
                  <a:pt x="144015" y="37486"/>
                </a:lnTo>
                <a:lnTo>
                  <a:pt x="144015" y="31552"/>
                </a:lnTo>
                <a:close/>
                <a:moveTo>
                  <a:pt x="156196" y="31552"/>
                </a:moveTo>
                <a:lnTo>
                  <a:pt x="156196" y="37486"/>
                </a:lnTo>
                <a:lnTo>
                  <a:pt x="150262" y="37486"/>
                </a:lnTo>
                <a:lnTo>
                  <a:pt x="150262" y="31552"/>
                </a:lnTo>
                <a:close/>
                <a:moveTo>
                  <a:pt x="193684" y="31552"/>
                </a:moveTo>
                <a:lnTo>
                  <a:pt x="193684" y="37486"/>
                </a:lnTo>
                <a:lnTo>
                  <a:pt x="187749" y="37486"/>
                </a:lnTo>
                <a:lnTo>
                  <a:pt x="187749" y="31552"/>
                </a:lnTo>
                <a:close/>
                <a:moveTo>
                  <a:pt x="199931" y="31552"/>
                </a:moveTo>
                <a:lnTo>
                  <a:pt x="199931" y="37486"/>
                </a:lnTo>
                <a:lnTo>
                  <a:pt x="193996" y="37486"/>
                </a:lnTo>
                <a:lnTo>
                  <a:pt x="193996" y="31552"/>
                </a:lnTo>
                <a:close/>
                <a:moveTo>
                  <a:pt x="206180" y="31552"/>
                </a:moveTo>
                <a:lnTo>
                  <a:pt x="206180" y="37486"/>
                </a:lnTo>
                <a:lnTo>
                  <a:pt x="200244" y="37486"/>
                </a:lnTo>
                <a:lnTo>
                  <a:pt x="200244" y="31552"/>
                </a:lnTo>
                <a:close/>
                <a:moveTo>
                  <a:pt x="212427" y="31552"/>
                </a:moveTo>
                <a:lnTo>
                  <a:pt x="212427" y="37486"/>
                </a:lnTo>
                <a:lnTo>
                  <a:pt x="206491" y="37486"/>
                </a:lnTo>
                <a:lnTo>
                  <a:pt x="206491" y="31552"/>
                </a:lnTo>
                <a:close/>
                <a:moveTo>
                  <a:pt x="218674" y="31552"/>
                </a:moveTo>
                <a:lnTo>
                  <a:pt x="218674" y="37486"/>
                </a:lnTo>
                <a:lnTo>
                  <a:pt x="212739" y="37486"/>
                </a:lnTo>
                <a:lnTo>
                  <a:pt x="212739" y="31552"/>
                </a:lnTo>
                <a:close/>
                <a:moveTo>
                  <a:pt x="224921" y="31552"/>
                </a:moveTo>
                <a:lnTo>
                  <a:pt x="224921" y="37486"/>
                </a:lnTo>
                <a:lnTo>
                  <a:pt x="218987" y="37486"/>
                </a:lnTo>
                <a:lnTo>
                  <a:pt x="218987" y="31552"/>
                </a:lnTo>
                <a:close/>
                <a:moveTo>
                  <a:pt x="231170" y="31552"/>
                </a:moveTo>
                <a:lnTo>
                  <a:pt x="231170" y="37486"/>
                </a:lnTo>
                <a:lnTo>
                  <a:pt x="225234" y="37486"/>
                </a:lnTo>
                <a:lnTo>
                  <a:pt x="225234" y="31552"/>
                </a:lnTo>
                <a:close/>
                <a:moveTo>
                  <a:pt x="237417" y="31552"/>
                </a:moveTo>
                <a:lnTo>
                  <a:pt x="237417" y="37486"/>
                </a:lnTo>
                <a:lnTo>
                  <a:pt x="231481" y="37486"/>
                </a:lnTo>
                <a:lnTo>
                  <a:pt x="231481" y="31552"/>
                </a:lnTo>
                <a:close/>
                <a:moveTo>
                  <a:pt x="243664" y="31552"/>
                </a:moveTo>
                <a:lnTo>
                  <a:pt x="243664" y="37486"/>
                </a:lnTo>
                <a:lnTo>
                  <a:pt x="237729" y="37486"/>
                </a:lnTo>
                <a:lnTo>
                  <a:pt x="237729" y="31552"/>
                </a:lnTo>
                <a:close/>
                <a:moveTo>
                  <a:pt x="249911" y="31552"/>
                </a:moveTo>
                <a:lnTo>
                  <a:pt x="249911" y="37486"/>
                </a:lnTo>
                <a:lnTo>
                  <a:pt x="243977" y="37486"/>
                </a:lnTo>
                <a:lnTo>
                  <a:pt x="243977" y="31552"/>
                </a:lnTo>
                <a:close/>
                <a:moveTo>
                  <a:pt x="256161" y="31552"/>
                </a:moveTo>
                <a:lnTo>
                  <a:pt x="256161" y="37486"/>
                </a:lnTo>
                <a:lnTo>
                  <a:pt x="250225" y="37486"/>
                </a:lnTo>
                <a:lnTo>
                  <a:pt x="250225" y="31552"/>
                </a:lnTo>
                <a:close/>
                <a:moveTo>
                  <a:pt x="262409" y="31552"/>
                </a:moveTo>
                <a:lnTo>
                  <a:pt x="262409" y="37486"/>
                </a:lnTo>
                <a:lnTo>
                  <a:pt x="256474" y="37486"/>
                </a:lnTo>
                <a:lnTo>
                  <a:pt x="256474" y="31552"/>
                </a:lnTo>
                <a:close/>
                <a:moveTo>
                  <a:pt x="268656" y="31552"/>
                </a:moveTo>
                <a:lnTo>
                  <a:pt x="268656" y="37486"/>
                </a:lnTo>
                <a:lnTo>
                  <a:pt x="262721" y="37486"/>
                </a:lnTo>
                <a:lnTo>
                  <a:pt x="262721" y="31552"/>
                </a:lnTo>
                <a:close/>
                <a:moveTo>
                  <a:pt x="274904" y="31552"/>
                </a:moveTo>
                <a:lnTo>
                  <a:pt x="274904" y="37486"/>
                </a:lnTo>
                <a:lnTo>
                  <a:pt x="268968" y="37486"/>
                </a:lnTo>
                <a:lnTo>
                  <a:pt x="268968" y="31552"/>
                </a:lnTo>
                <a:close/>
                <a:moveTo>
                  <a:pt x="6251" y="37799"/>
                </a:moveTo>
                <a:lnTo>
                  <a:pt x="6251" y="43735"/>
                </a:lnTo>
                <a:lnTo>
                  <a:pt x="315" y="43735"/>
                </a:lnTo>
                <a:lnTo>
                  <a:pt x="315" y="37799"/>
                </a:lnTo>
                <a:close/>
                <a:moveTo>
                  <a:pt x="12498" y="37799"/>
                </a:moveTo>
                <a:lnTo>
                  <a:pt x="12498" y="43735"/>
                </a:lnTo>
                <a:lnTo>
                  <a:pt x="6562" y="43735"/>
                </a:lnTo>
                <a:lnTo>
                  <a:pt x="6562" y="37799"/>
                </a:lnTo>
                <a:close/>
                <a:moveTo>
                  <a:pt x="18745" y="37799"/>
                </a:moveTo>
                <a:lnTo>
                  <a:pt x="18745" y="43735"/>
                </a:lnTo>
                <a:lnTo>
                  <a:pt x="12810" y="43735"/>
                </a:lnTo>
                <a:lnTo>
                  <a:pt x="12810" y="37799"/>
                </a:lnTo>
                <a:close/>
                <a:moveTo>
                  <a:pt x="24992" y="37799"/>
                </a:moveTo>
                <a:lnTo>
                  <a:pt x="24992" y="43735"/>
                </a:lnTo>
                <a:lnTo>
                  <a:pt x="19058" y="43735"/>
                </a:lnTo>
                <a:lnTo>
                  <a:pt x="19058" y="37799"/>
                </a:lnTo>
                <a:close/>
                <a:moveTo>
                  <a:pt x="31242" y="37799"/>
                </a:moveTo>
                <a:lnTo>
                  <a:pt x="31242" y="43735"/>
                </a:lnTo>
                <a:lnTo>
                  <a:pt x="25305" y="43735"/>
                </a:lnTo>
                <a:lnTo>
                  <a:pt x="25305" y="37799"/>
                </a:lnTo>
                <a:close/>
                <a:moveTo>
                  <a:pt x="37489" y="37799"/>
                </a:moveTo>
                <a:lnTo>
                  <a:pt x="37489" y="43735"/>
                </a:lnTo>
                <a:lnTo>
                  <a:pt x="31553" y="43735"/>
                </a:lnTo>
                <a:lnTo>
                  <a:pt x="31553" y="37799"/>
                </a:lnTo>
                <a:close/>
                <a:moveTo>
                  <a:pt x="43737" y="37799"/>
                </a:moveTo>
                <a:lnTo>
                  <a:pt x="43737" y="43735"/>
                </a:lnTo>
                <a:lnTo>
                  <a:pt x="37802" y="43735"/>
                </a:lnTo>
                <a:lnTo>
                  <a:pt x="37802" y="37799"/>
                </a:lnTo>
                <a:close/>
                <a:moveTo>
                  <a:pt x="49985" y="37799"/>
                </a:moveTo>
                <a:lnTo>
                  <a:pt x="49985" y="43735"/>
                </a:lnTo>
                <a:lnTo>
                  <a:pt x="44049" y="43735"/>
                </a:lnTo>
                <a:lnTo>
                  <a:pt x="44049" y="37799"/>
                </a:lnTo>
                <a:close/>
                <a:moveTo>
                  <a:pt x="56232" y="37799"/>
                </a:moveTo>
                <a:lnTo>
                  <a:pt x="56232" y="43735"/>
                </a:lnTo>
                <a:lnTo>
                  <a:pt x="50296" y="43735"/>
                </a:lnTo>
                <a:lnTo>
                  <a:pt x="50296" y="37799"/>
                </a:lnTo>
                <a:close/>
                <a:moveTo>
                  <a:pt x="62480" y="37799"/>
                </a:moveTo>
                <a:lnTo>
                  <a:pt x="62480" y="43735"/>
                </a:lnTo>
                <a:lnTo>
                  <a:pt x="56545" y="43735"/>
                </a:lnTo>
                <a:lnTo>
                  <a:pt x="56545" y="37799"/>
                </a:lnTo>
                <a:close/>
                <a:moveTo>
                  <a:pt x="68727" y="37799"/>
                </a:moveTo>
                <a:lnTo>
                  <a:pt x="68727" y="43735"/>
                </a:lnTo>
                <a:lnTo>
                  <a:pt x="62792" y="43735"/>
                </a:lnTo>
                <a:lnTo>
                  <a:pt x="62792" y="37799"/>
                </a:lnTo>
                <a:close/>
                <a:moveTo>
                  <a:pt x="74975" y="37799"/>
                </a:moveTo>
                <a:lnTo>
                  <a:pt x="74975" y="43735"/>
                </a:lnTo>
                <a:lnTo>
                  <a:pt x="69039" y="43735"/>
                </a:lnTo>
                <a:lnTo>
                  <a:pt x="69039" y="37799"/>
                </a:lnTo>
                <a:close/>
                <a:moveTo>
                  <a:pt x="81223" y="37799"/>
                </a:moveTo>
                <a:lnTo>
                  <a:pt x="81223" y="43735"/>
                </a:lnTo>
                <a:lnTo>
                  <a:pt x="75286" y="43735"/>
                </a:lnTo>
                <a:lnTo>
                  <a:pt x="75286" y="37799"/>
                </a:lnTo>
                <a:close/>
                <a:moveTo>
                  <a:pt x="87470" y="37799"/>
                </a:moveTo>
                <a:lnTo>
                  <a:pt x="87470" y="43735"/>
                </a:lnTo>
                <a:lnTo>
                  <a:pt x="81535" y="43735"/>
                </a:lnTo>
                <a:lnTo>
                  <a:pt x="81535" y="37799"/>
                </a:lnTo>
                <a:close/>
                <a:moveTo>
                  <a:pt x="93720" y="37799"/>
                </a:moveTo>
                <a:lnTo>
                  <a:pt x="93720" y="43735"/>
                </a:lnTo>
                <a:lnTo>
                  <a:pt x="87784" y="43735"/>
                </a:lnTo>
                <a:lnTo>
                  <a:pt x="87784" y="37799"/>
                </a:lnTo>
                <a:close/>
                <a:moveTo>
                  <a:pt x="99967" y="37799"/>
                </a:moveTo>
                <a:lnTo>
                  <a:pt x="99967" y="43735"/>
                </a:lnTo>
                <a:lnTo>
                  <a:pt x="94031" y="43735"/>
                </a:lnTo>
                <a:lnTo>
                  <a:pt x="94031" y="37799"/>
                </a:lnTo>
                <a:close/>
                <a:moveTo>
                  <a:pt x="106214" y="37799"/>
                </a:moveTo>
                <a:lnTo>
                  <a:pt x="106214" y="43735"/>
                </a:lnTo>
                <a:lnTo>
                  <a:pt x="100280" y="43735"/>
                </a:lnTo>
                <a:lnTo>
                  <a:pt x="100280" y="37799"/>
                </a:lnTo>
                <a:close/>
                <a:moveTo>
                  <a:pt x="112461" y="37799"/>
                </a:moveTo>
                <a:lnTo>
                  <a:pt x="112461" y="43735"/>
                </a:lnTo>
                <a:lnTo>
                  <a:pt x="106527" y="43735"/>
                </a:lnTo>
                <a:lnTo>
                  <a:pt x="106527" y="37799"/>
                </a:lnTo>
                <a:close/>
                <a:moveTo>
                  <a:pt x="118710" y="37799"/>
                </a:moveTo>
                <a:lnTo>
                  <a:pt x="118710" y="43735"/>
                </a:lnTo>
                <a:lnTo>
                  <a:pt x="112774" y="43735"/>
                </a:lnTo>
                <a:lnTo>
                  <a:pt x="112774" y="37799"/>
                </a:lnTo>
                <a:close/>
                <a:moveTo>
                  <a:pt x="124957" y="37799"/>
                </a:moveTo>
                <a:lnTo>
                  <a:pt x="124957" y="43735"/>
                </a:lnTo>
                <a:lnTo>
                  <a:pt x="119021" y="43735"/>
                </a:lnTo>
                <a:lnTo>
                  <a:pt x="119021" y="37799"/>
                </a:lnTo>
                <a:close/>
                <a:moveTo>
                  <a:pt x="131204" y="37799"/>
                </a:moveTo>
                <a:lnTo>
                  <a:pt x="131204" y="43735"/>
                </a:lnTo>
                <a:lnTo>
                  <a:pt x="125270" y="43735"/>
                </a:lnTo>
                <a:lnTo>
                  <a:pt x="125270" y="37799"/>
                </a:lnTo>
                <a:close/>
                <a:moveTo>
                  <a:pt x="137451" y="37799"/>
                </a:moveTo>
                <a:lnTo>
                  <a:pt x="137451" y="43735"/>
                </a:lnTo>
                <a:lnTo>
                  <a:pt x="131517" y="43735"/>
                </a:lnTo>
                <a:lnTo>
                  <a:pt x="131517" y="37799"/>
                </a:lnTo>
                <a:close/>
                <a:moveTo>
                  <a:pt x="143702" y="37799"/>
                </a:moveTo>
                <a:lnTo>
                  <a:pt x="143702" y="43735"/>
                </a:lnTo>
                <a:lnTo>
                  <a:pt x="137766" y="43735"/>
                </a:lnTo>
                <a:lnTo>
                  <a:pt x="137766" y="37799"/>
                </a:lnTo>
                <a:close/>
                <a:moveTo>
                  <a:pt x="149949" y="37799"/>
                </a:moveTo>
                <a:lnTo>
                  <a:pt x="149949" y="43735"/>
                </a:lnTo>
                <a:lnTo>
                  <a:pt x="144015" y="43735"/>
                </a:lnTo>
                <a:lnTo>
                  <a:pt x="144015" y="37799"/>
                </a:lnTo>
                <a:close/>
                <a:moveTo>
                  <a:pt x="156196" y="37799"/>
                </a:moveTo>
                <a:lnTo>
                  <a:pt x="156196" y="43735"/>
                </a:lnTo>
                <a:lnTo>
                  <a:pt x="150262" y="43735"/>
                </a:lnTo>
                <a:lnTo>
                  <a:pt x="150262" y="37799"/>
                </a:lnTo>
                <a:close/>
                <a:moveTo>
                  <a:pt x="162445" y="37799"/>
                </a:moveTo>
                <a:lnTo>
                  <a:pt x="162445" y="43735"/>
                </a:lnTo>
                <a:lnTo>
                  <a:pt x="156509" y="43735"/>
                </a:lnTo>
                <a:lnTo>
                  <a:pt x="156509" y="37799"/>
                </a:lnTo>
                <a:close/>
                <a:moveTo>
                  <a:pt x="168692" y="37799"/>
                </a:moveTo>
                <a:lnTo>
                  <a:pt x="168692" y="43735"/>
                </a:lnTo>
                <a:lnTo>
                  <a:pt x="162756" y="43735"/>
                </a:lnTo>
                <a:lnTo>
                  <a:pt x="162756" y="37799"/>
                </a:lnTo>
                <a:close/>
                <a:moveTo>
                  <a:pt x="174939" y="37799"/>
                </a:moveTo>
                <a:lnTo>
                  <a:pt x="174939" y="43735"/>
                </a:lnTo>
                <a:lnTo>
                  <a:pt x="169005" y="43735"/>
                </a:lnTo>
                <a:lnTo>
                  <a:pt x="169005" y="37799"/>
                </a:lnTo>
                <a:close/>
                <a:moveTo>
                  <a:pt x="181186" y="37799"/>
                </a:moveTo>
                <a:lnTo>
                  <a:pt x="181186" y="43735"/>
                </a:lnTo>
                <a:lnTo>
                  <a:pt x="175252" y="43735"/>
                </a:lnTo>
                <a:lnTo>
                  <a:pt x="175252" y="37799"/>
                </a:lnTo>
                <a:close/>
                <a:moveTo>
                  <a:pt x="187435" y="37799"/>
                </a:moveTo>
                <a:lnTo>
                  <a:pt x="187435" y="43735"/>
                </a:lnTo>
                <a:lnTo>
                  <a:pt x="181499" y="43735"/>
                </a:lnTo>
                <a:lnTo>
                  <a:pt x="181499" y="37799"/>
                </a:lnTo>
                <a:close/>
                <a:moveTo>
                  <a:pt x="193684" y="37799"/>
                </a:moveTo>
                <a:lnTo>
                  <a:pt x="193684" y="43735"/>
                </a:lnTo>
                <a:lnTo>
                  <a:pt x="187749" y="43735"/>
                </a:lnTo>
                <a:lnTo>
                  <a:pt x="187749" y="37799"/>
                </a:lnTo>
                <a:close/>
                <a:moveTo>
                  <a:pt x="199931" y="37799"/>
                </a:moveTo>
                <a:lnTo>
                  <a:pt x="199931" y="43735"/>
                </a:lnTo>
                <a:lnTo>
                  <a:pt x="193996" y="43735"/>
                </a:lnTo>
                <a:lnTo>
                  <a:pt x="193996" y="37799"/>
                </a:lnTo>
                <a:close/>
                <a:moveTo>
                  <a:pt x="206180" y="37799"/>
                </a:moveTo>
                <a:lnTo>
                  <a:pt x="206180" y="43735"/>
                </a:lnTo>
                <a:lnTo>
                  <a:pt x="200244" y="43735"/>
                </a:lnTo>
                <a:lnTo>
                  <a:pt x="200244" y="37799"/>
                </a:lnTo>
                <a:close/>
                <a:moveTo>
                  <a:pt x="212427" y="37799"/>
                </a:moveTo>
                <a:lnTo>
                  <a:pt x="212427" y="43735"/>
                </a:lnTo>
                <a:lnTo>
                  <a:pt x="206491" y="43735"/>
                </a:lnTo>
                <a:lnTo>
                  <a:pt x="206491" y="37799"/>
                </a:lnTo>
                <a:close/>
                <a:moveTo>
                  <a:pt x="218674" y="37799"/>
                </a:moveTo>
                <a:lnTo>
                  <a:pt x="218674" y="43735"/>
                </a:lnTo>
                <a:lnTo>
                  <a:pt x="212739" y="43735"/>
                </a:lnTo>
                <a:lnTo>
                  <a:pt x="212739" y="37799"/>
                </a:lnTo>
                <a:close/>
                <a:moveTo>
                  <a:pt x="224921" y="37799"/>
                </a:moveTo>
                <a:lnTo>
                  <a:pt x="224921" y="43735"/>
                </a:lnTo>
                <a:lnTo>
                  <a:pt x="218987" y="43735"/>
                </a:lnTo>
                <a:lnTo>
                  <a:pt x="218987" y="37799"/>
                </a:lnTo>
                <a:close/>
                <a:moveTo>
                  <a:pt x="231170" y="37799"/>
                </a:moveTo>
                <a:lnTo>
                  <a:pt x="231170" y="43735"/>
                </a:lnTo>
                <a:lnTo>
                  <a:pt x="225234" y="43735"/>
                </a:lnTo>
                <a:lnTo>
                  <a:pt x="225234" y="37799"/>
                </a:lnTo>
                <a:close/>
                <a:moveTo>
                  <a:pt x="237417" y="37799"/>
                </a:moveTo>
                <a:lnTo>
                  <a:pt x="237417" y="43735"/>
                </a:lnTo>
                <a:lnTo>
                  <a:pt x="231481" y="43735"/>
                </a:lnTo>
                <a:lnTo>
                  <a:pt x="231481" y="37799"/>
                </a:lnTo>
                <a:close/>
                <a:moveTo>
                  <a:pt x="243664" y="37799"/>
                </a:moveTo>
                <a:lnTo>
                  <a:pt x="243664" y="43735"/>
                </a:lnTo>
                <a:lnTo>
                  <a:pt x="237729" y="43735"/>
                </a:lnTo>
                <a:lnTo>
                  <a:pt x="237729" y="37799"/>
                </a:lnTo>
                <a:close/>
                <a:moveTo>
                  <a:pt x="249911" y="37799"/>
                </a:moveTo>
                <a:lnTo>
                  <a:pt x="249911" y="43735"/>
                </a:lnTo>
                <a:lnTo>
                  <a:pt x="243977" y="43735"/>
                </a:lnTo>
                <a:lnTo>
                  <a:pt x="243977" y="37799"/>
                </a:lnTo>
                <a:close/>
                <a:moveTo>
                  <a:pt x="256161" y="37799"/>
                </a:moveTo>
                <a:lnTo>
                  <a:pt x="256161" y="43735"/>
                </a:lnTo>
                <a:lnTo>
                  <a:pt x="250225" y="43735"/>
                </a:lnTo>
                <a:lnTo>
                  <a:pt x="250225" y="37799"/>
                </a:lnTo>
                <a:close/>
                <a:moveTo>
                  <a:pt x="262409" y="37799"/>
                </a:moveTo>
                <a:lnTo>
                  <a:pt x="262409" y="43735"/>
                </a:lnTo>
                <a:lnTo>
                  <a:pt x="256474" y="43735"/>
                </a:lnTo>
                <a:lnTo>
                  <a:pt x="256474" y="37799"/>
                </a:lnTo>
                <a:close/>
                <a:moveTo>
                  <a:pt x="268656" y="37799"/>
                </a:moveTo>
                <a:lnTo>
                  <a:pt x="268656" y="43735"/>
                </a:lnTo>
                <a:lnTo>
                  <a:pt x="262721" y="43735"/>
                </a:lnTo>
                <a:lnTo>
                  <a:pt x="262721" y="37799"/>
                </a:lnTo>
                <a:close/>
                <a:moveTo>
                  <a:pt x="274904" y="37799"/>
                </a:moveTo>
                <a:lnTo>
                  <a:pt x="274904" y="43735"/>
                </a:lnTo>
                <a:lnTo>
                  <a:pt x="268968" y="43735"/>
                </a:lnTo>
                <a:lnTo>
                  <a:pt x="268968" y="37799"/>
                </a:lnTo>
                <a:close/>
                <a:moveTo>
                  <a:pt x="6251" y="44046"/>
                </a:moveTo>
                <a:lnTo>
                  <a:pt x="6251" y="49982"/>
                </a:lnTo>
                <a:lnTo>
                  <a:pt x="315" y="49982"/>
                </a:lnTo>
                <a:lnTo>
                  <a:pt x="315" y="44046"/>
                </a:lnTo>
                <a:close/>
                <a:moveTo>
                  <a:pt x="12498" y="44046"/>
                </a:moveTo>
                <a:lnTo>
                  <a:pt x="12498" y="49982"/>
                </a:lnTo>
                <a:lnTo>
                  <a:pt x="6562" y="49982"/>
                </a:lnTo>
                <a:lnTo>
                  <a:pt x="6562" y="44046"/>
                </a:lnTo>
                <a:close/>
                <a:moveTo>
                  <a:pt x="18745" y="44046"/>
                </a:moveTo>
                <a:lnTo>
                  <a:pt x="18745" y="49982"/>
                </a:lnTo>
                <a:lnTo>
                  <a:pt x="12810" y="49982"/>
                </a:lnTo>
                <a:lnTo>
                  <a:pt x="12810" y="44046"/>
                </a:lnTo>
                <a:close/>
                <a:moveTo>
                  <a:pt x="24992" y="44046"/>
                </a:moveTo>
                <a:lnTo>
                  <a:pt x="24992" y="49982"/>
                </a:lnTo>
                <a:lnTo>
                  <a:pt x="19058" y="49982"/>
                </a:lnTo>
                <a:lnTo>
                  <a:pt x="19058" y="44046"/>
                </a:lnTo>
                <a:close/>
                <a:moveTo>
                  <a:pt x="31242" y="44046"/>
                </a:moveTo>
                <a:lnTo>
                  <a:pt x="31242" y="49982"/>
                </a:lnTo>
                <a:lnTo>
                  <a:pt x="25305" y="49982"/>
                </a:lnTo>
                <a:lnTo>
                  <a:pt x="25305" y="44046"/>
                </a:lnTo>
                <a:close/>
                <a:moveTo>
                  <a:pt x="37489" y="44046"/>
                </a:moveTo>
                <a:lnTo>
                  <a:pt x="37489" y="49982"/>
                </a:lnTo>
                <a:lnTo>
                  <a:pt x="31553" y="49982"/>
                </a:lnTo>
                <a:lnTo>
                  <a:pt x="31553" y="44046"/>
                </a:lnTo>
                <a:close/>
                <a:moveTo>
                  <a:pt x="43737" y="44046"/>
                </a:moveTo>
                <a:lnTo>
                  <a:pt x="43737" y="49982"/>
                </a:lnTo>
                <a:lnTo>
                  <a:pt x="37802" y="49982"/>
                </a:lnTo>
                <a:lnTo>
                  <a:pt x="37802" y="44046"/>
                </a:lnTo>
                <a:close/>
                <a:moveTo>
                  <a:pt x="49985" y="44046"/>
                </a:moveTo>
                <a:lnTo>
                  <a:pt x="49985" y="49982"/>
                </a:lnTo>
                <a:lnTo>
                  <a:pt x="44049" y="49982"/>
                </a:lnTo>
                <a:lnTo>
                  <a:pt x="44049" y="44046"/>
                </a:lnTo>
                <a:close/>
                <a:moveTo>
                  <a:pt x="56232" y="44046"/>
                </a:moveTo>
                <a:lnTo>
                  <a:pt x="56232" y="49982"/>
                </a:lnTo>
                <a:lnTo>
                  <a:pt x="50296" y="49982"/>
                </a:lnTo>
                <a:lnTo>
                  <a:pt x="50296" y="44046"/>
                </a:lnTo>
                <a:close/>
                <a:moveTo>
                  <a:pt x="62480" y="44046"/>
                </a:moveTo>
                <a:lnTo>
                  <a:pt x="62480" y="49982"/>
                </a:lnTo>
                <a:lnTo>
                  <a:pt x="56545" y="49982"/>
                </a:lnTo>
                <a:lnTo>
                  <a:pt x="56545" y="44046"/>
                </a:lnTo>
                <a:close/>
                <a:moveTo>
                  <a:pt x="68727" y="44046"/>
                </a:moveTo>
                <a:lnTo>
                  <a:pt x="68727" y="49982"/>
                </a:lnTo>
                <a:lnTo>
                  <a:pt x="62792" y="49982"/>
                </a:lnTo>
                <a:lnTo>
                  <a:pt x="62792" y="44046"/>
                </a:lnTo>
                <a:close/>
                <a:moveTo>
                  <a:pt x="74975" y="44046"/>
                </a:moveTo>
                <a:lnTo>
                  <a:pt x="74975" y="49982"/>
                </a:lnTo>
                <a:lnTo>
                  <a:pt x="69039" y="49982"/>
                </a:lnTo>
                <a:lnTo>
                  <a:pt x="69039" y="44046"/>
                </a:lnTo>
                <a:close/>
                <a:moveTo>
                  <a:pt x="81223" y="44046"/>
                </a:moveTo>
                <a:lnTo>
                  <a:pt x="81223" y="49982"/>
                </a:lnTo>
                <a:lnTo>
                  <a:pt x="75286" y="49982"/>
                </a:lnTo>
                <a:lnTo>
                  <a:pt x="75286" y="44046"/>
                </a:lnTo>
                <a:close/>
                <a:moveTo>
                  <a:pt x="87470" y="44046"/>
                </a:moveTo>
                <a:lnTo>
                  <a:pt x="87470" y="49982"/>
                </a:lnTo>
                <a:lnTo>
                  <a:pt x="81535" y="49982"/>
                </a:lnTo>
                <a:lnTo>
                  <a:pt x="81535" y="44046"/>
                </a:lnTo>
                <a:close/>
                <a:moveTo>
                  <a:pt x="93720" y="44046"/>
                </a:moveTo>
                <a:lnTo>
                  <a:pt x="93720" y="49982"/>
                </a:lnTo>
                <a:lnTo>
                  <a:pt x="87784" y="49982"/>
                </a:lnTo>
                <a:lnTo>
                  <a:pt x="87784" y="44046"/>
                </a:lnTo>
                <a:close/>
                <a:moveTo>
                  <a:pt x="99967" y="44046"/>
                </a:moveTo>
                <a:lnTo>
                  <a:pt x="99967" y="49982"/>
                </a:lnTo>
                <a:lnTo>
                  <a:pt x="94031" y="49982"/>
                </a:lnTo>
                <a:lnTo>
                  <a:pt x="94031" y="44046"/>
                </a:lnTo>
                <a:close/>
                <a:moveTo>
                  <a:pt x="106214" y="44046"/>
                </a:moveTo>
                <a:lnTo>
                  <a:pt x="106214" y="49982"/>
                </a:lnTo>
                <a:lnTo>
                  <a:pt x="100278" y="49982"/>
                </a:lnTo>
                <a:lnTo>
                  <a:pt x="100278" y="44046"/>
                </a:lnTo>
                <a:close/>
                <a:moveTo>
                  <a:pt x="112461" y="44046"/>
                </a:moveTo>
                <a:lnTo>
                  <a:pt x="112461" y="49982"/>
                </a:lnTo>
                <a:lnTo>
                  <a:pt x="106527" y="49982"/>
                </a:lnTo>
                <a:lnTo>
                  <a:pt x="106527" y="44046"/>
                </a:lnTo>
                <a:close/>
                <a:moveTo>
                  <a:pt x="118710" y="44046"/>
                </a:moveTo>
                <a:lnTo>
                  <a:pt x="118710" y="49982"/>
                </a:lnTo>
                <a:lnTo>
                  <a:pt x="112774" y="49982"/>
                </a:lnTo>
                <a:lnTo>
                  <a:pt x="112774" y="44046"/>
                </a:lnTo>
                <a:close/>
                <a:moveTo>
                  <a:pt x="124957" y="44046"/>
                </a:moveTo>
                <a:lnTo>
                  <a:pt x="124957" y="49982"/>
                </a:lnTo>
                <a:lnTo>
                  <a:pt x="119021" y="49982"/>
                </a:lnTo>
                <a:lnTo>
                  <a:pt x="119021" y="44046"/>
                </a:lnTo>
                <a:close/>
                <a:moveTo>
                  <a:pt x="131204" y="44046"/>
                </a:moveTo>
                <a:lnTo>
                  <a:pt x="131204" y="49982"/>
                </a:lnTo>
                <a:lnTo>
                  <a:pt x="125270" y="49982"/>
                </a:lnTo>
                <a:lnTo>
                  <a:pt x="125270" y="44046"/>
                </a:lnTo>
                <a:close/>
                <a:moveTo>
                  <a:pt x="137451" y="44046"/>
                </a:moveTo>
                <a:lnTo>
                  <a:pt x="137451" y="49982"/>
                </a:lnTo>
                <a:lnTo>
                  <a:pt x="131517" y="49982"/>
                </a:lnTo>
                <a:lnTo>
                  <a:pt x="131517" y="44046"/>
                </a:lnTo>
                <a:close/>
                <a:moveTo>
                  <a:pt x="143702" y="44046"/>
                </a:moveTo>
                <a:lnTo>
                  <a:pt x="143702" y="49982"/>
                </a:lnTo>
                <a:lnTo>
                  <a:pt x="137766" y="49982"/>
                </a:lnTo>
                <a:lnTo>
                  <a:pt x="137766" y="44046"/>
                </a:lnTo>
                <a:close/>
                <a:moveTo>
                  <a:pt x="149949" y="44046"/>
                </a:moveTo>
                <a:lnTo>
                  <a:pt x="149949" y="49982"/>
                </a:lnTo>
                <a:lnTo>
                  <a:pt x="144015" y="49982"/>
                </a:lnTo>
                <a:lnTo>
                  <a:pt x="144015" y="44046"/>
                </a:lnTo>
                <a:close/>
                <a:moveTo>
                  <a:pt x="156196" y="44046"/>
                </a:moveTo>
                <a:lnTo>
                  <a:pt x="156196" y="49982"/>
                </a:lnTo>
                <a:lnTo>
                  <a:pt x="150262" y="49982"/>
                </a:lnTo>
                <a:lnTo>
                  <a:pt x="150262" y="44046"/>
                </a:lnTo>
                <a:close/>
                <a:moveTo>
                  <a:pt x="162445" y="44046"/>
                </a:moveTo>
                <a:lnTo>
                  <a:pt x="162445" y="49982"/>
                </a:lnTo>
                <a:lnTo>
                  <a:pt x="156509" y="49982"/>
                </a:lnTo>
                <a:lnTo>
                  <a:pt x="156509" y="44046"/>
                </a:lnTo>
                <a:close/>
                <a:moveTo>
                  <a:pt x="168692" y="44046"/>
                </a:moveTo>
                <a:lnTo>
                  <a:pt x="168692" y="49982"/>
                </a:lnTo>
                <a:lnTo>
                  <a:pt x="162756" y="49982"/>
                </a:lnTo>
                <a:lnTo>
                  <a:pt x="162756" y="44046"/>
                </a:lnTo>
                <a:close/>
                <a:moveTo>
                  <a:pt x="174939" y="44046"/>
                </a:moveTo>
                <a:lnTo>
                  <a:pt x="174939" y="49982"/>
                </a:lnTo>
                <a:lnTo>
                  <a:pt x="169005" y="49982"/>
                </a:lnTo>
                <a:lnTo>
                  <a:pt x="169005" y="44046"/>
                </a:lnTo>
                <a:close/>
                <a:moveTo>
                  <a:pt x="181186" y="44046"/>
                </a:moveTo>
                <a:lnTo>
                  <a:pt x="181186" y="49982"/>
                </a:lnTo>
                <a:lnTo>
                  <a:pt x="175252" y="49982"/>
                </a:lnTo>
                <a:lnTo>
                  <a:pt x="175252" y="44046"/>
                </a:lnTo>
                <a:close/>
                <a:moveTo>
                  <a:pt x="187435" y="44046"/>
                </a:moveTo>
                <a:lnTo>
                  <a:pt x="187435" y="49982"/>
                </a:lnTo>
                <a:lnTo>
                  <a:pt x="181499" y="49982"/>
                </a:lnTo>
                <a:lnTo>
                  <a:pt x="181499" y="44046"/>
                </a:lnTo>
                <a:close/>
                <a:moveTo>
                  <a:pt x="193684" y="44046"/>
                </a:moveTo>
                <a:lnTo>
                  <a:pt x="193684" y="49982"/>
                </a:lnTo>
                <a:lnTo>
                  <a:pt x="187749" y="49982"/>
                </a:lnTo>
                <a:lnTo>
                  <a:pt x="187749" y="44046"/>
                </a:lnTo>
                <a:close/>
                <a:moveTo>
                  <a:pt x="199931" y="44046"/>
                </a:moveTo>
                <a:lnTo>
                  <a:pt x="199931" y="49982"/>
                </a:lnTo>
                <a:lnTo>
                  <a:pt x="193996" y="49982"/>
                </a:lnTo>
                <a:lnTo>
                  <a:pt x="193996" y="44046"/>
                </a:lnTo>
                <a:close/>
                <a:moveTo>
                  <a:pt x="206180" y="44046"/>
                </a:moveTo>
                <a:lnTo>
                  <a:pt x="206180" y="49982"/>
                </a:lnTo>
                <a:lnTo>
                  <a:pt x="200244" y="49982"/>
                </a:lnTo>
                <a:lnTo>
                  <a:pt x="200244" y="44046"/>
                </a:lnTo>
                <a:close/>
                <a:moveTo>
                  <a:pt x="212427" y="44046"/>
                </a:moveTo>
                <a:lnTo>
                  <a:pt x="212427" y="49982"/>
                </a:lnTo>
                <a:lnTo>
                  <a:pt x="206491" y="49982"/>
                </a:lnTo>
                <a:lnTo>
                  <a:pt x="206491" y="44046"/>
                </a:lnTo>
                <a:close/>
                <a:moveTo>
                  <a:pt x="218674" y="44046"/>
                </a:moveTo>
                <a:lnTo>
                  <a:pt x="218674" y="49982"/>
                </a:lnTo>
                <a:lnTo>
                  <a:pt x="212739" y="49982"/>
                </a:lnTo>
                <a:lnTo>
                  <a:pt x="212739" y="44046"/>
                </a:lnTo>
                <a:close/>
                <a:moveTo>
                  <a:pt x="224921" y="44046"/>
                </a:moveTo>
                <a:lnTo>
                  <a:pt x="224921" y="49982"/>
                </a:lnTo>
                <a:lnTo>
                  <a:pt x="218987" y="49982"/>
                </a:lnTo>
                <a:lnTo>
                  <a:pt x="218987" y="44046"/>
                </a:lnTo>
                <a:close/>
                <a:moveTo>
                  <a:pt x="231170" y="44046"/>
                </a:moveTo>
                <a:lnTo>
                  <a:pt x="231170" y="49982"/>
                </a:lnTo>
                <a:lnTo>
                  <a:pt x="225234" y="49982"/>
                </a:lnTo>
                <a:lnTo>
                  <a:pt x="225234" y="44046"/>
                </a:lnTo>
                <a:close/>
                <a:moveTo>
                  <a:pt x="237417" y="44046"/>
                </a:moveTo>
                <a:lnTo>
                  <a:pt x="237417" y="49982"/>
                </a:lnTo>
                <a:lnTo>
                  <a:pt x="231481" y="49982"/>
                </a:lnTo>
                <a:lnTo>
                  <a:pt x="231481" y="44046"/>
                </a:lnTo>
                <a:close/>
                <a:moveTo>
                  <a:pt x="243664" y="44046"/>
                </a:moveTo>
                <a:lnTo>
                  <a:pt x="243664" y="49982"/>
                </a:lnTo>
                <a:lnTo>
                  <a:pt x="237729" y="49982"/>
                </a:lnTo>
                <a:lnTo>
                  <a:pt x="237729" y="44046"/>
                </a:lnTo>
                <a:close/>
                <a:moveTo>
                  <a:pt x="249911" y="44046"/>
                </a:moveTo>
                <a:lnTo>
                  <a:pt x="249911" y="49982"/>
                </a:lnTo>
                <a:lnTo>
                  <a:pt x="243977" y="49982"/>
                </a:lnTo>
                <a:lnTo>
                  <a:pt x="243977" y="44046"/>
                </a:lnTo>
                <a:close/>
                <a:moveTo>
                  <a:pt x="256161" y="44046"/>
                </a:moveTo>
                <a:lnTo>
                  <a:pt x="256161" y="49982"/>
                </a:lnTo>
                <a:lnTo>
                  <a:pt x="250225" y="49982"/>
                </a:lnTo>
                <a:lnTo>
                  <a:pt x="250225" y="44046"/>
                </a:lnTo>
                <a:close/>
                <a:moveTo>
                  <a:pt x="262409" y="44046"/>
                </a:moveTo>
                <a:lnTo>
                  <a:pt x="262409" y="49982"/>
                </a:lnTo>
                <a:lnTo>
                  <a:pt x="256474" y="49982"/>
                </a:lnTo>
                <a:lnTo>
                  <a:pt x="256474" y="44046"/>
                </a:lnTo>
                <a:close/>
                <a:moveTo>
                  <a:pt x="268656" y="44046"/>
                </a:moveTo>
                <a:lnTo>
                  <a:pt x="268656" y="49982"/>
                </a:lnTo>
                <a:lnTo>
                  <a:pt x="262721" y="49982"/>
                </a:lnTo>
                <a:lnTo>
                  <a:pt x="262721" y="44046"/>
                </a:lnTo>
                <a:close/>
                <a:moveTo>
                  <a:pt x="274904" y="44046"/>
                </a:moveTo>
                <a:lnTo>
                  <a:pt x="274904" y="49982"/>
                </a:lnTo>
                <a:lnTo>
                  <a:pt x="268968" y="49982"/>
                </a:lnTo>
                <a:lnTo>
                  <a:pt x="268968" y="44046"/>
                </a:lnTo>
                <a:close/>
                <a:moveTo>
                  <a:pt x="6251" y="50295"/>
                </a:moveTo>
                <a:lnTo>
                  <a:pt x="6251" y="56229"/>
                </a:lnTo>
                <a:lnTo>
                  <a:pt x="315" y="56229"/>
                </a:lnTo>
                <a:lnTo>
                  <a:pt x="315" y="50295"/>
                </a:lnTo>
                <a:close/>
                <a:moveTo>
                  <a:pt x="12498" y="50295"/>
                </a:moveTo>
                <a:lnTo>
                  <a:pt x="12498" y="56229"/>
                </a:lnTo>
                <a:lnTo>
                  <a:pt x="6562" y="56229"/>
                </a:lnTo>
                <a:lnTo>
                  <a:pt x="6562" y="50295"/>
                </a:lnTo>
                <a:close/>
                <a:moveTo>
                  <a:pt x="18745" y="50295"/>
                </a:moveTo>
                <a:lnTo>
                  <a:pt x="18745" y="56229"/>
                </a:lnTo>
                <a:lnTo>
                  <a:pt x="12810" y="56229"/>
                </a:lnTo>
                <a:lnTo>
                  <a:pt x="12810" y="50295"/>
                </a:lnTo>
                <a:close/>
                <a:moveTo>
                  <a:pt x="24992" y="50295"/>
                </a:moveTo>
                <a:lnTo>
                  <a:pt x="24992" y="56229"/>
                </a:lnTo>
                <a:lnTo>
                  <a:pt x="19058" y="56229"/>
                </a:lnTo>
                <a:lnTo>
                  <a:pt x="19058" y="50295"/>
                </a:lnTo>
                <a:close/>
                <a:moveTo>
                  <a:pt x="31242" y="50295"/>
                </a:moveTo>
                <a:lnTo>
                  <a:pt x="31242" y="56229"/>
                </a:lnTo>
                <a:lnTo>
                  <a:pt x="25305" y="56229"/>
                </a:lnTo>
                <a:lnTo>
                  <a:pt x="25305" y="50295"/>
                </a:lnTo>
                <a:close/>
                <a:moveTo>
                  <a:pt x="37489" y="50295"/>
                </a:moveTo>
                <a:lnTo>
                  <a:pt x="37489" y="56229"/>
                </a:lnTo>
                <a:lnTo>
                  <a:pt x="31553" y="56229"/>
                </a:lnTo>
                <a:lnTo>
                  <a:pt x="31553" y="50295"/>
                </a:lnTo>
                <a:close/>
                <a:moveTo>
                  <a:pt x="43737" y="50295"/>
                </a:moveTo>
                <a:lnTo>
                  <a:pt x="43737" y="56229"/>
                </a:lnTo>
                <a:lnTo>
                  <a:pt x="37802" y="56229"/>
                </a:lnTo>
                <a:lnTo>
                  <a:pt x="37802" y="50295"/>
                </a:lnTo>
                <a:close/>
                <a:moveTo>
                  <a:pt x="49985" y="50295"/>
                </a:moveTo>
                <a:lnTo>
                  <a:pt x="49985" y="56229"/>
                </a:lnTo>
                <a:lnTo>
                  <a:pt x="44049" y="56229"/>
                </a:lnTo>
                <a:lnTo>
                  <a:pt x="44049" y="50295"/>
                </a:lnTo>
                <a:close/>
                <a:moveTo>
                  <a:pt x="56232" y="50295"/>
                </a:moveTo>
                <a:lnTo>
                  <a:pt x="56232" y="56229"/>
                </a:lnTo>
                <a:lnTo>
                  <a:pt x="50296" y="56229"/>
                </a:lnTo>
                <a:lnTo>
                  <a:pt x="50296" y="50295"/>
                </a:lnTo>
                <a:close/>
                <a:moveTo>
                  <a:pt x="62480" y="50295"/>
                </a:moveTo>
                <a:lnTo>
                  <a:pt x="62480" y="56229"/>
                </a:lnTo>
                <a:lnTo>
                  <a:pt x="56545" y="56229"/>
                </a:lnTo>
                <a:lnTo>
                  <a:pt x="56545" y="50295"/>
                </a:lnTo>
                <a:close/>
                <a:moveTo>
                  <a:pt x="68727" y="50295"/>
                </a:moveTo>
                <a:lnTo>
                  <a:pt x="68727" y="56229"/>
                </a:lnTo>
                <a:lnTo>
                  <a:pt x="62792" y="56229"/>
                </a:lnTo>
                <a:lnTo>
                  <a:pt x="62792" y="50295"/>
                </a:lnTo>
                <a:close/>
                <a:moveTo>
                  <a:pt x="74975" y="50295"/>
                </a:moveTo>
                <a:lnTo>
                  <a:pt x="74975" y="56229"/>
                </a:lnTo>
                <a:lnTo>
                  <a:pt x="69039" y="56229"/>
                </a:lnTo>
                <a:lnTo>
                  <a:pt x="69039" y="50295"/>
                </a:lnTo>
                <a:close/>
                <a:moveTo>
                  <a:pt x="81223" y="50295"/>
                </a:moveTo>
                <a:lnTo>
                  <a:pt x="81223" y="56229"/>
                </a:lnTo>
                <a:lnTo>
                  <a:pt x="75286" y="56229"/>
                </a:lnTo>
                <a:lnTo>
                  <a:pt x="75286" y="50295"/>
                </a:lnTo>
                <a:close/>
                <a:moveTo>
                  <a:pt x="87470" y="50295"/>
                </a:moveTo>
                <a:lnTo>
                  <a:pt x="87470" y="56229"/>
                </a:lnTo>
                <a:lnTo>
                  <a:pt x="81535" y="56229"/>
                </a:lnTo>
                <a:lnTo>
                  <a:pt x="81535" y="50295"/>
                </a:lnTo>
                <a:close/>
                <a:moveTo>
                  <a:pt x="93720" y="50295"/>
                </a:moveTo>
                <a:lnTo>
                  <a:pt x="93720" y="56229"/>
                </a:lnTo>
                <a:lnTo>
                  <a:pt x="87784" y="56229"/>
                </a:lnTo>
                <a:lnTo>
                  <a:pt x="87784" y="50295"/>
                </a:lnTo>
                <a:close/>
                <a:moveTo>
                  <a:pt x="99967" y="50295"/>
                </a:moveTo>
                <a:lnTo>
                  <a:pt x="99967" y="56229"/>
                </a:lnTo>
                <a:lnTo>
                  <a:pt x="94031" y="56229"/>
                </a:lnTo>
                <a:lnTo>
                  <a:pt x="94031" y="50295"/>
                </a:lnTo>
                <a:close/>
                <a:moveTo>
                  <a:pt x="106214" y="50295"/>
                </a:moveTo>
                <a:lnTo>
                  <a:pt x="106214" y="56229"/>
                </a:lnTo>
                <a:lnTo>
                  <a:pt x="100278" y="56229"/>
                </a:lnTo>
                <a:lnTo>
                  <a:pt x="100278" y="50295"/>
                </a:lnTo>
                <a:close/>
                <a:moveTo>
                  <a:pt x="112461" y="50295"/>
                </a:moveTo>
                <a:lnTo>
                  <a:pt x="112461" y="56229"/>
                </a:lnTo>
                <a:lnTo>
                  <a:pt x="106527" y="56229"/>
                </a:lnTo>
                <a:lnTo>
                  <a:pt x="106527" y="50295"/>
                </a:lnTo>
                <a:close/>
                <a:moveTo>
                  <a:pt x="118710" y="50295"/>
                </a:moveTo>
                <a:lnTo>
                  <a:pt x="118710" y="56229"/>
                </a:lnTo>
                <a:lnTo>
                  <a:pt x="112774" y="56229"/>
                </a:lnTo>
                <a:lnTo>
                  <a:pt x="112774" y="50295"/>
                </a:lnTo>
                <a:close/>
                <a:moveTo>
                  <a:pt x="124957" y="50295"/>
                </a:moveTo>
                <a:lnTo>
                  <a:pt x="124957" y="56229"/>
                </a:lnTo>
                <a:lnTo>
                  <a:pt x="119021" y="56229"/>
                </a:lnTo>
                <a:lnTo>
                  <a:pt x="119021" y="50295"/>
                </a:lnTo>
                <a:close/>
                <a:moveTo>
                  <a:pt x="131204" y="50295"/>
                </a:moveTo>
                <a:lnTo>
                  <a:pt x="131204" y="56229"/>
                </a:lnTo>
                <a:lnTo>
                  <a:pt x="125270" y="56229"/>
                </a:lnTo>
                <a:lnTo>
                  <a:pt x="125270" y="50295"/>
                </a:lnTo>
                <a:close/>
                <a:moveTo>
                  <a:pt x="137451" y="50295"/>
                </a:moveTo>
                <a:lnTo>
                  <a:pt x="137451" y="56229"/>
                </a:lnTo>
                <a:lnTo>
                  <a:pt x="131517" y="56229"/>
                </a:lnTo>
                <a:lnTo>
                  <a:pt x="131517" y="50295"/>
                </a:lnTo>
                <a:close/>
                <a:moveTo>
                  <a:pt x="143702" y="50295"/>
                </a:moveTo>
                <a:lnTo>
                  <a:pt x="143702" y="56229"/>
                </a:lnTo>
                <a:lnTo>
                  <a:pt x="137766" y="56229"/>
                </a:lnTo>
                <a:lnTo>
                  <a:pt x="137766" y="50295"/>
                </a:lnTo>
                <a:close/>
                <a:moveTo>
                  <a:pt x="149949" y="50295"/>
                </a:moveTo>
                <a:lnTo>
                  <a:pt x="149949" y="56229"/>
                </a:lnTo>
                <a:lnTo>
                  <a:pt x="144015" y="56229"/>
                </a:lnTo>
                <a:lnTo>
                  <a:pt x="144015" y="50295"/>
                </a:lnTo>
                <a:close/>
                <a:moveTo>
                  <a:pt x="156196" y="50295"/>
                </a:moveTo>
                <a:lnTo>
                  <a:pt x="156196" y="56229"/>
                </a:lnTo>
                <a:lnTo>
                  <a:pt x="150262" y="56229"/>
                </a:lnTo>
                <a:lnTo>
                  <a:pt x="150262" y="50295"/>
                </a:lnTo>
                <a:close/>
                <a:moveTo>
                  <a:pt x="162445" y="50295"/>
                </a:moveTo>
                <a:lnTo>
                  <a:pt x="162445" y="56229"/>
                </a:lnTo>
                <a:lnTo>
                  <a:pt x="156509" y="56229"/>
                </a:lnTo>
                <a:lnTo>
                  <a:pt x="156509" y="50295"/>
                </a:lnTo>
                <a:close/>
                <a:moveTo>
                  <a:pt x="168692" y="50295"/>
                </a:moveTo>
                <a:lnTo>
                  <a:pt x="168692" y="56229"/>
                </a:lnTo>
                <a:lnTo>
                  <a:pt x="162756" y="56229"/>
                </a:lnTo>
                <a:lnTo>
                  <a:pt x="162756" y="50295"/>
                </a:lnTo>
                <a:close/>
                <a:moveTo>
                  <a:pt x="174939" y="50295"/>
                </a:moveTo>
                <a:lnTo>
                  <a:pt x="174939" y="56229"/>
                </a:lnTo>
                <a:lnTo>
                  <a:pt x="169005" y="56229"/>
                </a:lnTo>
                <a:lnTo>
                  <a:pt x="169005" y="50295"/>
                </a:lnTo>
                <a:close/>
                <a:moveTo>
                  <a:pt x="181186" y="50295"/>
                </a:moveTo>
                <a:lnTo>
                  <a:pt x="181186" y="56229"/>
                </a:lnTo>
                <a:lnTo>
                  <a:pt x="175252" y="56229"/>
                </a:lnTo>
                <a:lnTo>
                  <a:pt x="175252" y="50295"/>
                </a:lnTo>
                <a:close/>
                <a:moveTo>
                  <a:pt x="187435" y="50295"/>
                </a:moveTo>
                <a:lnTo>
                  <a:pt x="187435" y="56229"/>
                </a:lnTo>
                <a:lnTo>
                  <a:pt x="181499" y="56229"/>
                </a:lnTo>
                <a:lnTo>
                  <a:pt x="181499" y="50295"/>
                </a:lnTo>
                <a:close/>
                <a:moveTo>
                  <a:pt x="193684" y="50295"/>
                </a:moveTo>
                <a:lnTo>
                  <a:pt x="193684" y="56229"/>
                </a:lnTo>
                <a:lnTo>
                  <a:pt x="187749" y="56229"/>
                </a:lnTo>
                <a:lnTo>
                  <a:pt x="187749" y="50295"/>
                </a:lnTo>
                <a:close/>
                <a:moveTo>
                  <a:pt x="199931" y="50295"/>
                </a:moveTo>
                <a:lnTo>
                  <a:pt x="199931" y="56229"/>
                </a:lnTo>
                <a:lnTo>
                  <a:pt x="193996" y="56229"/>
                </a:lnTo>
                <a:lnTo>
                  <a:pt x="193996" y="50295"/>
                </a:lnTo>
                <a:close/>
                <a:moveTo>
                  <a:pt x="206180" y="50295"/>
                </a:moveTo>
                <a:lnTo>
                  <a:pt x="206180" y="56229"/>
                </a:lnTo>
                <a:lnTo>
                  <a:pt x="200244" y="56229"/>
                </a:lnTo>
                <a:lnTo>
                  <a:pt x="200244" y="50295"/>
                </a:lnTo>
                <a:close/>
                <a:moveTo>
                  <a:pt x="212427" y="50295"/>
                </a:moveTo>
                <a:lnTo>
                  <a:pt x="212427" y="56229"/>
                </a:lnTo>
                <a:lnTo>
                  <a:pt x="206491" y="56229"/>
                </a:lnTo>
                <a:lnTo>
                  <a:pt x="206491" y="50295"/>
                </a:lnTo>
                <a:close/>
                <a:moveTo>
                  <a:pt x="218674" y="50295"/>
                </a:moveTo>
                <a:lnTo>
                  <a:pt x="218674" y="56229"/>
                </a:lnTo>
                <a:lnTo>
                  <a:pt x="212739" y="56229"/>
                </a:lnTo>
                <a:lnTo>
                  <a:pt x="212739" y="50295"/>
                </a:lnTo>
                <a:close/>
                <a:moveTo>
                  <a:pt x="224921" y="50295"/>
                </a:moveTo>
                <a:lnTo>
                  <a:pt x="224921" y="56229"/>
                </a:lnTo>
                <a:lnTo>
                  <a:pt x="218987" y="56229"/>
                </a:lnTo>
                <a:lnTo>
                  <a:pt x="218987" y="50295"/>
                </a:lnTo>
                <a:close/>
                <a:moveTo>
                  <a:pt x="231170" y="50295"/>
                </a:moveTo>
                <a:lnTo>
                  <a:pt x="231170" y="56229"/>
                </a:lnTo>
                <a:lnTo>
                  <a:pt x="225234" y="56229"/>
                </a:lnTo>
                <a:lnTo>
                  <a:pt x="225234" y="50295"/>
                </a:lnTo>
                <a:close/>
                <a:moveTo>
                  <a:pt x="237417" y="50295"/>
                </a:moveTo>
                <a:lnTo>
                  <a:pt x="237417" y="56229"/>
                </a:lnTo>
                <a:lnTo>
                  <a:pt x="231481" y="56229"/>
                </a:lnTo>
                <a:lnTo>
                  <a:pt x="231481" y="50295"/>
                </a:lnTo>
                <a:close/>
                <a:moveTo>
                  <a:pt x="243664" y="50295"/>
                </a:moveTo>
                <a:lnTo>
                  <a:pt x="243664" y="56229"/>
                </a:lnTo>
                <a:lnTo>
                  <a:pt x="237729" y="56229"/>
                </a:lnTo>
                <a:lnTo>
                  <a:pt x="237729" y="50295"/>
                </a:lnTo>
                <a:close/>
                <a:moveTo>
                  <a:pt x="249911" y="50295"/>
                </a:moveTo>
                <a:lnTo>
                  <a:pt x="249911" y="56229"/>
                </a:lnTo>
                <a:lnTo>
                  <a:pt x="243977" y="56229"/>
                </a:lnTo>
                <a:lnTo>
                  <a:pt x="243977" y="50295"/>
                </a:lnTo>
                <a:close/>
                <a:moveTo>
                  <a:pt x="256161" y="50295"/>
                </a:moveTo>
                <a:lnTo>
                  <a:pt x="256161" y="56229"/>
                </a:lnTo>
                <a:lnTo>
                  <a:pt x="250225" y="56229"/>
                </a:lnTo>
                <a:lnTo>
                  <a:pt x="250225" y="50295"/>
                </a:lnTo>
                <a:close/>
                <a:moveTo>
                  <a:pt x="262409" y="50295"/>
                </a:moveTo>
                <a:lnTo>
                  <a:pt x="262409" y="56229"/>
                </a:lnTo>
                <a:lnTo>
                  <a:pt x="256474" y="56229"/>
                </a:lnTo>
                <a:lnTo>
                  <a:pt x="256474" y="50295"/>
                </a:lnTo>
                <a:close/>
                <a:moveTo>
                  <a:pt x="268656" y="50295"/>
                </a:moveTo>
                <a:lnTo>
                  <a:pt x="268656" y="56229"/>
                </a:lnTo>
                <a:lnTo>
                  <a:pt x="262721" y="56229"/>
                </a:lnTo>
                <a:lnTo>
                  <a:pt x="262721" y="50295"/>
                </a:lnTo>
                <a:close/>
                <a:moveTo>
                  <a:pt x="274904" y="50295"/>
                </a:moveTo>
                <a:lnTo>
                  <a:pt x="274904" y="56229"/>
                </a:lnTo>
                <a:lnTo>
                  <a:pt x="268968" y="56229"/>
                </a:lnTo>
                <a:lnTo>
                  <a:pt x="268968" y="50295"/>
                </a:lnTo>
                <a:close/>
                <a:moveTo>
                  <a:pt x="6251" y="56542"/>
                </a:moveTo>
                <a:lnTo>
                  <a:pt x="6251" y="62476"/>
                </a:lnTo>
                <a:lnTo>
                  <a:pt x="315" y="62476"/>
                </a:lnTo>
                <a:lnTo>
                  <a:pt x="315" y="56542"/>
                </a:lnTo>
                <a:close/>
                <a:moveTo>
                  <a:pt x="12498" y="56542"/>
                </a:moveTo>
                <a:lnTo>
                  <a:pt x="12498" y="62476"/>
                </a:lnTo>
                <a:lnTo>
                  <a:pt x="6562" y="62476"/>
                </a:lnTo>
                <a:lnTo>
                  <a:pt x="6562" y="56542"/>
                </a:lnTo>
                <a:close/>
                <a:moveTo>
                  <a:pt x="18745" y="56542"/>
                </a:moveTo>
                <a:lnTo>
                  <a:pt x="18745" y="62476"/>
                </a:lnTo>
                <a:lnTo>
                  <a:pt x="12810" y="62476"/>
                </a:lnTo>
                <a:lnTo>
                  <a:pt x="12810" y="56542"/>
                </a:lnTo>
                <a:close/>
                <a:moveTo>
                  <a:pt x="24992" y="56542"/>
                </a:moveTo>
                <a:lnTo>
                  <a:pt x="24992" y="62476"/>
                </a:lnTo>
                <a:lnTo>
                  <a:pt x="19058" y="62476"/>
                </a:lnTo>
                <a:lnTo>
                  <a:pt x="19058" y="56542"/>
                </a:lnTo>
                <a:close/>
                <a:moveTo>
                  <a:pt x="31242" y="56542"/>
                </a:moveTo>
                <a:lnTo>
                  <a:pt x="31242" y="62476"/>
                </a:lnTo>
                <a:lnTo>
                  <a:pt x="25305" y="62476"/>
                </a:lnTo>
                <a:lnTo>
                  <a:pt x="25305" y="56542"/>
                </a:lnTo>
                <a:close/>
                <a:moveTo>
                  <a:pt x="37489" y="56542"/>
                </a:moveTo>
                <a:lnTo>
                  <a:pt x="37489" y="62476"/>
                </a:lnTo>
                <a:lnTo>
                  <a:pt x="31553" y="62476"/>
                </a:lnTo>
                <a:lnTo>
                  <a:pt x="31553" y="56542"/>
                </a:lnTo>
                <a:close/>
                <a:moveTo>
                  <a:pt x="43737" y="56542"/>
                </a:moveTo>
                <a:lnTo>
                  <a:pt x="43737" y="62476"/>
                </a:lnTo>
                <a:lnTo>
                  <a:pt x="37802" y="62476"/>
                </a:lnTo>
                <a:lnTo>
                  <a:pt x="37802" y="56542"/>
                </a:lnTo>
                <a:close/>
                <a:moveTo>
                  <a:pt x="49985" y="56542"/>
                </a:moveTo>
                <a:lnTo>
                  <a:pt x="49985" y="62476"/>
                </a:lnTo>
                <a:lnTo>
                  <a:pt x="44049" y="62476"/>
                </a:lnTo>
                <a:lnTo>
                  <a:pt x="44049" y="56542"/>
                </a:lnTo>
                <a:close/>
                <a:moveTo>
                  <a:pt x="56232" y="56542"/>
                </a:moveTo>
                <a:lnTo>
                  <a:pt x="56232" y="62476"/>
                </a:lnTo>
                <a:lnTo>
                  <a:pt x="50296" y="62476"/>
                </a:lnTo>
                <a:lnTo>
                  <a:pt x="50296" y="56542"/>
                </a:lnTo>
                <a:close/>
                <a:moveTo>
                  <a:pt x="62480" y="56542"/>
                </a:moveTo>
                <a:lnTo>
                  <a:pt x="62480" y="62476"/>
                </a:lnTo>
                <a:lnTo>
                  <a:pt x="56545" y="62476"/>
                </a:lnTo>
                <a:lnTo>
                  <a:pt x="56545" y="56542"/>
                </a:lnTo>
                <a:close/>
                <a:moveTo>
                  <a:pt x="68727" y="56542"/>
                </a:moveTo>
                <a:lnTo>
                  <a:pt x="68727" y="62476"/>
                </a:lnTo>
                <a:lnTo>
                  <a:pt x="62792" y="62476"/>
                </a:lnTo>
                <a:lnTo>
                  <a:pt x="62792" y="56542"/>
                </a:lnTo>
                <a:close/>
                <a:moveTo>
                  <a:pt x="74975" y="56542"/>
                </a:moveTo>
                <a:lnTo>
                  <a:pt x="74975" y="62476"/>
                </a:lnTo>
                <a:lnTo>
                  <a:pt x="69039" y="62476"/>
                </a:lnTo>
                <a:lnTo>
                  <a:pt x="69039" y="56542"/>
                </a:lnTo>
                <a:close/>
                <a:moveTo>
                  <a:pt x="81223" y="56542"/>
                </a:moveTo>
                <a:lnTo>
                  <a:pt x="81223" y="62476"/>
                </a:lnTo>
                <a:lnTo>
                  <a:pt x="75286" y="62476"/>
                </a:lnTo>
                <a:lnTo>
                  <a:pt x="75286" y="56542"/>
                </a:lnTo>
                <a:close/>
                <a:moveTo>
                  <a:pt x="87470" y="56542"/>
                </a:moveTo>
                <a:lnTo>
                  <a:pt x="87470" y="62476"/>
                </a:lnTo>
                <a:lnTo>
                  <a:pt x="81535" y="62476"/>
                </a:lnTo>
                <a:lnTo>
                  <a:pt x="81535" y="56542"/>
                </a:lnTo>
                <a:close/>
                <a:moveTo>
                  <a:pt x="93718" y="56542"/>
                </a:moveTo>
                <a:lnTo>
                  <a:pt x="93718" y="62476"/>
                </a:lnTo>
                <a:lnTo>
                  <a:pt x="87784" y="62476"/>
                </a:lnTo>
                <a:lnTo>
                  <a:pt x="87784" y="56542"/>
                </a:lnTo>
                <a:close/>
                <a:moveTo>
                  <a:pt x="99967" y="56542"/>
                </a:moveTo>
                <a:lnTo>
                  <a:pt x="99967" y="62476"/>
                </a:lnTo>
                <a:lnTo>
                  <a:pt x="94031" y="62476"/>
                </a:lnTo>
                <a:lnTo>
                  <a:pt x="94031" y="56542"/>
                </a:lnTo>
                <a:close/>
                <a:moveTo>
                  <a:pt x="106214" y="56542"/>
                </a:moveTo>
                <a:lnTo>
                  <a:pt x="106214" y="62476"/>
                </a:lnTo>
                <a:lnTo>
                  <a:pt x="100278" y="62476"/>
                </a:lnTo>
                <a:lnTo>
                  <a:pt x="100278" y="56542"/>
                </a:lnTo>
                <a:close/>
                <a:moveTo>
                  <a:pt x="112461" y="56542"/>
                </a:moveTo>
                <a:lnTo>
                  <a:pt x="112461" y="62476"/>
                </a:lnTo>
                <a:lnTo>
                  <a:pt x="106527" y="62476"/>
                </a:lnTo>
                <a:lnTo>
                  <a:pt x="106527" y="56542"/>
                </a:lnTo>
                <a:close/>
                <a:moveTo>
                  <a:pt x="118710" y="56542"/>
                </a:moveTo>
                <a:lnTo>
                  <a:pt x="118710" y="62476"/>
                </a:lnTo>
                <a:lnTo>
                  <a:pt x="112774" y="62476"/>
                </a:lnTo>
                <a:lnTo>
                  <a:pt x="112774" y="56542"/>
                </a:lnTo>
                <a:close/>
                <a:moveTo>
                  <a:pt x="124957" y="56542"/>
                </a:moveTo>
                <a:lnTo>
                  <a:pt x="124957" y="62476"/>
                </a:lnTo>
                <a:lnTo>
                  <a:pt x="119021" y="62476"/>
                </a:lnTo>
                <a:lnTo>
                  <a:pt x="119021" y="56542"/>
                </a:lnTo>
                <a:close/>
                <a:moveTo>
                  <a:pt x="131204" y="56542"/>
                </a:moveTo>
                <a:lnTo>
                  <a:pt x="131204" y="62476"/>
                </a:lnTo>
                <a:lnTo>
                  <a:pt x="125270" y="62476"/>
                </a:lnTo>
                <a:lnTo>
                  <a:pt x="125270" y="56542"/>
                </a:lnTo>
                <a:close/>
                <a:moveTo>
                  <a:pt x="137451" y="56542"/>
                </a:moveTo>
                <a:lnTo>
                  <a:pt x="137451" y="62476"/>
                </a:lnTo>
                <a:lnTo>
                  <a:pt x="131517" y="62476"/>
                </a:lnTo>
                <a:lnTo>
                  <a:pt x="131517" y="56542"/>
                </a:lnTo>
                <a:close/>
                <a:moveTo>
                  <a:pt x="143702" y="56542"/>
                </a:moveTo>
                <a:lnTo>
                  <a:pt x="143702" y="62476"/>
                </a:lnTo>
                <a:lnTo>
                  <a:pt x="137766" y="62476"/>
                </a:lnTo>
                <a:lnTo>
                  <a:pt x="137766" y="56542"/>
                </a:lnTo>
                <a:close/>
                <a:moveTo>
                  <a:pt x="149949" y="56542"/>
                </a:moveTo>
                <a:lnTo>
                  <a:pt x="149949" y="62476"/>
                </a:lnTo>
                <a:lnTo>
                  <a:pt x="144015" y="62476"/>
                </a:lnTo>
                <a:lnTo>
                  <a:pt x="144015" y="56542"/>
                </a:lnTo>
                <a:close/>
                <a:moveTo>
                  <a:pt x="156196" y="56542"/>
                </a:moveTo>
                <a:lnTo>
                  <a:pt x="156196" y="62476"/>
                </a:lnTo>
                <a:lnTo>
                  <a:pt x="150262" y="62476"/>
                </a:lnTo>
                <a:lnTo>
                  <a:pt x="150262" y="56542"/>
                </a:lnTo>
                <a:close/>
                <a:moveTo>
                  <a:pt x="162445" y="56542"/>
                </a:moveTo>
                <a:lnTo>
                  <a:pt x="162445" y="62476"/>
                </a:lnTo>
                <a:lnTo>
                  <a:pt x="156509" y="62476"/>
                </a:lnTo>
                <a:lnTo>
                  <a:pt x="156509" y="56542"/>
                </a:lnTo>
                <a:close/>
                <a:moveTo>
                  <a:pt x="168692" y="56542"/>
                </a:moveTo>
                <a:lnTo>
                  <a:pt x="168692" y="62476"/>
                </a:lnTo>
                <a:lnTo>
                  <a:pt x="162756" y="62476"/>
                </a:lnTo>
                <a:lnTo>
                  <a:pt x="162756" y="56542"/>
                </a:lnTo>
                <a:close/>
                <a:moveTo>
                  <a:pt x="174939" y="56542"/>
                </a:moveTo>
                <a:lnTo>
                  <a:pt x="174939" y="62476"/>
                </a:lnTo>
                <a:lnTo>
                  <a:pt x="169005" y="62476"/>
                </a:lnTo>
                <a:lnTo>
                  <a:pt x="169005" y="56542"/>
                </a:lnTo>
                <a:close/>
                <a:moveTo>
                  <a:pt x="181186" y="56542"/>
                </a:moveTo>
                <a:lnTo>
                  <a:pt x="181186" y="62476"/>
                </a:lnTo>
                <a:lnTo>
                  <a:pt x="175252" y="62476"/>
                </a:lnTo>
                <a:lnTo>
                  <a:pt x="175252" y="56542"/>
                </a:lnTo>
                <a:close/>
                <a:moveTo>
                  <a:pt x="187435" y="56542"/>
                </a:moveTo>
                <a:lnTo>
                  <a:pt x="187435" y="62476"/>
                </a:lnTo>
                <a:lnTo>
                  <a:pt x="181499" y="62476"/>
                </a:lnTo>
                <a:lnTo>
                  <a:pt x="181499" y="56542"/>
                </a:lnTo>
                <a:close/>
                <a:moveTo>
                  <a:pt x="193684" y="56542"/>
                </a:moveTo>
                <a:lnTo>
                  <a:pt x="193684" y="62476"/>
                </a:lnTo>
                <a:lnTo>
                  <a:pt x="187749" y="62476"/>
                </a:lnTo>
                <a:lnTo>
                  <a:pt x="187749" y="56542"/>
                </a:lnTo>
                <a:close/>
                <a:moveTo>
                  <a:pt x="199931" y="56542"/>
                </a:moveTo>
                <a:lnTo>
                  <a:pt x="199931" y="62476"/>
                </a:lnTo>
                <a:lnTo>
                  <a:pt x="193996" y="62476"/>
                </a:lnTo>
                <a:lnTo>
                  <a:pt x="193996" y="56542"/>
                </a:lnTo>
                <a:close/>
                <a:moveTo>
                  <a:pt x="206180" y="56542"/>
                </a:moveTo>
                <a:lnTo>
                  <a:pt x="206180" y="62476"/>
                </a:lnTo>
                <a:lnTo>
                  <a:pt x="200244" y="62476"/>
                </a:lnTo>
                <a:lnTo>
                  <a:pt x="200244" y="56542"/>
                </a:lnTo>
                <a:close/>
                <a:moveTo>
                  <a:pt x="212427" y="56542"/>
                </a:moveTo>
                <a:lnTo>
                  <a:pt x="212427" y="62476"/>
                </a:lnTo>
                <a:lnTo>
                  <a:pt x="206491" y="62476"/>
                </a:lnTo>
                <a:lnTo>
                  <a:pt x="206491" y="56542"/>
                </a:lnTo>
                <a:close/>
                <a:moveTo>
                  <a:pt x="218674" y="56542"/>
                </a:moveTo>
                <a:lnTo>
                  <a:pt x="218674" y="62476"/>
                </a:lnTo>
                <a:lnTo>
                  <a:pt x="212739" y="62476"/>
                </a:lnTo>
                <a:lnTo>
                  <a:pt x="212739" y="56542"/>
                </a:lnTo>
                <a:close/>
                <a:moveTo>
                  <a:pt x="224921" y="56542"/>
                </a:moveTo>
                <a:lnTo>
                  <a:pt x="224921" y="62476"/>
                </a:lnTo>
                <a:lnTo>
                  <a:pt x="218987" y="62476"/>
                </a:lnTo>
                <a:lnTo>
                  <a:pt x="218987" y="56542"/>
                </a:lnTo>
                <a:close/>
                <a:moveTo>
                  <a:pt x="231170" y="56542"/>
                </a:moveTo>
                <a:lnTo>
                  <a:pt x="231170" y="62476"/>
                </a:lnTo>
                <a:lnTo>
                  <a:pt x="225234" y="62476"/>
                </a:lnTo>
                <a:lnTo>
                  <a:pt x="225234" y="56542"/>
                </a:lnTo>
                <a:close/>
                <a:moveTo>
                  <a:pt x="237417" y="56542"/>
                </a:moveTo>
                <a:lnTo>
                  <a:pt x="237417" y="62476"/>
                </a:lnTo>
                <a:lnTo>
                  <a:pt x="231481" y="62476"/>
                </a:lnTo>
                <a:lnTo>
                  <a:pt x="231481" y="56542"/>
                </a:lnTo>
                <a:close/>
                <a:moveTo>
                  <a:pt x="243664" y="56542"/>
                </a:moveTo>
                <a:lnTo>
                  <a:pt x="243664" y="62476"/>
                </a:lnTo>
                <a:lnTo>
                  <a:pt x="237729" y="62476"/>
                </a:lnTo>
                <a:lnTo>
                  <a:pt x="237729" y="56542"/>
                </a:lnTo>
                <a:close/>
                <a:moveTo>
                  <a:pt x="249911" y="56542"/>
                </a:moveTo>
                <a:lnTo>
                  <a:pt x="249911" y="62476"/>
                </a:lnTo>
                <a:lnTo>
                  <a:pt x="243977" y="62476"/>
                </a:lnTo>
                <a:lnTo>
                  <a:pt x="243977" y="56542"/>
                </a:lnTo>
                <a:close/>
                <a:moveTo>
                  <a:pt x="256161" y="56542"/>
                </a:moveTo>
                <a:lnTo>
                  <a:pt x="256161" y="62476"/>
                </a:lnTo>
                <a:lnTo>
                  <a:pt x="250225" y="62476"/>
                </a:lnTo>
                <a:lnTo>
                  <a:pt x="250225" y="56542"/>
                </a:lnTo>
                <a:close/>
                <a:moveTo>
                  <a:pt x="262409" y="56542"/>
                </a:moveTo>
                <a:lnTo>
                  <a:pt x="262409" y="62476"/>
                </a:lnTo>
                <a:lnTo>
                  <a:pt x="256474" y="62476"/>
                </a:lnTo>
                <a:lnTo>
                  <a:pt x="256474" y="56542"/>
                </a:lnTo>
                <a:close/>
                <a:moveTo>
                  <a:pt x="268656" y="56542"/>
                </a:moveTo>
                <a:lnTo>
                  <a:pt x="268656" y="62476"/>
                </a:lnTo>
                <a:lnTo>
                  <a:pt x="262721" y="62476"/>
                </a:lnTo>
                <a:lnTo>
                  <a:pt x="262721" y="56542"/>
                </a:lnTo>
                <a:close/>
                <a:moveTo>
                  <a:pt x="274904" y="56542"/>
                </a:moveTo>
                <a:lnTo>
                  <a:pt x="274904" y="62476"/>
                </a:lnTo>
                <a:lnTo>
                  <a:pt x="268968" y="62476"/>
                </a:lnTo>
                <a:lnTo>
                  <a:pt x="268968" y="56542"/>
                </a:lnTo>
                <a:close/>
                <a:moveTo>
                  <a:pt x="6251" y="62789"/>
                </a:moveTo>
                <a:lnTo>
                  <a:pt x="6251" y="68725"/>
                </a:lnTo>
                <a:lnTo>
                  <a:pt x="315" y="68725"/>
                </a:lnTo>
                <a:lnTo>
                  <a:pt x="315" y="62789"/>
                </a:lnTo>
                <a:close/>
                <a:moveTo>
                  <a:pt x="12498" y="62789"/>
                </a:moveTo>
                <a:lnTo>
                  <a:pt x="12498" y="68725"/>
                </a:lnTo>
                <a:lnTo>
                  <a:pt x="6562" y="68725"/>
                </a:lnTo>
                <a:lnTo>
                  <a:pt x="6562" y="62789"/>
                </a:lnTo>
                <a:close/>
                <a:moveTo>
                  <a:pt x="18745" y="62789"/>
                </a:moveTo>
                <a:lnTo>
                  <a:pt x="18745" y="68725"/>
                </a:lnTo>
                <a:lnTo>
                  <a:pt x="12810" y="68725"/>
                </a:lnTo>
                <a:lnTo>
                  <a:pt x="12810" y="62789"/>
                </a:lnTo>
                <a:close/>
                <a:moveTo>
                  <a:pt x="24992" y="62789"/>
                </a:moveTo>
                <a:lnTo>
                  <a:pt x="24992" y="68725"/>
                </a:lnTo>
                <a:lnTo>
                  <a:pt x="19058" y="68725"/>
                </a:lnTo>
                <a:lnTo>
                  <a:pt x="19058" y="62789"/>
                </a:lnTo>
                <a:close/>
                <a:moveTo>
                  <a:pt x="31242" y="62789"/>
                </a:moveTo>
                <a:lnTo>
                  <a:pt x="31242" y="68725"/>
                </a:lnTo>
                <a:lnTo>
                  <a:pt x="25305" y="68725"/>
                </a:lnTo>
                <a:lnTo>
                  <a:pt x="25305" y="62789"/>
                </a:lnTo>
                <a:close/>
                <a:moveTo>
                  <a:pt x="37489" y="62789"/>
                </a:moveTo>
                <a:lnTo>
                  <a:pt x="37489" y="68725"/>
                </a:lnTo>
                <a:lnTo>
                  <a:pt x="31553" y="68725"/>
                </a:lnTo>
                <a:lnTo>
                  <a:pt x="31553" y="62789"/>
                </a:lnTo>
                <a:close/>
                <a:moveTo>
                  <a:pt x="43737" y="62789"/>
                </a:moveTo>
                <a:lnTo>
                  <a:pt x="43737" y="68725"/>
                </a:lnTo>
                <a:lnTo>
                  <a:pt x="37802" y="68725"/>
                </a:lnTo>
                <a:lnTo>
                  <a:pt x="37802" y="62789"/>
                </a:lnTo>
                <a:close/>
                <a:moveTo>
                  <a:pt x="49985" y="62789"/>
                </a:moveTo>
                <a:lnTo>
                  <a:pt x="49985" y="68725"/>
                </a:lnTo>
                <a:lnTo>
                  <a:pt x="44049" y="68725"/>
                </a:lnTo>
                <a:lnTo>
                  <a:pt x="44049" y="62789"/>
                </a:lnTo>
                <a:close/>
                <a:moveTo>
                  <a:pt x="56232" y="62789"/>
                </a:moveTo>
                <a:lnTo>
                  <a:pt x="56232" y="68725"/>
                </a:lnTo>
                <a:lnTo>
                  <a:pt x="50296" y="68725"/>
                </a:lnTo>
                <a:lnTo>
                  <a:pt x="50296" y="62789"/>
                </a:lnTo>
                <a:close/>
                <a:moveTo>
                  <a:pt x="62480" y="62789"/>
                </a:moveTo>
                <a:lnTo>
                  <a:pt x="62480" y="68725"/>
                </a:lnTo>
                <a:lnTo>
                  <a:pt x="56545" y="68725"/>
                </a:lnTo>
                <a:lnTo>
                  <a:pt x="56545" y="62789"/>
                </a:lnTo>
                <a:close/>
                <a:moveTo>
                  <a:pt x="68727" y="62789"/>
                </a:moveTo>
                <a:lnTo>
                  <a:pt x="68727" y="68725"/>
                </a:lnTo>
                <a:lnTo>
                  <a:pt x="62792" y="68725"/>
                </a:lnTo>
                <a:lnTo>
                  <a:pt x="62792" y="62789"/>
                </a:lnTo>
                <a:close/>
                <a:moveTo>
                  <a:pt x="74975" y="62789"/>
                </a:moveTo>
                <a:lnTo>
                  <a:pt x="74975" y="68725"/>
                </a:lnTo>
                <a:lnTo>
                  <a:pt x="69039" y="68725"/>
                </a:lnTo>
                <a:lnTo>
                  <a:pt x="69039" y="62789"/>
                </a:lnTo>
                <a:close/>
                <a:moveTo>
                  <a:pt x="81223" y="62789"/>
                </a:moveTo>
                <a:lnTo>
                  <a:pt x="81223" y="68725"/>
                </a:lnTo>
                <a:lnTo>
                  <a:pt x="75286" y="68725"/>
                </a:lnTo>
                <a:lnTo>
                  <a:pt x="75286" y="62789"/>
                </a:lnTo>
                <a:close/>
                <a:moveTo>
                  <a:pt x="87470" y="62789"/>
                </a:moveTo>
                <a:lnTo>
                  <a:pt x="87470" y="68725"/>
                </a:lnTo>
                <a:lnTo>
                  <a:pt x="81535" y="68725"/>
                </a:lnTo>
                <a:lnTo>
                  <a:pt x="81535" y="62789"/>
                </a:lnTo>
                <a:close/>
                <a:moveTo>
                  <a:pt x="93718" y="62789"/>
                </a:moveTo>
                <a:lnTo>
                  <a:pt x="93718" y="68725"/>
                </a:lnTo>
                <a:lnTo>
                  <a:pt x="87784" y="68725"/>
                </a:lnTo>
                <a:lnTo>
                  <a:pt x="87784" y="62789"/>
                </a:lnTo>
                <a:close/>
                <a:moveTo>
                  <a:pt x="99967" y="62789"/>
                </a:moveTo>
                <a:lnTo>
                  <a:pt x="99967" y="68725"/>
                </a:lnTo>
                <a:lnTo>
                  <a:pt x="94031" y="68725"/>
                </a:lnTo>
                <a:lnTo>
                  <a:pt x="94031" y="62789"/>
                </a:lnTo>
                <a:close/>
                <a:moveTo>
                  <a:pt x="106214" y="62789"/>
                </a:moveTo>
                <a:lnTo>
                  <a:pt x="106214" y="68725"/>
                </a:lnTo>
                <a:lnTo>
                  <a:pt x="100278" y="68725"/>
                </a:lnTo>
                <a:lnTo>
                  <a:pt x="100278" y="62789"/>
                </a:lnTo>
                <a:close/>
                <a:moveTo>
                  <a:pt x="112461" y="62789"/>
                </a:moveTo>
                <a:lnTo>
                  <a:pt x="112461" y="68725"/>
                </a:lnTo>
                <a:lnTo>
                  <a:pt x="106527" y="68725"/>
                </a:lnTo>
                <a:lnTo>
                  <a:pt x="106527" y="62789"/>
                </a:lnTo>
                <a:close/>
                <a:moveTo>
                  <a:pt x="118710" y="62789"/>
                </a:moveTo>
                <a:lnTo>
                  <a:pt x="118710" y="68725"/>
                </a:lnTo>
                <a:lnTo>
                  <a:pt x="112774" y="68725"/>
                </a:lnTo>
                <a:lnTo>
                  <a:pt x="112774" y="62789"/>
                </a:lnTo>
                <a:close/>
                <a:moveTo>
                  <a:pt x="124957" y="62789"/>
                </a:moveTo>
                <a:lnTo>
                  <a:pt x="124957" y="68725"/>
                </a:lnTo>
                <a:lnTo>
                  <a:pt x="119021" y="68725"/>
                </a:lnTo>
                <a:lnTo>
                  <a:pt x="119021" y="62789"/>
                </a:lnTo>
                <a:close/>
                <a:moveTo>
                  <a:pt x="131204" y="62789"/>
                </a:moveTo>
                <a:lnTo>
                  <a:pt x="131204" y="68725"/>
                </a:lnTo>
                <a:lnTo>
                  <a:pt x="125270" y="68725"/>
                </a:lnTo>
                <a:lnTo>
                  <a:pt x="125270" y="62789"/>
                </a:lnTo>
                <a:close/>
                <a:moveTo>
                  <a:pt x="137451" y="62789"/>
                </a:moveTo>
                <a:lnTo>
                  <a:pt x="137451" y="68725"/>
                </a:lnTo>
                <a:lnTo>
                  <a:pt x="131517" y="68725"/>
                </a:lnTo>
                <a:lnTo>
                  <a:pt x="131517" y="62789"/>
                </a:lnTo>
                <a:close/>
                <a:moveTo>
                  <a:pt x="143702" y="62789"/>
                </a:moveTo>
                <a:lnTo>
                  <a:pt x="143702" y="68725"/>
                </a:lnTo>
                <a:lnTo>
                  <a:pt x="137766" y="68725"/>
                </a:lnTo>
                <a:lnTo>
                  <a:pt x="137766" y="62789"/>
                </a:lnTo>
                <a:close/>
                <a:moveTo>
                  <a:pt x="149949" y="62789"/>
                </a:moveTo>
                <a:lnTo>
                  <a:pt x="149949" y="68725"/>
                </a:lnTo>
                <a:lnTo>
                  <a:pt x="144015" y="68725"/>
                </a:lnTo>
                <a:lnTo>
                  <a:pt x="144015" y="62789"/>
                </a:lnTo>
                <a:close/>
                <a:moveTo>
                  <a:pt x="156196" y="62789"/>
                </a:moveTo>
                <a:lnTo>
                  <a:pt x="156196" y="68725"/>
                </a:lnTo>
                <a:lnTo>
                  <a:pt x="150262" y="68725"/>
                </a:lnTo>
                <a:lnTo>
                  <a:pt x="150262" y="62789"/>
                </a:lnTo>
                <a:close/>
                <a:moveTo>
                  <a:pt x="162445" y="62789"/>
                </a:moveTo>
                <a:lnTo>
                  <a:pt x="162445" y="68725"/>
                </a:lnTo>
                <a:lnTo>
                  <a:pt x="156509" y="68725"/>
                </a:lnTo>
                <a:lnTo>
                  <a:pt x="156509" y="62789"/>
                </a:lnTo>
                <a:close/>
                <a:moveTo>
                  <a:pt x="168692" y="62789"/>
                </a:moveTo>
                <a:lnTo>
                  <a:pt x="168692" y="68725"/>
                </a:lnTo>
                <a:lnTo>
                  <a:pt x="162756" y="68725"/>
                </a:lnTo>
                <a:lnTo>
                  <a:pt x="162756" y="62789"/>
                </a:lnTo>
                <a:close/>
                <a:moveTo>
                  <a:pt x="174939" y="62789"/>
                </a:moveTo>
                <a:lnTo>
                  <a:pt x="174939" y="68725"/>
                </a:lnTo>
                <a:lnTo>
                  <a:pt x="169005" y="68725"/>
                </a:lnTo>
                <a:lnTo>
                  <a:pt x="169005" y="62789"/>
                </a:lnTo>
                <a:close/>
                <a:moveTo>
                  <a:pt x="181186" y="62789"/>
                </a:moveTo>
                <a:lnTo>
                  <a:pt x="181186" y="68725"/>
                </a:lnTo>
                <a:lnTo>
                  <a:pt x="175252" y="68725"/>
                </a:lnTo>
                <a:lnTo>
                  <a:pt x="175252" y="62789"/>
                </a:lnTo>
                <a:close/>
                <a:moveTo>
                  <a:pt x="187435" y="62789"/>
                </a:moveTo>
                <a:lnTo>
                  <a:pt x="187435" y="68725"/>
                </a:lnTo>
                <a:lnTo>
                  <a:pt x="181499" y="68725"/>
                </a:lnTo>
                <a:lnTo>
                  <a:pt x="181499" y="62789"/>
                </a:lnTo>
                <a:close/>
                <a:moveTo>
                  <a:pt x="193684" y="62789"/>
                </a:moveTo>
                <a:lnTo>
                  <a:pt x="193684" y="68725"/>
                </a:lnTo>
                <a:lnTo>
                  <a:pt x="187749" y="68725"/>
                </a:lnTo>
                <a:lnTo>
                  <a:pt x="187749" y="62789"/>
                </a:lnTo>
                <a:close/>
                <a:moveTo>
                  <a:pt x="199931" y="62789"/>
                </a:moveTo>
                <a:lnTo>
                  <a:pt x="199931" y="68725"/>
                </a:lnTo>
                <a:lnTo>
                  <a:pt x="193996" y="68725"/>
                </a:lnTo>
                <a:lnTo>
                  <a:pt x="193996" y="62789"/>
                </a:lnTo>
                <a:close/>
                <a:moveTo>
                  <a:pt x="206180" y="62789"/>
                </a:moveTo>
                <a:lnTo>
                  <a:pt x="206180" y="68725"/>
                </a:lnTo>
                <a:lnTo>
                  <a:pt x="200244" y="68725"/>
                </a:lnTo>
                <a:lnTo>
                  <a:pt x="200244" y="62789"/>
                </a:lnTo>
                <a:close/>
                <a:moveTo>
                  <a:pt x="212427" y="62789"/>
                </a:moveTo>
                <a:lnTo>
                  <a:pt x="212427" y="68725"/>
                </a:lnTo>
                <a:lnTo>
                  <a:pt x="206491" y="68725"/>
                </a:lnTo>
                <a:lnTo>
                  <a:pt x="206491" y="62789"/>
                </a:lnTo>
                <a:close/>
                <a:moveTo>
                  <a:pt x="218674" y="62789"/>
                </a:moveTo>
                <a:lnTo>
                  <a:pt x="218674" y="68725"/>
                </a:lnTo>
                <a:lnTo>
                  <a:pt x="212739" y="68725"/>
                </a:lnTo>
                <a:lnTo>
                  <a:pt x="212739" y="62789"/>
                </a:lnTo>
                <a:close/>
                <a:moveTo>
                  <a:pt x="224921" y="62789"/>
                </a:moveTo>
                <a:lnTo>
                  <a:pt x="224921" y="68725"/>
                </a:lnTo>
                <a:lnTo>
                  <a:pt x="218987" y="68725"/>
                </a:lnTo>
                <a:lnTo>
                  <a:pt x="218987" y="62789"/>
                </a:lnTo>
                <a:close/>
                <a:moveTo>
                  <a:pt x="231170" y="62789"/>
                </a:moveTo>
                <a:lnTo>
                  <a:pt x="231170" y="68725"/>
                </a:lnTo>
                <a:lnTo>
                  <a:pt x="225234" y="68725"/>
                </a:lnTo>
                <a:lnTo>
                  <a:pt x="225234" y="62789"/>
                </a:lnTo>
                <a:close/>
                <a:moveTo>
                  <a:pt x="237417" y="62789"/>
                </a:moveTo>
                <a:lnTo>
                  <a:pt x="237417" y="68725"/>
                </a:lnTo>
                <a:lnTo>
                  <a:pt x="231481" y="68725"/>
                </a:lnTo>
                <a:lnTo>
                  <a:pt x="231481" y="62789"/>
                </a:lnTo>
                <a:close/>
                <a:moveTo>
                  <a:pt x="243664" y="62789"/>
                </a:moveTo>
                <a:lnTo>
                  <a:pt x="243664" y="68725"/>
                </a:lnTo>
                <a:lnTo>
                  <a:pt x="237729" y="68725"/>
                </a:lnTo>
                <a:lnTo>
                  <a:pt x="237729" y="62789"/>
                </a:lnTo>
                <a:close/>
                <a:moveTo>
                  <a:pt x="249911" y="62789"/>
                </a:moveTo>
                <a:lnTo>
                  <a:pt x="249911" y="68725"/>
                </a:lnTo>
                <a:lnTo>
                  <a:pt x="243977" y="68725"/>
                </a:lnTo>
                <a:lnTo>
                  <a:pt x="243977" y="62789"/>
                </a:lnTo>
                <a:close/>
                <a:moveTo>
                  <a:pt x="256161" y="62789"/>
                </a:moveTo>
                <a:lnTo>
                  <a:pt x="256161" y="68725"/>
                </a:lnTo>
                <a:lnTo>
                  <a:pt x="250225" y="68725"/>
                </a:lnTo>
                <a:lnTo>
                  <a:pt x="250225" y="62789"/>
                </a:lnTo>
                <a:close/>
                <a:moveTo>
                  <a:pt x="262409" y="62789"/>
                </a:moveTo>
                <a:lnTo>
                  <a:pt x="262409" y="68725"/>
                </a:lnTo>
                <a:lnTo>
                  <a:pt x="256474" y="68725"/>
                </a:lnTo>
                <a:lnTo>
                  <a:pt x="256474" y="62789"/>
                </a:lnTo>
                <a:close/>
                <a:moveTo>
                  <a:pt x="268656" y="62789"/>
                </a:moveTo>
                <a:lnTo>
                  <a:pt x="268656" y="68725"/>
                </a:lnTo>
                <a:lnTo>
                  <a:pt x="262721" y="68725"/>
                </a:lnTo>
                <a:lnTo>
                  <a:pt x="262721" y="62789"/>
                </a:lnTo>
                <a:close/>
                <a:moveTo>
                  <a:pt x="274904" y="62789"/>
                </a:moveTo>
                <a:lnTo>
                  <a:pt x="274904" y="68725"/>
                </a:lnTo>
                <a:lnTo>
                  <a:pt x="268968" y="68725"/>
                </a:lnTo>
                <a:lnTo>
                  <a:pt x="268968" y="62789"/>
                </a:lnTo>
                <a:close/>
                <a:moveTo>
                  <a:pt x="6251" y="69036"/>
                </a:moveTo>
                <a:lnTo>
                  <a:pt x="6251" y="74972"/>
                </a:lnTo>
                <a:lnTo>
                  <a:pt x="315" y="74972"/>
                </a:lnTo>
                <a:lnTo>
                  <a:pt x="315" y="69036"/>
                </a:lnTo>
                <a:close/>
                <a:moveTo>
                  <a:pt x="12498" y="69036"/>
                </a:moveTo>
                <a:lnTo>
                  <a:pt x="12498" y="74972"/>
                </a:lnTo>
                <a:lnTo>
                  <a:pt x="6562" y="74972"/>
                </a:lnTo>
                <a:lnTo>
                  <a:pt x="6562" y="69036"/>
                </a:lnTo>
                <a:close/>
                <a:moveTo>
                  <a:pt x="18745" y="69036"/>
                </a:moveTo>
                <a:lnTo>
                  <a:pt x="18745" y="74972"/>
                </a:lnTo>
                <a:lnTo>
                  <a:pt x="12810" y="74972"/>
                </a:lnTo>
                <a:lnTo>
                  <a:pt x="12810" y="69036"/>
                </a:lnTo>
                <a:close/>
                <a:moveTo>
                  <a:pt x="24992" y="69036"/>
                </a:moveTo>
                <a:lnTo>
                  <a:pt x="24992" y="74972"/>
                </a:lnTo>
                <a:lnTo>
                  <a:pt x="19058" y="74972"/>
                </a:lnTo>
                <a:lnTo>
                  <a:pt x="19058" y="69036"/>
                </a:lnTo>
                <a:close/>
                <a:moveTo>
                  <a:pt x="31242" y="69036"/>
                </a:moveTo>
                <a:lnTo>
                  <a:pt x="31242" y="74972"/>
                </a:lnTo>
                <a:lnTo>
                  <a:pt x="25305" y="74972"/>
                </a:lnTo>
                <a:lnTo>
                  <a:pt x="25305" y="69036"/>
                </a:lnTo>
                <a:close/>
                <a:moveTo>
                  <a:pt x="37489" y="69036"/>
                </a:moveTo>
                <a:lnTo>
                  <a:pt x="37489" y="74972"/>
                </a:lnTo>
                <a:lnTo>
                  <a:pt x="31553" y="74972"/>
                </a:lnTo>
                <a:lnTo>
                  <a:pt x="31553" y="69036"/>
                </a:lnTo>
                <a:close/>
                <a:moveTo>
                  <a:pt x="43737" y="69036"/>
                </a:moveTo>
                <a:lnTo>
                  <a:pt x="43737" y="74972"/>
                </a:lnTo>
                <a:lnTo>
                  <a:pt x="37802" y="74972"/>
                </a:lnTo>
                <a:lnTo>
                  <a:pt x="37802" y="69036"/>
                </a:lnTo>
                <a:close/>
                <a:moveTo>
                  <a:pt x="49985" y="69036"/>
                </a:moveTo>
                <a:lnTo>
                  <a:pt x="49985" y="74972"/>
                </a:lnTo>
                <a:lnTo>
                  <a:pt x="44049" y="74972"/>
                </a:lnTo>
                <a:lnTo>
                  <a:pt x="44049" y="69036"/>
                </a:lnTo>
                <a:close/>
                <a:moveTo>
                  <a:pt x="56232" y="69036"/>
                </a:moveTo>
                <a:lnTo>
                  <a:pt x="56232" y="74972"/>
                </a:lnTo>
                <a:lnTo>
                  <a:pt x="50296" y="74972"/>
                </a:lnTo>
                <a:lnTo>
                  <a:pt x="50296" y="69036"/>
                </a:lnTo>
                <a:close/>
                <a:moveTo>
                  <a:pt x="62480" y="69036"/>
                </a:moveTo>
                <a:lnTo>
                  <a:pt x="62480" y="74972"/>
                </a:lnTo>
                <a:lnTo>
                  <a:pt x="56545" y="74972"/>
                </a:lnTo>
                <a:lnTo>
                  <a:pt x="56545" y="69036"/>
                </a:lnTo>
                <a:close/>
                <a:moveTo>
                  <a:pt x="68727" y="69036"/>
                </a:moveTo>
                <a:lnTo>
                  <a:pt x="68727" y="74972"/>
                </a:lnTo>
                <a:lnTo>
                  <a:pt x="62792" y="74972"/>
                </a:lnTo>
                <a:lnTo>
                  <a:pt x="62792" y="69036"/>
                </a:lnTo>
                <a:close/>
                <a:moveTo>
                  <a:pt x="74975" y="69036"/>
                </a:moveTo>
                <a:lnTo>
                  <a:pt x="74975" y="74972"/>
                </a:lnTo>
                <a:lnTo>
                  <a:pt x="69039" y="74972"/>
                </a:lnTo>
                <a:lnTo>
                  <a:pt x="69039" y="69036"/>
                </a:lnTo>
                <a:close/>
                <a:moveTo>
                  <a:pt x="81223" y="69036"/>
                </a:moveTo>
                <a:lnTo>
                  <a:pt x="81223" y="74972"/>
                </a:lnTo>
                <a:lnTo>
                  <a:pt x="75286" y="74972"/>
                </a:lnTo>
                <a:lnTo>
                  <a:pt x="75286" y="69036"/>
                </a:lnTo>
                <a:close/>
                <a:moveTo>
                  <a:pt x="87470" y="69036"/>
                </a:moveTo>
                <a:lnTo>
                  <a:pt x="87470" y="74972"/>
                </a:lnTo>
                <a:lnTo>
                  <a:pt x="81535" y="74972"/>
                </a:lnTo>
                <a:lnTo>
                  <a:pt x="81535" y="69036"/>
                </a:lnTo>
                <a:close/>
                <a:moveTo>
                  <a:pt x="93718" y="69036"/>
                </a:moveTo>
                <a:lnTo>
                  <a:pt x="93718" y="74972"/>
                </a:lnTo>
                <a:lnTo>
                  <a:pt x="87784" y="74972"/>
                </a:lnTo>
                <a:lnTo>
                  <a:pt x="87784" y="69036"/>
                </a:lnTo>
                <a:close/>
                <a:moveTo>
                  <a:pt x="99967" y="69036"/>
                </a:moveTo>
                <a:lnTo>
                  <a:pt x="99967" y="74972"/>
                </a:lnTo>
                <a:lnTo>
                  <a:pt x="94031" y="74972"/>
                </a:lnTo>
                <a:lnTo>
                  <a:pt x="94031" y="69036"/>
                </a:lnTo>
                <a:close/>
                <a:moveTo>
                  <a:pt x="106214" y="69036"/>
                </a:moveTo>
                <a:lnTo>
                  <a:pt x="106214" y="74972"/>
                </a:lnTo>
                <a:lnTo>
                  <a:pt x="100278" y="74972"/>
                </a:lnTo>
                <a:lnTo>
                  <a:pt x="100278" y="69036"/>
                </a:lnTo>
                <a:close/>
                <a:moveTo>
                  <a:pt x="112461" y="69036"/>
                </a:moveTo>
                <a:lnTo>
                  <a:pt x="112461" y="74972"/>
                </a:lnTo>
                <a:lnTo>
                  <a:pt x="106527" y="74972"/>
                </a:lnTo>
                <a:lnTo>
                  <a:pt x="106527" y="69036"/>
                </a:lnTo>
                <a:close/>
                <a:moveTo>
                  <a:pt x="118710" y="69036"/>
                </a:moveTo>
                <a:lnTo>
                  <a:pt x="118710" y="74972"/>
                </a:lnTo>
                <a:lnTo>
                  <a:pt x="112774" y="74972"/>
                </a:lnTo>
                <a:lnTo>
                  <a:pt x="112774" y="69036"/>
                </a:lnTo>
                <a:close/>
                <a:moveTo>
                  <a:pt x="124957" y="69036"/>
                </a:moveTo>
                <a:lnTo>
                  <a:pt x="124957" y="74972"/>
                </a:lnTo>
                <a:lnTo>
                  <a:pt x="119021" y="74972"/>
                </a:lnTo>
                <a:lnTo>
                  <a:pt x="119021" y="69036"/>
                </a:lnTo>
                <a:close/>
                <a:moveTo>
                  <a:pt x="131204" y="69036"/>
                </a:moveTo>
                <a:lnTo>
                  <a:pt x="131204" y="74972"/>
                </a:lnTo>
                <a:lnTo>
                  <a:pt x="125270" y="74972"/>
                </a:lnTo>
                <a:lnTo>
                  <a:pt x="125270" y="69036"/>
                </a:lnTo>
                <a:close/>
                <a:moveTo>
                  <a:pt x="137451" y="69036"/>
                </a:moveTo>
                <a:lnTo>
                  <a:pt x="137451" y="74972"/>
                </a:lnTo>
                <a:lnTo>
                  <a:pt x="131517" y="74972"/>
                </a:lnTo>
                <a:lnTo>
                  <a:pt x="131517" y="69036"/>
                </a:lnTo>
                <a:close/>
                <a:moveTo>
                  <a:pt x="143702" y="69036"/>
                </a:moveTo>
                <a:lnTo>
                  <a:pt x="143702" y="74972"/>
                </a:lnTo>
                <a:lnTo>
                  <a:pt x="137766" y="74972"/>
                </a:lnTo>
                <a:lnTo>
                  <a:pt x="137766" y="69036"/>
                </a:lnTo>
                <a:close/>
                <a:moveTo>
                  <a:pt x="149949" y="69036"/>
                </a:moveTo>
                <a:lnTo>
                  <a:pt x="149949" y="74972"/>
                </a:lnTo>
                <a:lnTo>
                  <a:pt x="144015" y="74972"/>
                </a:lnTo>
                <a:lnTo>
                  <a:pt x="144015" y="69036"/>
                </a:lnTo>
                <a:close/>
                <a:moveTo>
                  <a:pt x="156196" y="69036"/>
                </a:moveTo>
                <a:lnTo>
                  <a:pt x="156196" y="74972"/>
                </a:lnTo>
                <a:lnTo>
                  <a:pt x="150262" y="74972"/>
                </a:lnTo>
                <a:lnTo>
                  <a:pt x="150262" y="69036"/>
                </a:lnTo>
                <a:close/>
                <a:moveTo>
                  <a:pt x="162445" y="69036"/>
                </a:moveTo>
                <a:lnTo>
                  <a:pt x="162445" y="74972"/>
                </a:lnTo>
                <a:lnTo>
                  <a:pt x="156509" y="74972"/>
                </a:lnTo>
                <a:lnTo>
                  <a:pt x="156509" y="69036"/>
                </a:lnTo>
                <a:close/>
                <a:moveTo>
                  <a:pt x="168692" y="69036"/>
                </a:moveTo>
                <a:lnTo>
                  <a:pt x="168692" y="74972"/>
                </a:lnTo>
                <a:lnTo>
                  <a:pt x="162756" y="74972"/>
                </a:lnTo>
                <a:lnTo>
                  <a:pt x="162756" y="69036"/>
                </a:lnTo>
                <a:close/>
                <a:moveTo>
                  <a:pt x="174939" y="69036"/>
                </a:moveTo>
                <a:lnTo>
                  <a:pt x="174939" y="74972"/>
                </a:lnTo>
                <a:lnTo>
                  <a:pt x="169005" y="74972"/>
                </a:lnTo>
                <a:lnTo>
                  <a:pt x="169005" y="69036"/>
                </a:lnTo>
                <a:close/>
                <a:moveTo>
                  <a:pt x="181186" y="69036"/>
                </a:moveTo>
                <a:lnTo>
                  <a:pt x="181186" y="74972"/>
                </a:lnTo>
                <a:lnTo>
                  <a:pt x="175252" y="74972"/>
                </a:lnTo>
                <a:lnTo>
                  <a:pt x="175252" y="69036"/>
                </a:lnTo>
                <a:close/>
                <a:moveTo>
                  <a:pt x="187435" y="69036"/>
                </a:moveTo>
                <a:lnTo>
                  <a:pt x="187435" y="74972"/>
                </a:lnTo>
                <a:lnTo>
                  <a:pt x="181499" y="74972"/>
                </a:lnTo>
                <a:lnTo>
                  <a:pt x="181499" y="69036"/>
                </a:lnTo>
                <a:close/>
                <a:moveTo>
                  <a:pt x="193684" y="69036"/>
                </a:moveTo>
                <a:lnTo>
                  <a:pt x="193684" y="74972"/>
                </a:lnTo>
                <a:lnTo>
                  <a:pt x="187749" y="74972"/>
                </a:lnTo>
                <a:lnTo>
                  <a:pt x="187749" y="69036"/>
                </a:lnTo>
                <a:close/>
                <a:moveTo>
                  <a:pt x="199931" y="69036"/>
                </a:moveTo>
                <a:lnTo>
                  <a:pt x="199931" y="74972"/>
                </a:lnTo>
                <a:lnTo>
                  <a:pt x="193996" y="74972"/>
                </a:lnTo>
                <a:lnTo>
                  <a:pt x="193996" y="69036"/>
                </a:lnTo>
                <a:close/>
                <a:moveTo>
                  <a:pt x="206180" y="69036"/>
                </a:moveTo>
                <a:lnTo>
                  <a:pt x="206180" y="74972"/>
                </a:lnTo>
                <a:lnTo>
                  <a:pt x="200244" y="74972"/>
                </a:lnTo>
                <a:lnTo>
                  <a:pt x="200244" y="69036"/>
                </a:lnTo>
                <a:close/>
                <a:moveTo>
                  <a:pt x="212427" y="69036"/>
                </a:moveTo>
                <a:lnTo>
                  <a:pt x="212427" y="74972"/>
                </a:lnTo>
                <a:lnTo>
                  <a:pt x="206491" y="74972"/>
                </a:lnTo>
                <a:lnTo>
                  <a:pt x="206491" y="69036"/>
                </a:lnTo>
                <a:close/>
                <a:moveTo>
                  <a:pt x="218674" y="69036"/>
                </a:moveTo>
                <a:lnTo>
                  <a:pt x="218674" y="74972"/>
                </a:lnTo>
                <a:lnTo>
                  <a:pt x="212739" y="74972"/>
                </a:lnTo>
                <a:lnTo>
                  <a:pt x="212739" y="69036"/>
                </a:lnTo>
                <a:close/>
                <a:moveTo>
                  <a:pt x="224921" y="69036"/>
                </a:moveTo>
                <a:lnTo>
                  <a:pt x="224921" y="74972"/>
                </a:lnTo>
                <a:lnTo>
                  <a:pt x="218987" y="74972"/>
                </a:lnTo>
                <a:lnTo>
                  <a:pt x="218987" y="69036"/>
                </a:lnTo>
                <a:close/>
                <a:moveTo>
                  <a:pt x="231170" y="69036"/>
                </a:moveTo>
                <a:lnTo>
                  <a:pt x="231170" y="74972"/>
                </a:lnTo>
                <a:lnTo>
                  <a:pt x="225234" y="74972"/>
                </a:lnTo>
                <a:lnTo>
                  <a:pt x="225234" y="69036"/>
                </a:lnTo>
                <a:close/>
                <a:moveTo>
                  <a:pt x="237417" y="69036"/>
                </a:moveTo>
                <a:lnTo>
                  <a:pt x="237417" y="74972"/>
                </a:lnTo>
                <a:lnTo>
                  <a:pt x="231481" y="74972"/>
                </a:lnTo>
                <a:lnTo>
                  <a:pt x="231481" y="69036"/>
                </a:lnTo>
                <a:close/>
                <a:moveTo>
                  <a:pt x="243664" y="69036"/>
                </a:moveTo>
                <a:lnTo>
                  <a:pt x="243664" y="74972"/>
                </a:lnTo>
                <a:lnTo>
                  <a:pt x="237729" y="74972"/>
                </a:lnTo>
                <a:lnTo>
                  <a:pt x="237729" y="69036"/>
                </a:lnTo>
                <a:close/>
                <a:moveTo>
                  <a:pt x="249911" y="69036"/>
                </a:moveTo>
                <a:lnTo>
                  <a:pt x="249911" y="74972"/>
                </a:lnTo>
                <a:lnTo>
                  <a:pt x="243977" y="74972"/>
                </a:lnTo>
                <a:lnTo>
                  <a:pt x="243977" y="69036"/>
                </a:lnTo>
                <a:close/>
                <a:moveTo>
                  <a:pt x="256161" y="69036"/>
                </a:moveTo>
                <a:lnTo>
                  <a:pt x="256161" y="74972"/>
                </a:lnTo>
                <a:lnTo>
                  <a:pt x="250225" y="74972"/>
                </a:lnTo>
                <a:lnTo>
                  <a:pt x="250225" y="69036"/>
                </a:lnTo>
                <a:close/>
                <a:moveTo>
                  <a:pt x="262409" y="69036"/>
                </a:moveTo>
                <a:lnTo>
                  <a:pt x="262409" y="74972"/>
                </a:lnTo>
                <a:lnTo>
                  <a:pt x="256474" y="74972"/>
                </a:lnTo>
                <a:lnTo>
                  <a:pt x="256474" y="69036"/>
                </a:lnTo>
                <a:close/>
                <a:moveTo>
                  <a:pt x="268656" y="69036"/>
                </a:moveTo>
                <a:lnTo>
                  <a:pt x="268656" y="74972"/>
                </a:lnTo>
                <a:lnTo>
                  <a:pt x="262721" y="74972"/>
                </a:lnTo>
                <a:lnTo>
                  <a:pt x="262721" y="69036"/>
                </a:lnTo>
                <a:close/>
                <a:moveTo>
                  <a:pt x="274904" y="69036"/>
                </a:moveTo>
                <a:lnTo>
                  <a:pt x="274904" y="74972"/>
                </a:lnTo>
                <a:lnTo>
                  <a:pt x="268968" y="74972"/>
                </a:lnTo>
                <a:lnTo>
                  <a:pt x="268968" y="69036"/>
                </a:lnTo>
                <a:close/>
                <a:moveTo>
                  <a:pt x="6251" y="75285"/>
                </a:moveTo>
                <a:lnTo>
                  <a:pt x="6251" y="81219"/>
                </a:lnTo>
                <a:lnTo>
                  <a:pt x="315" y="81219"/>
                </a:lnTo>
                <a:lnTo>
                  <a:pt x="315" y="75285"/>
                </a:lnTo>
                <a:close/>
                <a:moveTo>
                  <a:pt x="12498" y="75285"/>
                </a:moveTo>
                <a:lnTo>
                  <a:pt x="12498" y="81219"/>
                </a:lnTo>
                <a:lnTo>
                  <a:pt x="6562" y="81219"/>
                </a:lnTo>
                <a:lnTo>
                  <a:pt x="6562" y="75285"/>
                </a:lnTo>
                <a:close/>
                <a:moveTo>
                  <a:pt x="18745" y="75285"/>
                </a:moveTo>
                <a:lnTo>
                  <a:pt x="18745" y="81219"/>
                </a:lnTo>
                <a:lnTo>
                  <a:pt x="12810" y="81219"/>
                </a:lnTo>
                <a:lnTo>
                  <a:pt x="12810" y="75285"/>
                </a:lnTo>
                <a:close/>
                <a:moveTo>
                  <a:pt x="24992" y="75285"/>
                </a:moveTo>
                <a:lnTo>
                  <a:pt x="24992" y="81219"/>
                </a:lnTo>
                <a:lnTo>
                  <a:pt x="19058" y="81219"/>
                </a:lnTo>
                <a:lnTo>
                  <a:pt x="19058" y="75285"/>
                </a:lnTo>
                <a:close/>
                <a:moveTo>
                  <a:pt x="31242" y="75285"/>
                </a:moveTo>
                <a:lnTo>
                  <a:pt x="31242" y="81219"/>
                </a:lnTo>
                <a:lnTo>
                  <a:pt x="25305" y="81219"/>
                </a:lnTo>
                <a:lnTo>
                  <a:pt x="25305" y="75285"/>
                </a:lnTo>
                <a:close/>
                <a:moveTo>
                  <a:pt x="37489" y="75285"/>
                </a:moveTo>
                <a:lnTo>
                  <a:pt x="37489" y="81219"/>
                </a:lnTo>
                <a:lnTo>
                  <a:pt x="31553" y="81219"/>
                </a:lnTo>
                <a:lnTo>
                  <a:pt x="31553" y="75285"/>
                </a:lnTo>
                <a:close/>
                <a:moveTo>
                  <a:pt x="43737" y="75285"/>
                </a:moveTo>
                <a:lnTo>
                  <a:pt x="43737" y="81219"/>
                </a:lnTo>
                <a:lnTo>
                  <a:pt x="37802" y="81219"/>
                </a:lnTo>
                <a:lnTo>
                  <a:pt x="37802" y="75285"/>
                </a:lnTo>
                <a:close/>
                <a:moveTo>
                  <a:pt x="49985" y="75285"/>
                </a:moveTo>
                <a:lnTo>
                  <a:pt x="49985" y="81219"/>
                </a:lnTo>
                <a:lnTo>
                  <a:pt x="44049" y="81219"/>
                </a:lnTo>
                <a:lnTo>
                  <a:pt x="44049" y="75285"/>
                </a:lnTo>
                <a:close/>
                <a:moveTo>
                  <a:pt x="56232" y="75285"/>
                </a:moveTo>
                <a:lnTo>
                  <a:pt x="56232" y="81219"/>
                </a:lnTo>
                <a:lnTo>
                  <a:pt x="50296" y="81219"/>
                </a:lnTo>
                <a:lnTo>
                  <a:pt x="50296" y="75285"/>
                </a:lnTo>
                <a:close/>
                <a:moveTo>
                  <a:pt x="62480" y="75285"/>
                </a:moveTo>
                <a:lnTo>
                  <a:pt x="62480" y="81219"/>
                </a:lnTo>
                <a:lnTo>
                  <a:pt x="56545" y="81219"/>
                </a:lnTo>
                <a:lnTo>
                  <a:pt x="56545" y="75285"/>
                </a:lnTo>
                <a:close/>
                <a:moveTo>
                  <a:pt x="68727" y="75285"/>
                </a:moveTo>
                <a:lnTo>
                  <a:pt x="68727" y="81219"/>
                </a:lnTo>
                <a:lnTo>
                  <a:pt x="62792" y="81219"/>
                </a:lnTo>
                <a:lnTo>
                  <a:pt x="62792" y="75285"/>
                </a:lnTo>
                <a:close/>
                <a:moveTo>
                  <a:pt x="74975" y="75285"/>
                </a:moveTo>
                <a:lnTo>
                  <a:pt x="74975" y="81219"/>
                </a:lnTo>
                <a:lnTo>
                  <a:pt x="69039" y="81219"/>
                </a:lnTo>
                <a:lnTo>
                  <a:pt x="69039" y="75285"/>
                </a:lnTo>
                <a:close/>
                <a:moveTo>
                  <a:pt x="81223" y="75285"/>
                </a:moveTo>
                <a:lnTo>
                  <a:pt x="81223" y="81219"/>
                </a:lnTo>
                <a:lnTo>
                  <a:pt x="75286" y="81219"/>
                </a:lnTo>
                <a:lnTo>
                  <a:pt x="75286" y="75285"/>
                </a:lnTo>
                <a:close/>
                <a:moveTo>
                  <a:pt x="87470" y="75285"/>
                </a:moveTo>
                <a:lnTo>
                  <a:pt x="87470" y="81219"/>
                </a:lnTo>
                <a:lnTo>
                  <a:pt x="81535" y="81219"/>
                </a:lnTo>
                <a:lnTo>
                  <a:pt x="81535" y="75285"/>
                </a:lnTo>
                <a:close/>
                <a:moveTo>
                  <a:pt x="93718" y="75285"/>
                </a:moveTo>
                <a:lnTo>
                  <a:pt x="93718" y="81219"/>
                </a:lnTo>
                <a:lnTo>
                  <a:pt x="87784" y="81219"/>
                </a:lnTo>
                <a:lnTo>
                  <a:pt x="87784" y="75285"/>
                </a:lnTo>
                <a:close/>
                <a:moveTo>
                  <a:pt x="99967" y="75285"/>
                </a:moveTo>
                <a:lnTo>
                  <a:pt x="99967" y="81219"/>
                </a:lnTo>
                <a:lnTo>
                  <a:pt x="94031" y="81219"/>
                </a:lnTo>
                <a:lnTo>
                  <a:pt x="94031" y="75285"/>
                </a:lnTo>
                <a:close/>
                <a:moveTo>
                  <a:pt x="106214" y="75285"/>
                </a:moveTo>
                <a:lnTo>
                  <a:pt x="106214" y="81219"/>
                </a:lnTo>
                <a:lnTo>
                  <a:pt x="100278" y="81219"/>
                </a:lnTo>
                <a:lnTo>
                  <a:pt x="100278" y="75285"/>
                </a:lnTo>
                <a:close/>
                <a:moveTo>
                  <a:pt x="112461" y="75285"/>
                </a:moveTo>
                <a:lnTo>
                  <a:pt x="112461" y="81219"/>
                </a:lnTo>
                <a:lnTo>
                  <a:pt x="106527" y="81219"/>
                </a:lnTo>
                <a:lnTo>
                  <a:pt x="106527" y="75285"/>
                </a:lnTo>
                <a:close/>
                <a:moveTo>
                  <a:pt x="118710" y="75285"/>
                </a:moveTo>
                <a:lnTo>
                  <a:pt x="118710" y="81219"/>
                </a:lnTo>
                <a:lnTo>
                  <a:pt x="112774" y="81219"/>
                </a:lnTo>
                <a:lnTo>
                  <a:pt x="112774" y="75285"/>
                </a:lnTo>
                <a:close/>
                <a:moveTo>
                  <a:pt x="124957" y="75285"/>
                </a:moveTo>
                <a:lnTo>
                  <a:pt x="124957" y="81219"/>
                </a:lnTo>
                <a:lnTo>
                  <a:pt x="119021" y="81219"/>
                </a:lnTo>
                <a:lnTo>
                  <a:pt x="119021" y="75285"/>
                </a:lnTo>
                <a:close/>
                <a:moveTo>
                  <a:pt x="131204" y="75285"/>
                </a:moveTo>
                <a:lnTo>
                  <a:pt x="131204" y="81219"/>
                </a:lnTo>
                <a:lnTo>
                  <a:pt x="125270" y="81219"/>
                </a:lnTo>
                <a:lnTo>
                  <a:pt x="125270" y="75285"/>
                </a:lnTo>
                <a:close/>
                <a:moveTo>
                  <a:pt x="137451" y="75285"/>
                </a:moveTo>
                <a:lnTo>
                  <a:pt x="137451" y="81219"/>
                </a:lnTo>
                <a:lnTo>
                  <a:pt x="131517" y="81219"/>
                </a:lnTo>
                <a:lnTo>
                  <a:pt x="131517" y="75285"/>
                </a:lnTo>
                <a:close/>
                <a:moveTo>
                  <a:pt x="143702" y="75285"/>
                </a:moveTo>
                <a:lnTo>
                  <a:pt x="143702" y="81219"/>
                </a:lnTo>
                <a:lnTo>
                  <a:pt x="137766" y="81219"/>
                </a:lnTo>
                <a:lnTo>
                  <a:pt x="137766" y="75285"/>
                </a:lnTo>
                <a:close/>
                <a:moveTo>
                  <a:pt x="149949" y="75285"/>
                </a:moveTo>
                <a:lnTo>
                  <a:pt x="149949" y="81219"/>
                </a:lnTo>
                <a:lnTo>
                  <a:pt x="144015" y="81219"/>
                </a:lnTo>
                <a:lnTo>
                  <a:pt x="144015" y="75285"/>
                </a:lnTo>
                <a:close/>
                <a:moveTo>
                  <a:pt x="156196" y="75285"/>
                </a:moveTo>
                <a:lnTo>
                  <a:pt x="156196" y="81219"/>
                </a:lnTo>
                <a:lnTo>
                  <a:pt x="150262" y="81219"/>
                </a:lnTo>
                <a:lnTo>
                  <a:pt x="150262" y="75285"/>
                </a:lnTo>
                <a:close/>
                <a:moveTo>
                  <a:pt x="162445" y="75285"/>
                </a:moveTo>
                <a:lnTo>
                  <a:pt x="162445" y="81219"/>
                </a:lnTo>
                <a:lnTo>
                  <a:pt x="156509" y="81219"/>
                </a:lnTo>
                <a:lnTo>
                  <a:pt x="156509" y="75285"/>
                </a:lnTo>
                <a:close/>
                <a:moveTo>
                  <a:pt x="168692" y="75285"/>
                </a:moveTo>
                <a:lnTo>
                  <a:pt x="168692" y="81219"/>
                </a:lnTo>
                <a:lnTo>
                  <a:pt x="162756" y="81219"/>
                </a:lnTo>
                <a:lnTo>
                  <a:pt x="162756" y="75285"/>
                </a:lnTo>
                <a:close/>
                <a:moveTo>
                  <a:pt x="174939" y="75285"/>
                </a:moveTo>
                <a:lnTo>
                  <a:pt x="174939" y="81219"/>
                </a:lnTo>
                <a:lnTo>
                  <a:pt x="169005" y="81219"/>
                </a:lnTo>
                <a:lnTo>
                  <a:pt x="169005" y="75285"/>
                </a:lnTo>
                <a:close/>
                <a:moveTo>
                  <a:pt x="181186" y="75285"/>
                </a:moveTo>
                <a:lnTo>
                  <a:pt x="181186" y="81219"/>
                </a:lnTo>
                <a:lnTo>
                  <a:pt x="175252" y="81219"/>
                </a:lnTo>
                <a:lnTo>
                  <a:pt x="175252" y="75285"/>
                </a:lnTo>
                <a:close/>
                <a:moveTo>
                  <a:pt x="187435" y="75285"/>
                </a:moveTo>
                <a:lnTo>
                  <a:pt x="187435" y="81219"/>
                </a:lnTo>
                <a:lnTo>
                  <a:pt x="181499" y="81219"/>
                </a:lnTo>
                <a:lnTo>
                  <a:pt x="181499" y="75285"/>
                </a:lnTo>
                <a:close/>
                <a:moveTo>
                  <a:pt x="193684" y="75285"/>
                </a:moveTo>
                <a:lnTo>
                  <a:pt x="193684" y="81219"/>
                </a:lnTo>
                <a:lnTo>
                  <a:pt x="187749" y="81219"/>
                </a:lnTo>
                <a:lnTo>
                  <a:pt x="187749" y="75285"/>
                </a:lnTo>
                <a:close/>
                <a:moveTo>
                  <a:pt x="199931" y="75285"/>
                </a:moveTo>
                <a:lnTo>
                  <a:pt x="199931" y="81219"/>
                </a:lnTo>
                <a:lnTo>
                  <a:pt x="193996" y="81219"/>
                </a:lnTo>
                <a:lnTo>
                  <a:pt x="193996" y="75285"/>
                </a:lnTo>
                <a:close/>
                <a:moveTo>
                  <a:pt x="206180" y="75285"/>
                </a:moveTo>
                <a:lnTo>
                  <a:pt x="206180" y="81219"/>
                </a:lnTo>
                <a:lnTo>
                  <a:pt x="200244" y="81219"/>
                </a:lnTo>
                <a:lnTo>
                  <a:pt x="200244" y="75285"/>
                </a:lnTo>
                <a:close/>
                <a:moveTo>
                  <a:pt x="212427" y="75285"/>
                </a:moveTo>
                <a:lnTo>
                  <a:pt x="212427" y="81219"/>
                </a:lnTo>
                <a:lnTo>
                  <a:pt x="206491" y="81219"/>
                </a:lnTo>
                <a:lnTo>
                  <a:pt x="206491" y="75285"/>
                </a:lnTo>
                <a:close/>
                <a:moveTo>
                  <a:pt x="218674" y="75285"/>
                </a:moveTo>
                <a:lnTo>
                  <a:pt x="218674" y="81219"/>
                </a:lnTo>
                <a:lnTo>
                  <a:pt x="212739" y="81219"/>
                </a:lnTo>
                <a:lnTo>
                  <a:pt x="212739" y="75285"/>
                </a:lnTo>
                <a:close/>
                <a:moveTo>
                  <a:pt x="224921" y="75285"/>
                </a:moveTo>
                <a:lnTo>
                  <a:pt x="224921" y="81219"/>
                </a:lnTo>
                <a:lnTo>
                  <a:pt x="218987" y="81219"/>
                </a:lnTo>
                <a:lnTo>
                  <a:pt x="218987" y="75285"/>
                </a:lnTo>
                <a:close/>
                <a:moveTo>
                  <a:pt x="231170" y="75285"/>
                </a:moveTo>
                <a:lnTo>
                  <a:pt x="231170" y="81219"/>
                </a:lnTo>
                <a:lnTo>
                  <a:pt x="225234" y="81219"/>
                </a:lnTo>
                <a:lnTo>
                  <a:pt x="225234" y="75285"/>
                </a:lnTo>
                <a:close/>
                <a:moveTo>
                  <a:pt x="237417" y="75285"/>
                </a:moveTo>
                <a:lnTo>
                  <a:pt x="237417" y="81219"/>
                </a:lnTo>
                <a:lnTo>
                  <a:pt x="231481" y="81219"/>
                </a:lnTo>
                <a:lnTo>
                  <a:pt x="231481" y="75285"/>
                </a:lnTo>
                <a:close/>
                <a:moveTo>
                  <a:pt x="243664" y="75285"/>
                </a:moveTo>
                <a:lnTo>
                  <a:pt x="243664" y="81219"/>
                </a:lnTo>
                <a:lnTo>
                  <a:pt x="237729" y="81219"/>
                </a:lnTo>
                <a:lnTo>
                  <a:pt x="237729" y="75285"/>
                </a:lnTo>
                <a:close/>
                <a:moveTo>
                  <a:pt x="249911" y="75285"/>
                </a:moveTo>
                <a:lnTo>
                  <a:pt x="249911" y="81219"/>
                </a:lnTo>
                <a:lnTo>
                  <a:pt x="243977" y="81219"/>
                </a:lnTo>
                <a:lnTo>
                  <a:pt x="243977" y="75285"/>
                </a:lnTo>
                <a:close/>
                <a:moveTo>
                  <a:pt x="256161" y="75285"/>
                </a:moveTo>
                <a:lnTo>
                  <a:pt x="256161" y="81219"/>
                </a:lnTo>
                <a:lnTo>
                  <a:pt x="250225" y="81219"/>
                </a:lnTo>
                <a:lnTo>
                  <a:pt x="250225" y="75285"/>
                </a:lnTo>
                <a:close/>
                <a:moveTo>
                  <a:pt x="262409" y="75285"/>
                </a:moveTo>
                <a:lnTo>
                  <a:pt x="262409" y="81219"/>
                </a:lnTo>
                <a:lnTo>
                  <a:pt x="256474" y="81219"/>
                </a:lnTo>
                <a:lnTo>
                  <a:pt x="256474" y="75285"/>
                </a:lnTo>
                <a:close/>
                <a:moveTo>
                  <a:pt x="268656" y="75285"/>
                </a:moveTo>
                <a:lnTo>
                  <a:pt x="268656" y="81219"/>
                </a:lnTo>
                <a:lnTo>
                  <a:pt x="262721" y="81219"/>
                </a:lnTo>
                <a:lnTo>
                  <a:pt x="262721" y="75285"/>
                </a:lnTo>
                <a:close/>
                <a:moveTo>
                  <a:pt x="274904" y="75285"/>
                </a:moveTo>
                <a:lnTo>
                  <a:pt x="274904" y="81219"/>
                </a:lnTo>
                <a:lnTo>
                  <a:pt x="268968" y="81219"/>
                </a:lnTo>
                <a:lnTo>
                  <a:pt x="268968" y="75285"/>
                </a:lnTo>
                <a:close/>
                <a:moveTo>
                  <a:pt x="6251" y="81532"/>
                </a:moveTo>
                <a:lnTo>
                  <a:pt x="6251" y="87466"/>
                </a:lnTo>
                <a:lnTo>
                  <a:pt x="315" y="87466"/>
                </a:lnTo>
                <a:lnTo>
                  <a:pt x="315" y="81532"/>
                </a:lnTo>
                <a:close/>
                <a:moveTo>
                  <a:pt x="12498" y="81532"/>
                </a:moveTo>
                <a:lnTo>
                  <a:pt x="12498" y="87466"/>
                </a:lnTo>
                <a:lnTo>
                  <a:pt x="6562" y="87466"/>
                </a:lnTo>
                <a:lnTo>
                  <a:pt x="6562" y="81532"/>
                </a:lnTo>
                <a:close/>
                <a:moveTo>
                  <a:pt x="18745" y="81532"/>
                </a:moveTo>
                <a:lnTo>
                  <a:pt x="18745" y="87466"/>
                </a:lnTo>
                <a:lnTo>
                  <a:pt x="12810" y="87466"/>
                </a:lnTo>
                <a:lnTo>
                  <a:pt x="12810" y="81532"/>
                </a:lnTo>
                <a:close/>
                <a:moveTo>
                  <a:pt x="24992" y="81532"/>
                </a:moveTo>
                <a:lnTo>
                  <a:pt x="24992" y="87466"/>
                </a:lnTo>
                <a:lnTo>
                  <a:pt x="19058" y="87466"/>
                </a:lnTo>
                <a:lnTo>
                  <a:pt x="19058" y="81532"/>
                </a:lnTo>
                <a:close/>
                <a:moveTo>
                  <a:pt x="31242" y="81532"/>
                </a:moveTo>
                <a:lnTo>
                  <a:pt x="31242" y="87466"/>
                </a:lnTo>
                <a:lnTo>
                  <a:pt x="25305" y="87466"/>
                </a:lnTo>
                <a:lnTo>
                  <a:pt x="25305" y="81532"/>
                </a:lnTo>
                <a:close/>
                <a:moveTo>
                  <a:pt x="37489" y="81532"/>
                </a:moveTo>
                <a:lnTo>
                  <a:pt x="37489" y="87466"/>
                </a:lnTo>
                <a:lnTo>
                  <a:pt x="31553" y="87466"/>
                </a:lnTo>
                <a:lnTo>
                  <a:pt x="31553" y="81532"/>
                </a:lnTo>
                <a:close/>
                <a:moveTo>
                  <a:pt x="43737" y="81532"/>
                </a:moveTo>
                <a:lnTo>
                  <a:pt x="43737" y="87466"/>
                </a:lnTo>
                <a:lnTo>
                  <a:pt x="37802" y="87466"/>
                </a:lnTo>
                <a:lnTo>
                  <a:pt x="37802" y="81532"/>
                </a:lnTo>
                <a:close/>
                <a:moveTo>
                  <a:pt x="49985" y="81532"/>
                </a:moveTo>
                <a:lnTo>
                  <a:pt x="49985" y="87466"/>
                </a:lnTo>
                <a:lnTo>
                  <a:pt x="44049" y="87466"/>
                </a:lnTo>
                <a:lnTo>
                  <a:pt x="44049" y="81532"/>
                </a:lnTo>
                <a:close/>
                <a:moveTo>
                  <a:pt x="56232" y="81532"/>
                </a:moveTo>
                <a:lnTo>
                  <a:pt x="56232" y="87466"/>
                </a:lnTo>
                <a:lnTo>
                  <a:pt x="50296" y="87466"/>
                </a:lnTo>
                <a:lnTo>
                  <a:pt x="50296" y="81532"/>
                </a:lnTo>
                <a:close/>
                <a:moveTo>
                  <a:pt x="62480" y="81532"/>
                </a:moveTo>
                <a:lnTo>
                  <a:pt x="62480" y="87466"/>
                </a:lnTo>
                <a:lnTo>
                  <a:pt x="56545" y="87466"/>
                </a:lnTo>
                <a:lnTo>
                  <a:pt x="56545" y="81532"/>
                </a:lnTo>
                <a:close/>
                <a:moveTo>
                  <a:pt x="68727" y="81532"/>
                </a:moveTo>
                <a:lnTo>
                  <a:pt x="68727" y="87466"/>
                </a:lnTo>
                <a:lnTo>
                  <a:pt x="62792" y="87466"/>
                </a:lnTo>
                <a:lnTo>
                  <a:pt x="62792" y="81532"/>
                </a:lnTo>
                <a:close/>
                <a:moveTo>
                  <a:pt x="74975" y="81532"/>
                </a:moveTo>
                <a:lnTo>
                  <a:pt x="74975" y="87466"/>
                </a:lnTo>
                <a:lnTo>
                  <a:pt x="69039" y="87466"/>
                </a:lnTo>
                <a:lnTo>
                  <a:pt x="69039" y="81532"/>
                </a:lnTo>
                <a:close/>
                <a:moveTo>
                  <a:pt x="81223" y="81532"/>
                </a:moveTo>
                <a:lnTo>
                  <a:pt x="81223" y="87466"/>
                </a:lnTo>
                <a:lnTo>
                  <a:pt x="75286" y="87466"/>
                </a:lnTo>
                <a:lnTo>
                  <a:pt x="75286" y="81532"/>
                </a:lnTo>
                <a:close/>
                <a:moveTo>
                  <a:pt x="87470" y="81532"/>
                </a:moveTo>
                <a:lnTo>
                  <a:pt x="87470" y="87466"/>
                </a:lnTo>
                <a:lnTo>
                  <a:pt x="81535" y="87466"/>
                </a:lnTo>
                <a:lnTo>
                  <a:pt x="81535" y="81532"/>
                </a:lnTo>
                <a:close/>
                <a:moveTo>
                  <a:pt x="93718" y="81532"/>
                </a:moveTo>
                <a:lnTo>
                  <a:pt x="93718" y="87466"/>
                </a:lnTo>
                <a:lnTo>
                  <a:pt x="87784" y="87466"/>
                </a:lnTo>
                <a:lnTo>
                  <a:pt x="87784" y="81532"/>
                </a:lnTo>
                <a:close/>
                <a:moveTo>
                  <a:pt x="99967" y="81532"/>
                </a:moveTo>
                <a:lnTo>
                  <a:pt x="99967" y="87466"/>
                </a:lnTo>
                <a:lnTo>
                  <a:pt x="94031" y="87466"/>
                </a:lnTo>
                <a:lnTo>
                  <a:pt x="94031" y="81532"/>
                </a:lnTo>
                <a:close/>
                <a:moveTo>
                  <a:pt x="106214" y="81532"/>
                </a:moveTo>
                <a:lnTo>
                  <a:pt x="106214" y="87466"/>
                </a:lnTo>
                <a:lnTo>
                  <a:pt x="100278" y="87466"/>
                </a:lnTo>
                <a:lnTo>
                  <a:pt x="100278" y="81532"/>
                </a:lnTo>
                <a:close/>
                <a:moveTo>
                  <a:pt x="112461" y="81532"/>
                </a:moveTo>
                <a:lnTo>
                  <a:pt x="112461" y="87466"/>
                </a:lnTo>
                <a:lnTo>
                  <a:pt x="106527" y="87466"/>
                </a:lnTo>
                <a:lnTo>
                  <a:pt x="106527" y="81532"/>
                </a:lnTo>
                <a:close/>
                <a:moveTo>
                  <a:pt x="118710" y="81532"/>
                </a:moveTo>
                <a:lnTo>
                  <a:pt x="118710" y="87466"/>
                </a:lnTo>
                <a:lnTo>
                  <a:pt x="112774" y="87466"/>
                </a:lnTo>
                <a:lnTo>
                  <a:pt x="112774" y="81532"/>
                </a:lnTo>
                <a:close/>
                <a:moveTo>
                  <a:pt x="124957" y="81532"/>
                </a:moveTo>
                <a:lnTo>
                  <a:pt x="124957" y="87466"/>
                </a:lnTo>
                <a:lnTo>
                  <a:pt x="119021" y="87466"/>
                </a:lnTo>
                <a:lnTo>
                  <a:pt x="119021" y="81532"/>
                </a:lnTo>
                <a:close/>
                <a:moveTo>
                  <a:pt x="131204" y="81532"/>
                </a:moveTo>
                <a:lnTo>
                  <a:pt x="131204" y="87466"/>
                </a:lnTo>
                <a:lnTo>
                  <a:pt x="125270" y="87466"/>
                </a:lnTo>
                <a:lnTo>
                  <a:pt x="125270" y="81532"/>
                </a:lnTo>
                <a:close/>
                <a:moveTo>
                  <a:pt x="137451" y="81532"/>
                </a:moveTo>
                <a:lnTo>
                  <a:pt x="137451" y="87466"/>
                </a:lnTo>
                <a:lnTo>
                  <a:pt x="131517" y="87466"/>
                </a:lnTo>
                <a:lnTo>
                  <a:pt x="131517" y="81532"/>
                </a:lnTo>
                <a:close/>
                <a:moveTo>
                  <a:pt x="143702" y="81532"/>
                </a:moveTo>
                <a:lnTo>
                  <a:pt x="143702" y="87466"/>
                </a:lnTo>
                <a:lnTo>
                  <a:pt x="137766" y="87466"/>
                </a:lnTo>
                <a:lnTo>
                  <a:pt x="137766" y="81532"/>
                </a:lnTo>
                <a:close/>
                <a:moveTo>
                  <a:pt x="149949" y="81532"/>
                </a:moveTo>
                <a:lnTo>
                  <a:pt x="149949" y="87466"/>
                </a:lnTo>
                <a:lnTo>
                  <a:pt x="144015" y="87466"/>
                </a:lnTo>
                <a:lnTo>
                  <a:pt x="144015" y="81532"/>
                </a:lnTo>
                <a:close/>
                <a:moveTo>
                  <a:pt x="156196" y="81532"/>
                </a:moveTo>
                <a:lnTo>
                  <a:pt x="156196" y="87466"/>
                </a:lnTo>
                <a:lnTo>
                  <a:pt x="150262" y="87466"/>
                </a:lnTo>
                <a:lnTo>
                  <a:pt x="150262" y="81532"/>
                </a:lnTo>
                <a:close/>
                <a:moveTo>
                  <a:pt x="162445" y="81532"/>
                </a:moveTo>
                <a:lnTo>
                  <a:pt x="162445" y="87466"/>
                </a:lnTo>
                <a:lnTo>
                  <a:pt x="156509" y="87466"/>
                </a:lnTo>
                <a:lnTo>
                  <a:pt x="156509" y="81532"/>
                </a:lnTo>
                <a:close/>
                <a:moveTo>
                  <a:pt x="168692" y="81532"/>
                </a:moveTo>
                <a:lnTo>
                  <a:pt x="168692" y="87466"/>
                </a:lnTo>
                <a:lnTo>
                  <a:pt x="162756" y="87466"/>
                </a:lnTo>
                <a:lnTo>
                  <a:pt x="162756" y="81532"/>
                </a:lnTo>
                <a:close/>
                <a:moveTo>
                  <a:pt x="174939" y="81532"/>
                </a:moveTo>
                <a:lnTo>
                  <a:pt x="174939" y="87466"/>
                </a:lnTo>
                <a:lnTo>
                  <a:pt x="169005" y="87466"/>
                </a:lnTo>
                <a:lnTo>
                  <a:pt x="169005" y="81532"/>
                </a:lnTo>
                <a:close/>
                <a:moveTo>
                  <a:pt x="181186" y="81532"/>
                </a:moveTo>
                <a:lnTo>
                  <a:pt x="181186" y="87466"/>
                </a:lnTo>
                <a:lnTo>
                  <a:pt x="175252" y="87466"/>
                </a:lnTo>
                <a:lnTo>
                  <a:pt x="175252" y="81532"/>
                </a:lnTo>
                <a:close/>
                <a:moveTo>
                  <a:pt x="187435" y="81532"/>
                </a:moveTo>
                <a:lnTo>
                  <a:pt x="187435" y="87466"/>
                </a:lnTo>
                <a:lnTo>
                  <a:pt x="181499" y="87466"/>
                </a:lnTo>
                <a:lnTo>
                  <a:pt x="181499" y="81532"/>
                </a:lnTo>
                <a:close/>
                <a:moveTo>
                  <a:pt x="193684" y="81532"/>
                </a:moveTo>
                <a:lnTo>
                  <a:pt x="193684" y="87466"/>
                </a:lnTo>
                <a:lnTo>
                  <a:pt x="187749" y="87466"/>
                </a:lnTo>
                <a:lnTo>
                  <a:pt x="187749" y="81532"/>
                </a:lnTo>
                <a:close/>
                <a:moveTo>
                  <a:pt x="199931" y="81532"/>
                </a:moveTo>
                <a:lnTo>
                  <a:pt x="199931" y="87466"/>
                </a:lnTo>
                <a:lnTo>
                  <a:pt x="193996" y="87466"/>
                </a:lnTo>
                <a:lnTo>
                  <a:pt x="193996" y="81532"/>
                </a:lnTo>
                <a:close/>
                <a:moveTo>
                  <a:pt x="206180" y="81532"/>
                </a:moveTo>
                <a:lnTo>
                  <a:pt x="206180" y="87466"/>
                </a:lnTo>
                <a:lnTo>
                  <a:pt x="200244" y="87466"/>
                </a:lnTo>
                <a:lnTo>
                  <a:pt x="200244" y="81532"/>
                </a:lnTo>
                <a:close/>
                <a:moveTo>
                  <a:pt x="212427" y="81532"/>
                </a:moveTo>
                <a:lnTo>
                  <a:pt x="212427" y="87466"/>
                </a:lnTo>
                <a:lnTo>
                  <a:pt x="206491" y="87466"/>
                </a:lnTo>
                <a:lnTo>
                  <a:pt x="206491" y="81532"/>
                </a:lnTo>
                <a:close/>
                <a:moveTo>
                  <a:pt x="218674" y="81532"/>
                </a:moveTo>
                <a:lnTo>
                  <a:pt x="218674" y="87466"/>
                </a:lnTo>
                <a:lnTo>
                  <a:pt x="212739" y="87466"/>
                </a:lnTo>
                <a:lnTo>
                  <a:pt x="212739" y="81532"/>
                </a:lnTo>
                <a:close/>
                <a:moveTo>
                  <a:pt x="224921" y="81532"/>
                </a:moveTo>
                <a:lnTo>
                  <a:pt x="224921" y="87466"/>
                </a:lnTo>
                <a:lnTo>
                  <a:pt x="218987" y="87466"/>
                </a:lnTo>
                <a:lnTo>
                  <a:pt x="218987" y="81532"/>
                </a:lnTo>
                <a:close/>
                <a:moveTo>
                  <a:pt x="231170" y="81532"/>
                </a:moveTo>
                <a:lnTo>
                  <a:pt x="231170" y="87466"/>
                </a:lnTo>
                <a:lnTo>
                  <a:pt x="225234" y="87466"/>
                </a:lnTo>
                <a:lnTo>
                  <a:pt x="225234" y="81532"/>
                </a:lnTo>
                <a:close/>
                <a:moveTo>
                  <a:pt x="237417" y="81532"/>
                </a:moveTo>
                <a:lnTo>
                  <a:pt x="237417" y="87466"/>
                </a:lnTo>
                <a:lnTo>
                  <a:pt x="231481" y="87466"/>
                </a:lnTo>
                <a:lnTo>
                  <a:pt x="231481" y="81532"/>
                </a:lnTo>
                <a:close/>
                <a:moveTo>
                  <a:pt x="243664" y="81532"/>
                </a:moveTo>
                <a:lnTo>
                  <a:pt x="243664" y="87466"/>
                </a:lnTo>
                <a:lnTo>
                  <a:pt x="237729" y="87466"/>
                </a:lnTo>
                <a:lnTo>
                  <a:pt x="237729" y="81532"/>
                </a:lnTo>
                <a:close/>
                <a:moveTo>
                  <a:pt x="249911" y="81532"/>
                </a:moveTo>
                <a:lnTo>
                  <a:pt x="249911" y="87466"/>
                </a:lnTo>
                <a:lnTo>
                  <a:pt x="243977" y="87466"/>
                </a:lnTo>
                <a:lnTo>
                  <a:pt x="243977" y="81532"/>
                </a:lnTo>
                <a:close/>
                <a:moveTo>
                  <a:pt x="256161" y="81532"/>
                </a:moveTo>
                <a:lnTo>
                  <a:pt x="256161" y="87466"/>
                </a:lnTo>
                <a:lnTo>
                  <a:pt x="250225" y="87466"/>
                </a:lnTo>
                <a:lnTo>
                  <a:pt x="250225" y="81532"/>
                </a:lnTo>
                <a:close/>
                <a:moveTo>
                  <a:pt x="262409" y="81532"/>
                </a:moveTo>
                <a:lnTo>
                  <a:pt x="262409" y="87466"/>
                </a:lnTo>
                <a:lnTo>
                  <a:pt x="256474" y="87466"/>
                </a:lnTo>
                <a:lnTo>
                  <a:pt x="256474" y="81532"/>
                </a:lnTo>
                <a:close/>
                <a:moveTo>
                  <a:pt x="268656" y="81532"/>
                </a:moveTo>
                <a:lnTo>
                  <a:pt x="268656" y="87466"/>
                </a:lnTo>
                <a:lnTo>
                  <a:pt x="262721" y="87466"/>
                </a:lnTo>
                <a:lnTo>
                  <a:pt x="262721" y="81532"/>
                </a:lnTo>
                <a:close/>
                <a:moveTo>
                  <a:pt x="274904" y="81532"/>
                </a:moveTo>
                <a:lnTo>
                  <a:pt x="274904" y="87466"/>
                </a:lnTo>
                <a:lnTo>
                  <a:pt x="268968" y="87466"/>
                </a:lnTo>
                <a:lnTo>
                  <a:pt x="268968" y="81532"/>
                </a:lnTo>
                <a:close/>
                <a:moveTo>
                  <a:pt x="6251" y="87779"/>
                </a:moveTo>
                <a:lnTo>
                  <a:pt x="6251" y="93713"/>
                </a:lnTo>
                <a:lnTo>
                  <a:pt x="315" y="93713"/>
                </a:lnTo>
                <a:lnTo>
                  <a:pt x="315" y="87779"/>
                </a:lnTo>
                <a:close/>
                <a:moveTo>
                  <a:pt x="12498" y="87779"/>
                </a:moveTo>
                <a:lnTo>
                  <a:pt x="12498" y="93713"/>
                </a:lnTo>
                <a:lnTo>
                  <a:pt x="6562" y="93713"/>
                </a:lnTo>
                <a:lnTo>
                  <a:pt x="6562" y="87779"/>
                </a:lnTo>
                <a:close/>
                <a:moveTo>
                  <a:pt x="18745" y="87779"/>
                </a:moveTo>
                <a:lnTo>
                  <a:pt x="18745" y="93713"/>
                </a:lnTo>
                <a:lnTo>
                  <a:pt x="12810" y="93713"/>
                </a:lnTo>
                <a:lnTo>
                  <a:pt x="12810" y="87779"/>
                </a:lnTo>
                <a:close/>
                <a:moveTo>
                  <a:pt x="24992" y="87779"/>
                </a:moveTo>
                <a:lnTo>
                  <a:pt x="24992" y="93713"/>
                </a:lnTo>
                <a:lnTo>
                  <a:pt x="19058" y="93713"/>
                </a:lnTo>
                <a:lnTo>
                  <a:pt x="19058" y="87779"/>
                </a:lnTo>
                <a:close/>
                <a:moveTo>
                  <a:pt x="31242" y="87779"/>
                </a:moveTo>
                <a:lnTo>
                  <a:pt x="31242" y="93713"/>
                </a:lnTo>
                <a:lnTo>
                  <a:pt x="25305" y="93713"/>
                </a:lnTo>
                <a:lnTo>
                  <a:pt x="25305" y="87779"/>
                </a:lnTo>
                <a:close/>
                <a:moveTo>
                  <a:pt x="37489" y="87779"/>
                </a:moveTo>
                <a:lnTo>
                  <a:pt x="37489" y="93713"/>
                </a:lnTo>
                <a:lnTo>
                  <a:pt x="31553" y="93713"/>
                </a:lnTo>
                <a:lnTo>
                  <a:pt x="31553" y="87779"/>
                </a:lnTo>
                <a:close/>
                <a:moveTo>
                  <a:pt x="43737" y="87779"/>
                </a:moveTo>
                <a:lnTo>
                  <a:pt x="43737" y="93713"/>
                </a:lnTo>
                <a:lnTo>
                  <a:pt x="37802" y="93713"/>
                </a:lnTo>
                <a:lnTo>
                  <a:pt x="37802" y="87779"/>
                </a:lnTo>
                <a:close/>
                <a:moveTo>
                  <a:pt x="49985" y="87779"/>
                </a:moveTo>
                <a:lnTo>
                  <a:pt x="49985" y="93713"/>
                </a:lnTo>
                <a:lnTo>
                  <a:pt x="44049" y="93713"/>
                </a:lnTo>
                <a:lnTo>
                  <a:pt x="44049" y="87779"/>
                </a:lnTo>
                <a:close/>
                <a:moveTo>
                  <a:pt x="56232" y="87779"/>
                </a:moveTo>
                <a:lnTo>
                  <a:pt x="56232" y="93713"/>
                </a:lnTo>
                <a:lnTo>
                  <a:pt x="50296" y="93713"/>
                </a:lnTo>
                <a:lnTo>
                  <a:pt x="50296" y="87779"/>
                </a:lnTo>
                <a:close/>
                <a:moveTo>
                  <a:pt x="62480" y="87779"/>
                </a:moveTo>
                <a:lnTo>
                  <a:pt x="62480" y="93713"/>
                </a:lnTo>
                <a:lnTo>
                  <a:pt x="56545" y="93713"/>
                </a:lnTo>
                <a:lnTo>
                  <a:pt x="56545" y="87779"/>
                </a:lnTo>
                <a:close/>
                <a:moveTo>
                  <a:pt x="68727" y="87779"/>
                </a:moveTo>
                <a:lnTo>
                  <a:pt x="68727" y="93713"/>
                </a:lnTo>
                <a:lnTo>
                  <a:pt x="62792" y="93713"/>
                </a:lnTo>
                <a:lnTo>
                  <a:pt x="62792" y="87779"/>
                </a:lnTo>
                <a:close/>
                <a:moveTo>
                  <a:pt x="74975" y="87779"/>
                </a:moveTo>
                <a:lnTo>
                  <a:pt x="74975" y="93713"/>
                </a:lnTo>
                <a:lnTo>
                  <a:pt x="69039" y="93713"/>
                </a:lnTo>
                <a:lnTo>
                  <a:pt x="69039" y="87779"/>
                </a:lnTo>
                <a:close/>
                <a:moveTo>
                  <a:pt x="81223" y="87779"/>
                </a:moveTo>
                <a:lnTo>
                  <a:pt x="81223" y="93713"/>
                </a:lnTo>
                <a:lnTo>
                  <a:pt x="75286" y="93713"/>
                </a:lnTo>
                <a:lnTo>
                  <a:pt x="75286" y="87779"/>
                </a:lnTo>
                <a:close/>
                <a:moveTo>
                  <a:pt x="87470" y="87779"/>
                </a:moveTo>
                <a:lnTo>
                  <a:pt x="87470" y="93713"/>
                </a:lnTo>
                <a:lnTo>
                  <a:pt x="81535" y="93713"/>
                </a:lnTo>
                <a:lnTo>
                  <a:pt x="81535" y="87779"/>
                </a:lnTo>
                <a:close/>
                <a:moveTo>
                  <a:pt x="93718" y="87779"/>
                </a:moveTo>
                <a:lnTo>
                  <a:pt x="93718" y="93713"/>
                </a:lnTo>
                <a:lnTo>
                  <a:pt x="87784" y="93713"/>
                </a:lnTo>
                <a:lnTo>
                  <a:pt x="87784" y="87779"/>
                </a:lnTo>
                <a:close/>
                <a:moveTo>
                  <a:pt x="162445" y="87779"/>
                </a:moveTo>
                <a:lnTo>
                  <a:pt x="162445" y="93713"/>
                </a:lnTo>
                <a:lnTo>
                  <a:pt x="156509" y="93713"/>
                </a:lnTo>
                <a:lnTo>
                  <a:pt x="156509" y="87779"/>
                </a:lnTo>
                <a:close/>
                <a:moveTo>
                  <a:pt x="168692" y="87779"/>
                </a:moveTo>
                <a:lnTo>
                  <a:pt x="168692" y="93713"/>
                </a:lnTo>
                <a:lnTo>
                  <a:pt x="162756" y="93713"/>
                </a:lnTo>
                <a:lnTo>
                  <a:pt x="162756" y="87779"/>
                </a:lnTo>
                <a:close/>
                <a:moveTo>
                  <a:pt x="174939" y="87779"/>
                </a:moveTo>
                <a:lnTo>
                  <a:pt x="174939" y="93713"/>
                </a:lnTo>
                <a:lnTo>
                  <a:pt x="169005" y="93713"/>
                </a:lnTo>
                <a:lnTo>
                  <a:pt x="169005" y="87779"/>
                </a:lnTo>
                <a:close/>
                <a:moveTo>
                  <a:pt x="181186" y="87779"/>
                </a:moveTo>
                <a:lnTo>
                  <a:pt x="181186" y="93713"/>
                </a:lnTo>
                <a:lnTo>
                  <a:pt x="175252" y="93713"/>
                </a:lnTo>
                <a:lnTo>
                  <a:pt x="175252" y="87779"/>
                </a:lnTo>
                <a:close/>
                <a:moveTo>
                  <a:pt x="187435" y="87779"/>
                </a:moveTo>
                <a:lnTo>
                  <a:pt x="187435" y="93713"/>
                </a:lnTo>
                <a:lnTo>
                  <a:pt x="181499" y="93713"/>
                </a:lnTo>
                <a:lnTo>
                  <a:pt x="181499" y="87779"/>
                </a:lnTo>
                <a:close/>
                <a:moveTo>
                  <a:pt x="193684" y="87779"/>
                </a:moveTo>
                <a:lnTo>
                  <a:pt x="193684" y="93713"/>
                </a:lnTo>
                <a:lnTo>
                  <a:pt x="187749" y="93713"/>
                </a:lnTo>
                <a:lnTo>
                  <a:pt x="187749" y="87779"/>
                </a:lnTo>
                <a:close/>
                <a:moveTo>
                  <a:pt x="199931" y="87779"/>
                </a:moveTo>
                <a:lnTo>
                  <a:pt x="199931" y="93713"/>
                </a:lnTo>
                <a:lnTo>
                  <a:pt x="193996" y="93713"/>
                </a:lnTo>
                <a:lnTo>
                  <a:pt x="193996" y="87779"/>
                </a:lnTo>
                <a:close/>
                <a:moveTo>
                  <a:pt x="206180" y="87779"/>
                </a:moveTo>
                <a:lnTo>
                  <a:pt x="206180" y="93713"/>
                </a:lnTo>
                <a:lnTo>
                  <a:pt x="200244" y="93713"/>
                </a:lnTo>
                <a:lnTo>
                  <a:pt x="200244" y="87779"/>
                </a:lnTo>
                <a:close/>
                <a:moveTo>
                  <a:pt x="212427" y="87779"/>
                </a:moveTo>
                <a:lnTo>
                  <a:pt x="212427" y="93713"/>
                </a:lnTo>
                <a:lnTo>
                  <a:pt x="206491" y="93713"/>
                </a:lnTo>
                <a:lnTo>
                  <a:pt x="206491" y="87779"/>
                </a:lnTo>
                <a:close/>
                <a:moveTo>
                  <a:pt x="99967" y="87781"/>
                </a:moveTo>
                <a:lnTo>
                  <a:pt x="99967" y="93717"/>
                </a:lnTo>
                <a:lnTo>
                  <a:pt x="94031" y="93717"/>
                </a:lnTo>
                <a:lnTo>
                  <a:pt x="94031" y="87781"/>
                </a:lnTo>
                <a:close/>
                <a:moveTo>
                  <a:pt x="106214" y="87781"/>
                </a:moveTo>
                <a:lnTo>
                  <a:pt x="106214" y="93717"/>
                </a:lnTo>
                <a:lnTo>
                  <a:pt x="100278" y="93717"/>
                </a:lnTo>
                <a:lnTo>
                  <a:pt x="100278" y="87781"/>
                </a:lnTo>
                <a:close/>
                <a:moveTo>
                  <a:pt x="112461" y="87781"/>
                </a:moveTo>
                <a:lnTo>
                  <a:pt x="112461" y="93717"/>
                </a:lnTo>
                <a:lnTo>
                  <a:pt x="106527" y="93717"/>
                </a:lnTo>
                <a:lnTo>
                  <a:pt x="106527" y="87781"/>
                </a:lnTo>
                <a:close/>
                <a:moveTo>
                  <a:pt x="118710" y="87781"/>
                </a:moveTo>
                <a:lnTo>
                  <a:pt x="118710" y="93717"/>
                </a:lnTo>
                <a:lnTo>
                  <a:pt x="112774" y="93717"/>
                </a:lnTo>
                <a:lnTo>
                  <a:pt x="112774" y="87781"/>
                </a:lnTo>
                <a:close/>
                <a:moveTo>
                  <a:pt x="124957" y="87781"/>
                </a:moveTo>
                <a:lnTo>
                  <a:pt x="124957" y="93717"/>
                </a:lnTo>
                <a:lnTo>
                  <a:pt x="119021" y="93717"/>
                </a:lnTo>
                <a:lnTo>
                  <a:pt x="119021" y="87781"/>
                </a:lnTo>
                <a:close/>
                <a:moveTo>
                  <a:pt x="131204" y="87781"/>
                </a:moveTo>
                <a:lnTo>
                  <a:pt x="131204" y="93717"/>
                </a:lnTo>
                <a:lnTo>
                  <a:pt x="125270" y="93717"/>
                </a:lnTo>
                <a:lnTo>
                  <a:pt x="125270" y="87781"/>
                </a:lnTo>
                <a:close/>
                <a:moveTo>
                  <a:pt x="137451" y="87781"/>
                </a:moveTo>
                <a:lnTo>
                  <a:pt x="137451" y="93717"/>
                </a:lnTo>
                <a:lnTo>
                  <a:pt x="131517" y="93717"/>
                </a:lnTo>
                <a:lnTo>
                  <a:pt x="131517" y="87781"/>
                </a:lnTo>
                <a:close/>
                <a:moveTo>
                  <a:pt x="143702" y="87781"/>
                </a:moveTo>
                <a:lnTo>
                  <a:pt x="143702" y="93717"/>
                </a:lnTo>
                <a:lnTo>
                  <a:pt x="137766" y="93717"/>
                </a:lnTo>
                <a:lnTo>
                  <a:pt x="137766" y="87781"/>
                </a:lnTo>
                <a:close/>
                <a:moveTo>
                  <a:pt x="149949" y="87781"/>
                </a:moveTo>
                <a:lnTo>
                  <a:pt x="149949" y="93717"/>
                </a:lnTo>
                <a:lnTo>
                  <a:pt x="144015" y="93717"/>
                </a:lnTo>
                <a:lnTo>
                  <a:pt x="144015" y="87781"/>
                </a:lnTo>
                <a:close/>
                <a:moveTo>
                  <a:pt x="156196" y="87781"/>
                </a:moveTo>
                <a:lnTo>
                  <a:pt x="156196" y="93717"/>
                </a:lnTo>
                <a:lnTo>
                  <a:pt x="150262" y="93717"/>
                </a:lnTo>
                <a:lnTo>
                  <a:pt x="150262" y="87781"/>
                </a:lnTo>
                <a:close/>
                <a:moveTo>
                  <a:pt x="218674" y="87781"/>
                </a:moveTo>
                <a:lnTo>
                  <a:pt x="218674" y="93717"/>
                </a:lnTo>
                <a:lnTo>
                  <a:pt x="212739" y="93717"/>
                </a:lnTo>
                <a:lnTo>
                  <a:pt x="212739" y="87781"/>
                </a:lnTo>
                <a:close/>
                <a:moveTo>
                  <a:pt x="224921" y="87781"/>
                </a:moveTo>
                <a:lnTo>
                  <a:pt x="224921" y="93717"/>
                </a:lnTo>
                <a:lnTo>
                  <a:pt x="218987" y="93717"/>
                </a:lnTo>
                <a:lnTo>
                  <a:pt x="218987" y="87781"/>
                </a:lnTo>
                <a:close/>
                <a:moveTo>
                  <a:pt x="231170" y="87781"/>
                </a:moveTo>
                <a:lnTo>
                  <a:pt x="231170" y="93717"/>
                </a:lnTo>
                <a:lnTo>
                  <a:pt x="225234" y="93717"/>
                </a:lnTo>
                <a:lnTo>
                  <a:pt x="225234" y="87781"/>
                </a:lnTo>
                <a:close/>
                <a:moveTo>
                  <a:pt x="237417" y="87781"/>
                </a:moveTo>
                <a:lnTo>
                  <a:pt x="237417" y="93717"/>
                </a:lnTo>
                <a:lnTo>
                  <a:pt x="231481" y="93717"/>
                </a:lnTo>
                <a:lnTo>
                  <a:pt x="231481" y="87781"/>
                </a:lnTo>
                <a:close/>
                <a:moveTo>
                  <a:pt x="243664" y="87781"/>
                </a:moveTo>
                <a:lnTo>
                  <a:pt x="243664" y="93717"/>
                </a:lnTo>
                <a:lnTo>
                  <a:pt x="237729" y="93717"/>
                </a:lnTo>
                <a:lnTo>
                  <a:pt x="237729" y="87781"/>
                </a:lnTo>
                <a:close/>
                <a:moveTo>
                  <a:pt x="249911" y="87781"/>
                </a:moveTo>
                <a:lnTo>
                  <a:pt x="249911" y="93717"/>
                </a:lnTo>
                <a:lnTo>
                  <a:pt x="243977" y="93717"/>
                </a:lnTo>
                <a:lnTo>
                  <a:pt x="243977" y="87781"/>
                </a:lnTo>
                <a:close/>
                <a:moveTo>
                  <a:pt x="256161" y="87781"/>
                </a:moveTo>
                <a:lnTo>
                  <a:pt x="256161" y="93717"/>
                </a:lnTo>
                <a:lnTo>
                  <a:pt x="250225" y="93717"/>
                </a:lnTo>
                <a:lnTo>
                  <a:pt x="250225" y="87781"/>
                </a:lnTo>
                <a:close/>
                <a:moveTo>
                  <a:pt x="262409" y="87781"/>
                </a:moveTo>
                <a:lnTo>
                  <a:pt x="262409" y="93717"/>
                </a:lnTo>
                <a:lnTo>
                  <a:pt x="256474" y="93717"/>
                </a:lnTo>
                <a:lnTo>
                  <a:pt x="256474" y="87781"/>
                </a:lnTo>
                <a:close/>
                <a:moveTo>
                  <a:pt x="268656" y="87781"/>
                </a:moveTo>
                <a:lnTo>
                  <a:pt x="268656" y="93717"/>
                </a:lnTo>
                <a:lnTo>
                  <a:pt x="262721" y="93717"/>
                </a:lnTo>
                <a:lnTo>
                  <a:pt x="262721" y="87781"/>
                </a:lnTo>
                <a:close/>
                <a:moveTo>
                  <a:pt x="274904" y="87781"/>
                </a:moveTo>
                <a:lnTo>
                  <a:pt x="274904" y="93717"/>
                </a:lnTo>
                <a:lnTo>
                  <a:pt x="268968" y="93717"/>
                </a:lnTo>
                <a:lnTo>
                  <a:pt x="268968" y="87781"/>
                </a:lnTo>
                <a:close/>
                <a:moveTo>
                  <a:pt x="6251" y="94028"/>
                </a:moveTo>
                <a:lnTo>
                  <a:pt x="6251" y="99964"/>
                </a:lnTo>
                <a:lnTo>
                  <a:pt x="315" y="99964"/>
                </a:lnTo>
                <a:lnTo>
                  <a:pt x="315" y="94028"/>
                </a:lnTo>
                <a:close/>
                <a:moveTo>
                  <a:pt x="12498" y="94028"/>
                </a:moveTo>
                <a:lnTo>
                  <a:pt x="12498" y="99964"/>
                </a:lnTo>
                <a:lnTo>
                  <a:pt x="6562" y="99964"/>
                </a:lnTo>
                <a:lnTo>
                  <a:pt x="6562" y="94028"/>
                </a:lnTo>
                <a:close/>
                <a:moveTo>
                  <a:pt x="18745" y="94028"/>
                </a:moveTo>
                <a:lnTo>
                  <a:pt x="18745" y="99964"/>
                </a:lnTo>
                <a:lnTo>
                  <a:pt x="12810" y="99964"/>
                </a:lnTo>
                <a:lnTo>
                  <a:pt x="12810" y="94028"/>
                </a:lnTo>
                <a:close/>
                <a:moveTo>
                  <a:pt x="24992" y="94028"/>
                </a:moveTo>
                <a:lnTo>
                  <a:pt x="24992" y="99964"/>
                </a:lnTo>
                <a:lnTo>
                  <a:pt x="19058" y="99964"/>
                </a:lnTo>
                <a:lnTo>
                  <a:pt x="19058" y="94028"/>
                </a:lnTo>
                <a:close/>
                <a:moveTo>
                  <a:pt x="31242" y="94028"/>
                </a:moveTo>
                <a:lnTo>
                  <a:pt x="31242" y="99964"/>
                </a:lnTo>
                <a:lnTo>
                  <a:pt x="25305" y="99964"/>
                </a:lnTo>
                <a:lnTo>
                  <a:pt x="25305" y="94028"/>
                </a:lnTo>
                <a:close/>
                <a:moveTo>
                  <a:pt x="37489" y="94028"/>
                </a:moveTo>
                <a:lnTo>
                  <a:pt x="37489" y="99964"/>
                </a:lnTo>
                <a:lnTo>
                  <a:pt x="31553" y="99964"/>
                </a:lnTo>
                <a:lnTo>
                  <a:pt x="31553" y="94028"/>
                </a:lnTo>
                <a:close/>
                <a:moveTo>
                  <a:pt x="43737" y="94028"/>
                </a:moveTo>
                <a:lnTo>
                  <a:pt x="43737" y="99964"/>
                </a:lnTo>
                <a:lnTo>
                  <a:pt x="37802" y="99964"/>
                </a:lnTo>
                <a:lnTo>
                  <a:pt x="37802" y="94028"/>
                </a:lnTo>
                <a:close/>
                <a:moveTo>
                  <a:pt x="49985" y="94028"/>
                </a:moveTo>
                <a:lnTo>
                  <a:pt x="49985" y="99964"/>
                </a:lnTo>
                <a:lnTo>
                  <a:pt x="44049" y="99964"/>
                </a:lnTo>
                <a:lnTo>
                  <a:pt x="44049" y="94028"/>
                </a:lnTo>
                <a:close/>
                <a:moveTo>
                  <a:pt x="56232" y="94028"/>
                </a:moveTo>
                <a:lnTo>
                  <a:pt x="56232" y="99964"/>
                </a:lnTo>
                <a:lnTo>
                  <a:pt x="50296" y="99964"/>
                </a:lnTo>
                <a:lnTo>
                  <a:pt x="50296" y="94028"/>
                </a:lnTo>
                <a:close/>
                <a:moveTo>
                  <a:pt x="62480" y="94028"/>
                </a:moveTo>
                <a:lnTo>
                  <a:pt x="62480" y="99964"/>
                </a:lnTo>
                <a:lnTo>
                  <a:pt x="56545" y="99964"/>
                </a:lnTo>
                <a:lnTo>
                  <a:pt x="56545" y="94028"/>
                </a:lnTo>
                <a:close/>
                <a:moveTo>
                  <a:pt x="68727" y="94028"/>
                </a:moveTo>
                <a:lnTo>
                  <a:pt x="68727" y="99964"/>
                </a:lnTo>
                <a:lnTo>
                  <a:pt x="62792" y="99964"/>
                </a:lnTo>
                <a:lnTo>
                  <a:pt x="62792" y="94028"/>
                </a:lnTo>
                <a:close/>
                <a:moveTo>
                  <a:pt x="74975" y="94028"/>
                </a:moveTo>
                <a:lnTo>
                  <a:pt x="74975" y="99964"/>
                </a:lnTo>
                <a:lnTo>
                  <a:pt x="69039" y="99964"/>
                </a:lnTo>
                <a:lnTo>
                  <a:pt x="69039" y="94028"/>
                </a:lnTo>
                <a:close/>
                <a:moveTo>
                  <a:pt x="81223" y="94028"/>
                </a:moveTo>
                <a:lnTo>
                  <a:pt x="81223" y="99964"/>
                </a:lnTo>
                <a:lnTo>
                  <a:pt x="75286" y="99964"/>
                </a:lnTo>
                <a:lnTo>
                  <a:pt x="75286" y="94028"/>
                </a:lnTo>
                <a:close/>
                <a:moveTo>
                  <a:pt x="87470" y="94028"/>
                </a:moveTo>
                <a:lnTo>
                  <a:pt x="87470" y="99964"/>
                </a:lnTo>
                <a:lnTo>
                  <a:pt x="81535" y="99964"/>
                </a:lnTo>
                <a:lnTo>
                  <a:pt x="81535" y="94028"/>
                </a:lnTo>
                <a:close/>
                <a:moveTo>
                  <a:pt x="93718" y="94028"/>
                </a:moveTo>
                <a:lnTo>
                  <a:pt x="93718" y="99964"/>
                </a:lnTo>
                <a:lnTo>
                  <a:pt x="87784" y="99964"/>
                </a:lnTo>
                <a:lnTo>
                  <a:pt x="87784" y="94028"/>
                </a:lnTo>
                <a:close/>
                <a:moveTo>
                  <a:pt x="99967" y="94028"/>
                </a:moveTo>
                <a:lnTo>
                  <a:pt x="99967" y="99964"/>
                </a:lnTo>
                <a:lnTo>
                  <a:pt x="94031" y="99964"/>
                </a:lnTo>
                <a:lnTo>
                  <a:pt x="94031" y="94028"/>
                </a:lnTo>
                <a:close/>
                <a:moveTo>
                  <a:pt x="106214" y="94029"/>
                </a:moveTo>
                <a:lnTo>
                  <a:pt x="106214" y="99964"/>
                </a:lnTo>
                <a:lnTo>
                  <a:pt x="100278" y="99964"/>
                </a:lnTo>
                <a:lnTo>
                  <a:pt x="100278" y="94029"/>
                </a:lnTo>
                <a:close/>
                <a:moveTo>
                  <a:pt x="112461" y="94029"/>
                </a:moveTo>
                <a:lnTo>
                  <a:pt x="112461" y="99964"/>
                </a:lnTo>
                <a:lnTo>
                  <a:pt x="106527" y="99964"/>
                </a:lnTo>
                <a:lnTo>
                  <a:pt x="106527" y="94029"/>
                </a:lnTo>
                <a:close/>
                <a:moveTo>
                  <a:pt x="118710" y="94029"/>
                </a:moveTo>
                <a:lnTo>
                  <a:pt x="118710" y="99964"/>
                </a:lnTo>
                <a:lnTo>
                  <a:pt x="112774" y="99964"/>
                </a:lnTo>
                <a:lnTo>
                  <a:pt x="112774" y="94029"/>
                </a:lnTo>
                <a:close/>
                <a:moveTo>
                  <a:pt x="124957" y="94029"/>
                </a:moveTo>
                <a:lnTo>
                  <a:pt x="124957" y="99964"/>
                </a:lnTo>
                <a:lnTo>
                  <a:pt x="119021" y="99964"/>
                </a:lnTo>
                <a:lnTo>
                  <a:pt x="119021" y="94029"/>
                </a:lnTo>
                <a:close/>
                <a:moveTo>
                  <a:pt x="131204" y="94029"/>
                </a:moveTo>
                <a:lnTo>
                  <a:pt x="131204" y="99964"/>
                </a:lnTo>
                <a:lnTo>
                  <a:pt x="125270" y="99964"/>
                </a:lnTo>
                <a:lnTo>
                  <a:pt x="125270" y="94029"/>
                </a:lnTo>
                <a:close/>
                <a:moveTo>
                  <a:pt x="137451" y="94029"/>
                </a:moveTo>
                <a:lnTo>
                  <a:pt x="137451" y="99964"/>
                </a:lnTo>
                <a:lnTo>
                  <a:pt x="131517" y="99964"/>
                </a:lnTo>
                <a:lnTo>
                  <a:pt x="131517" y="94029"/>
                </a:lnTo>
                <a:close/>
                <a:moveTo>
                  <a:pt x="143702" y="94029"/>
                </a:moveTo>
                <a:lnTo>
                  <a:pt x="143702" y="99964"/>
                </a:lnTo>
                <a:lnTo>
                  <a:pt x="137766" y="99964"/>
                </a:lnTo>
                <a:lnTo>
                  <a:pt x="137766" y="94029"/>
                </a:lnTo>
                <a:close/>
                <a:moveTo>
                  <a:pt x="149949" y="94029"/>
                </a:moveTo>
                <a:lnTo>
                  <a:pt x="149949" y="99964"/>
                </a:lnTo>
                <a:lnTo>
                  <a:pt x="144015" y="99964"/>
                </a:lnTo>
                <a:lnTo>
                  <a:pt x="144015" y="94029"/>
                </a:lnTo>
                <a:close/>
                <a:moveTo>
                  <a:pt x="156196" y="94029"/>
                </a:moveTo>
                <a:lnTo>
                  <a:pt x="156196" y="99964"/>
                </a:lnTo>
                <a:lnTo>
                  <a:pt x="150262" y="99964"/>
                </a:lnTo>
                <a:lnTo>
                  <a:pt x="150262" y="94029"/>
                </a:lnTo>
                <a:close/>
                <a:moveTo>
                  <a:pt x="162445" y="94028"/>
                </a:moveTo>
                <a:lnTo>
                  <a:pt x="162445" y="99964"/>
                </a:lnTo>
                <a:lnTo>
                  <a:pt x="156509" y="99964"/>
                </a:lnTo>
                <a:lnTo>
                  <a:pt x="156509" y="94028"/>
                </a:lnTo>
                <a:close/>
                <a:moveTo>
                  <a:pt x="168692" y="94028"/>
                </a:moveTo>
                <a:lnTo>
                  <a:pt x="168692" y="99964"/>
                </a:lnTo>
                <a:lnTo>
                  <a:pt x="162756" y="99964"/>
                </a:lnTo>
                <a:lnTo>
                  <a:pt x="162756" y="94028"/>
                </a:lnTo>
                <a:close/>
                <a:moveTo>
                  <a:pt x="174939" y="94028"/>
                </a:moveTo>
                <a:lnTo>
                  <a:pt x="174939" y="99964"/>
                </a:lnTo>
                <a:lnTo>
                  <a:pt x="169005" y="99964"/>
                </a:lnTo>
                <a:lnTo>
                  <a:pt x="169005" y="94028"/>
                </a:lnTo>
                <a:close/>
                <a:moveTo>
                  <a:pt x="181186" y="94028"/>
                </a:moveTo>
                <a:lnTo>
                  <a:pt x="181186" y="99964"/>
                </a:lnTo>
                <a:lnTo>
                  <a:pt x="175252" y="99964"/>
                </a:lnTo>
                <a:lnTo>
                  <a:pt x="175252" y="94028"/>
                </a:lnTo>
                <a:close/>
                <a:moveTo>
                  <a:pt x="187435" y="94028"/>
                </a:moveTo>
                <a:lnTo>
                  <a:pt x="187435" y="99964"/>
                </a:lnTo>
                <a:lnTo>
                  <a:pt x="181499" y="99964"/>
                </a:lnTo>
                <a:lnTo>
                  <a:pt x="181499" y="94028"/>
                </a:lnTo>
                <a:close/>
                <a:moveTo>
                  <a:pt x="193684" y="94028"/>
                </a:moveTo>
                <a:lnTo>
                  <a:pt x="193684" y="99964"/>
                </a:lnTo>
                <a:lnTo>
                  <a:pt x="187749" y="99964"/>
                </a:lnTo>
                <a:lnTo>
                  <a:pt x="187749" y="94028"/>
                </a:lnTo>
                <a:close/>
                <a:moveTo>
                  <a:pt x="199931" y="94028"/>
                </a:moveTo>
                <a:lnTo>
                  <a:pt x="199931" y="99964"/>
                </a:lnTo>
                <a:lnTo>
                  <a:pt x="193996" y="99964"/>
                </a:lnTo>
                <a:lnTo>
                  <a:pt x="193996" y="94028"/>
                </a:lnTo>
                <a:close/>
                <a:moveTo>
                  <a:pt x="206180" y="94028"/>
                </a:moveTo>
                <a:lnTo>
                  <a:pt x="206180" y="99964"/>
                </a:lnTo>
                <a:lnTo>
                  <a:pt x="200244" y="99964"/>
                </a:lnTo>
                <a:lnTo>
                  <a:pt x="200244" y="94028"/>
                </a:lnTo>
                <a:close/>
                <a:moveTo>
                  <a:pt x="212427" y="94028"/>
                </a:moveTo>
                <a:lnTo>
                  <a:pt x="212427" y="99964"/>
                </a:lnTo>
                <a:lnTo>
                  <a:pt x="206491" y="99964"/>
                </a:lnTo>
                <a:lnTo>
                  <a:pt x="206491" y="94028"/>
                </a:lnTo>
                <a:close/>
                <a:moveTo>
                  <a:pt x="218674" y="94028"/>
                </a:moveTo>
                <a:lnTo>
                  <a:pt x="218674" y="99964"/>
                </a:lnTo>
                <a:lnTo>
                  <a:pt x="212739" y="99964"/>
                </a:lnTo>
                <a:lnTo>
                  <a:pt x="212739" y="94028"/>
                </a:lnTo>
                <a:close/>
                <a:moveTo>
                  <a:pt x="224921" y="94029"/>
                </a:moveTo>
                <a:lnTo>
                  <a:pt x="224921" y="99964"/>
                </a:lnTo>
                <a:lnTo>
                  <a:pt x="218987" y="99964"/>
                </a:lnTo>
                <a:lnTo>
                  <a:pt x="218987" y="94029"/>
                </a:lnTo>
                <a:close/>
                <a:moveTo>
                  <a:pt x="231170" y="94029"/>
                </a:moveTo>
                <a:lnTo>
                  <a:pt x="231170" y="99964"/>
                </a:lnTo>
                <a:lnTo>
                  <a:pt x="225234" y="99964"/>
                </a:lnTo>
                <a:lnTo>
                  <a:pt x="225234" y="94029"/>
                </a:lnTo>
                <a:close/>
                <a:moveTo>
                  <a:pt x="237417" y="94029"/>
                </a:moveTo>
                <a:lnTo>
                  <a:pt x="237417" y="99964"/>
                </a:lnTo>
                <a:lnTo>
                  <a:pt x="231481" y="99964"/>
                </a:lnTo>
                <a:lnTo>
                  <a:pt x="231481" y="94029"/>
                </a:lnTo>
                <a:close/>
                <a:moveTo>
                  <a:pt x="243664" y="94029"/>
                </a:moveTo>
                <a:lnTo>
                  <a:pt x="243664" y="99964"/>
                </a:lnTo>
                <a:lnTo>
                  <a:pt x="237729" y="99964"/>
                </a:lnTo>
                <a:lnTo>
                  <a:pt x="237729" y="94029"/>
                </a:lnTo>
                <a:close/>
                <a:moveTo>
                  <a:pt x="249911" y="94029"/>
                </a:moveTo>
                <a:lnTo>
                  <a:pt x="249911" y="99964"/>
                </a:lnTo>
                <a:lnTo>
                  <a:pt x="243977" y="99964"/>
                </a:lnTo>
                <a:lnTo>
                  <a:pt x="243977" y="94029"/>
                </a:lnTo>
                <a:close/>
                <a:moveTo>
                  <a:pt x="256161" y="94029"/>
                </a:moveTo>
                <a:lnTo>
                  <a:pt x="256161" y="99964"/>
                </a:lnTo>
                <a:lnTo>
                  <a:pt x="250225" y="99964"/>
                </a:lnTo>
                <a:lnTo>
                  <a:pt x="250225" y="94029"/>
                </a:lnTo>
                <a:close/>
                <a:moveTo>
                  <a:pt x="262409" y="94029"/>
                </a:moveTo>
                <a:lnTo>
                  <a:pt x="262409" y="99964"/>
                </a:lnTo>
                <a:lnTo>
                  <a:pt x="256474" y="99964"/>
                </a:lnTo>
                <a:lnTo>
                  <a:pt x="256474" y="94029"/>
                </a:lnTo>
                <a:close/>
                <a:moveTo>
                  <a:pt x="268656" y="94029"/>
                </a:moveTo>
                <a:lnTo>
                  <a:pt x="268656" y="99964"/>
                </a:lnTo>
                <a:lnTo>
                  <a:pt x="262721" y="99964"/>
                </a:lnTo>
                <a:lnTo>
                  <a:pt x="262721" y="94029"/>
                </a:lnTo>
                <a:close/>
                <a:moveTo>
                  <a:pt x="274904" y="94029"/>
                </a:moveTo>
                <a:lnTo>
                  <a:pt x="274904" y="99964"/>
                </a:lnTo>
                <a:lnTo>
                  <a:pt x="268968" y="99964"/>
                </a:lnTo>
                <a:lnTo>
                  <a:pt x="268968" y="94029"/>
                </a:lnTo>
                <a:close/>
                <a:moveTo>
                  <a:pt x="6251" y="100276"/>
                </a:moveTo>
                <a:lnTo>
                  <a:pt x="6251" y="106211"/>
                </a:lnTo>
                <a:lnTo>
                  <a:pt x="315" y="106211"/>
                </a:lnTo>
                <a:lnTo>
                  <a:pt x="315" y="100276"/>
                </a:lnTo>
                <a:close/>
                <a:moveTo>
                  <a:pt x="12498" y="100276"/>
                </a:moveTo>
                <a:lnTo>
                  <a:pt x="12498" y="106211"/>
                </a:lnTo>
                <a:lnTo>
                  <a:pt x="6562" y="106211"/>
                </a:lnTo>
                <a:lnTo>
                  <a:pt x="6562" y="100276"/>
                </a:lnTo>
                <a:close/>
                <a:moveTo>
                  <a:pt x="18745" y="100276"/>
                </a:moveTo>
                <a:lnTo>
                  <a:pt x="18745" y="106211"/>
                </a:lnTo>
                <a:lnTo>
                  <a:pt x="12810" y="106211"/>
                </a:lnTo>
                <a:lnTo>
                  <a:pt x="12810" y="100276"/>
                </a:lnTo>
                <a:close/>
                <a:moveTo>
                  <a:pt x="24992" y="100276"/>
                </a:moveTo>
                <a:lnTo>
                  <a:pt x="24992" y="106211"/>
                </a:lnTo>
                <a:lnTo>
                  <a:pt x="19058" y="106211"/>
                </a:lnTo>
                <a:lnTo>
                  <a:pt x="19058" y="100276"/>
                </a:lnTo>
                <a:close/>
                <a:moveTo>
                  <a:pt x="31242" y="100276"/>
                </a:moveTo>
                <a:lnTo>
                  <a:pt x="31242" y="106211"/>
                </a:lnTo>
                <a:lnTo>
                  <a:pt x="25305" y="106211"/>
                </a:lnTo>
                <a:lnTo>
                  <a:pt x="25305" y="100276"/>
                </a:lnTo>
                <a:close/>
                <a:moveTo>
                  <a:pt x="37489" y="100276"/>
                </a:moveTo>
                <a:lnTo>
                  <a:pt x="37489" y="106211"/>
                </a:lnTo>
                <a:lnTo>
                  <a:pt x="31553" y="106211"/>
                </a:lnTo>
                <a:lnTo>
                  <a:pt x="31553" y="100276"/>
                </a:lnTo>
                <a:close/>
                <a:moveTo>
                  <a:pt x="43737" y="100276"/>
                </a:moveTo>
                <a:lnTo>
                  <a:pt x="43737" y="106211"/>
                </a:lnTo>
                <a:lnTo>
                  <a:pt x="37802" y="106211"/>
                </a:lnTo>
                <a:lnTo>
                  <a:pt x="37802" y="100276"/>
                </a:lnTo>
                <a:close/>
                <a:moveTo>
                  <a:pt x="49985" y="100276"/>
                </a:moveTo>
                <a:lnTo>
                  <a:pt x="49985" y="106211"/>
                </a:lnTo>
                <a:lnTo>
                  <a:pt x="44049" y="106211"/>
                </a:lnTo>
                <a:lnTo>
                  <a:pt x="44049" y="100276"/>
                </a:lnTo>
                <a:close/>
                <a:moveTo>
                  <a:pt x="56232" y="100276"/>
                </a:moveTo>
                <a:lnTo>
                  <a:pt x="56232" y="106211"/>
                </a:lnTo>
                <a:lnTo>
                  <a:pt x="50296" y="106211"/>
                </a:lnTo>
                <a:lnTo>
                  <a:pt x="50296" y="100276"/>
                </a:lnTo>
                <a:close/>
                <a:moveTo>
                  <a:pt x="62480" y="100276"/>
                </a:moveTo>
                <a:lnTo>
                  <a:pt x="62480" y="106211"/>
                </a:lnTo>
                <a:lnTo>
                  <a:pt x="56545" y="106211"/>
                </a:lnTo>
                <a:lnTo>
                  <a:pt x="56545" y="100276"/>
                </a:lnTo>
                <a:close/>
                <a:moveTo>
                  <a:pt x="68727" y="100276"/>
                </a:moveTo>
                <a:lnTo>
                  <a:pt x="68727" y="106211"/>
                </a:lnTo>
                <a:lnTo>
                  <a:pt x="62792" y="106211"/>
                </a:lnTo>
                <a:lnTo>
                  <a:pt x="62792" y="100276"/>
                </a:lnTo>
                <a:close/>
                <a:moveTo>
                  <a:pt x="74975" y="100276"/>
                </a:moveTo>
                <a:lnTo>
                  <a:pt x="74975" y="106211"/>
                </a:lnTo>
                <a:lnTo>
                  <a:pt x="69039" y="106211"/>
                </a:lnTo>
                <a:lnTo>
                  <a:pt x="69039" y="100276"/>
                </a:lnTo>
                <a:close/>
                <a:moveTo>
                  <a:pt x="81223" y="100276"/>
                </a:moveTo>
                <a:lnTo>
                  <a:pt x="81223" y="106211"/>
                </a:lnTo>
                <a:lnTo>
                  <a:pt x="75286" y="106211"/>
                </a:lnTo>
                <a:lnTo>
                  <a:pt x="75286" y="100276"/>
                </a:lnTo>
                <a:close/>
                <a:moveTo>
                  <a:pt x="87470" y="100276"/>
                </a:moveTo>
                <a:lnTo>
                  <a:pt x="87470" y="106211"/>
                </a:lnTo>
                <a:lnTo>
                  <a:pt x="81535" y="106211"/>
                </a:lnTo>
                <a:lnTo>
                  <a:pt x="81535" y="100276"/>
                </a:lnTo>
                <a:close/>
                <a:moveTo>
                  <a:pt x="93718" y="100276"/>
                </a:moveTo>
                <a:lnTo>
                  <a:pt x="93718" y="106211"/>
                </a:lnTo>
                <a:lnTo>
                  <a:pt x="87784" y="106211"/>
                </a:lnTo>
                <a:lnTo>
                  <a:pt x="87784" y="100276"/>
                </a:lnTo>
                <a:close/>
                <a:moveTo>
                  <a:pt x="99967" y="100276"/>
                </a:moveTo>
                <a:lnTo>
                  <a:pt x="99967" y="106211"/>
                </a:lnTo>
                <a:lnTo>
                  <a:pt x="94031" y="106211"/>
                </a:lnTo>
                <a:lnTo>
                  <a:pt x="94031" y="100276"/>
                </a:lnTo>
                <a:close/>
                <a:moveTo>
                  <a:pt x="106214" y="100276"/>
                </a:moveTo>
                <a:lnTo>
                  <a:pt x="106214" y="106211"/>
                </a:lnTo>
                <a:lnTo>
                  <a:pt x="100278" y="106211"/>
                </a:lnTo>
                <a:lnTo>
                  <a:pt x="100278" y="100276"/>
                </a:lnTo>
                <a:close/>
                <a:moveTo>
                  <a:pt x="112461" y="100276"/>
                </a:moveTo>
                <a:lnTo>
                  <a:pt x="112461" y="106211"/>
                </a:lnTo>
                <a:lnTo>
                  <a:pt x="106527" y="106211"/>
                </a:lnTo>
                <a:lnTo>
                  <a:pt x="106527" y="100276"/>
                </a:lnTo>
                <a:close/>
                <a:moveTo>
                  <a:pt x="118710" y="100276"/>
                </a:moveTo>
                <a:lnTo>
                  <a:pt x="118710" y="106211"/>
                </a:lnTo>
                <a:lnTo>
                  <a:pt x="112774" y="106211"/>
                </a:lnTo>
                <a:lnTo>
                  <a:pt x="112774" y="100276"/>
                </a:lnTo>
                <a:close/>
                <a:moveTo>
                  <a:pt x="124957" y="100276"/>
                </a:moveTo>
                <a:lnTo>
                  <a:pt x="124957" y="106211"/>
                </a:lnTo>
                <a:lnTo>
                  <a:pt x="119021" y="106211"/>
                </a:lnTo>
                <a:lnTo>
                  <a:pt x="119021" y="100276"/>
                </a:lnTo>
                <a:close/>
                <a:moveTo>
                  <a:pt x="131204" y="100276"/>
                </a:moveTo>
                <a:lnTo>
                  <a:pt x="131204" y="106211"/>
                </a:lnTo>
                <a:lnTo>
                  <a:pt x="125270" y="106211"/>
                </a:lnTo>
                <a:lnTo>
                  <a:pt x="125270" y="100276"/>
                </a:lnTo>
                <a:close/>
                <a:moveTo>
                  <a:pt x="137451" y="100276"/>
                </a:moveTo>
                <a:lnTo>
                  <a:pt x="137451" y="106211"/>
                </a:lnTo>
                <a:lnTo>
                  <a:pt x="131517" y="106211"/>
                </a:lnTo>
                <a:lnTo>
                  <a:pt x="131517" y="100276"/>
                </a:lnTo>
                <a:close/>
                <a:moveTo>
                  <a:pt x="143702" y="100276"/>
                </a:moveTo>
                <a:lnTo>
                  <a:pt x="143702" y="106211"/>
                </a:lnTo>
                <a:lnTo>
                  <a:pt x="137766" y="106211"/>
                </a:lnTo>
                <a:lnTo>
                  <a:pt x="137766" y="100276"/>
                </a:lnTo>
                <a:close/>
                <a:moveTo>
                  <a:pt x="149949" y="100276"/>
                </a:moveTo>
                <a:lnTo>
                  <a:pt x="149949" y="106211"/>
                </a:lnTo>
                <a:lnTo>
                  <a:pt x="144015" y="106211"/>
                </a:lnTo>
                <a:lnTo>
                  <a:pt x="144015" y="100276"/>
                </a:lnTo>
                <a:close/>
                <a:moveTo>
                  <a:pt x="156196" y="100276"/>
                </a:moveTo>
                <a:lnTo>
                  <a:pt x="156196" y="106211"/>
                </a:lnTo>
                <a:lnTo>
                  <a:pt x="150262" y="106211"/>
                </a:lnTo>
                <a:lnTo>
                  <a:pt x="150262" y="100276"/>
                </a:lnTo>
                <a:close/>
                <a:moveTo>
                  <a:pt x="162445" y="100276"/>
                </a:moveTo>
                <a:lnTo>
                  <a:pt x="162445" y="106211"/>
                </a:lnTo>
                <a:lnTo>
                  <a:pt x="156509" y="106211"/>
                </a:lnTo>
                <a:lnTo>
                  <a:pt x="156509" y="100276"/>
                </a:lnTo>
                <a:close/>
                <a:moveTo>
                  <a:pt x="168692" y="100276"/>
                </a:moveTo>
                <a:lnTo>
                  <a:pt x="168692" y="106211"/>
                </a:lnTo>
                <a:lnTo>
                  <a:pt x="162756" y="106211"/>
                </a:lnTo>
                <a:lnTo>
                  <a:pt x="162756" y="100276"/>
                </a:lnTo>
                <a:close/>
                <a:moveTo>
                  <a:pt x="174939" y="100276"/>
                </a:moveTo>
                <a:lnTo>
                  <a:pt x="174939" y="106211"/>
                </a:lnTo>
                <a:lnTo>
                  <a:pt x="169005" y="106211"/>
                </a:lnTo>
                <a:lnTo>
                  <a:pt x="169005" y="100276"/>
                </a:lnTo>
                <a:close/>
                <a:moveTo>
                  <a:pt x="181186" y="100276"/>
                </a:moveTo>
                <a:lnTo>
                  <a:pt x="181186" y="106211"/>
                </a:lnTo>
                <a:lnTo>
                  <a:pt x="175252" y="106211"/>
                </a:lnTo>
                <a:lnTo>
                  <a:pt x="175252" y="100276"/>
                </a:lnTo>
                <a:close/>
                <a:moveTo>
                  <a:pt x="187435" y="100276"/>
                </a:moveTo>
                <a:lnTo>
                  <a:pt x="187435" y="106211"/>
                </a:lnTo>
                <a:lnTo>
                  <a:pt x="181499" y="106211"/>
                </a:lnTo>
                <a:lnTo>
                  <a:pt x="181499" y="100276"/>
                </a:lnTo>
                <a:close/>
                <a:moveTo>
                  <a:pt x="193684" y="100276"/>
                </a:moveTo>
                <a:lnTo>
                  <a:pt x="193684" y="106211"/>
                </a:lnTo>
                <a:lnTo>
                  <a:pt x="187749" y="106211"/>
                </a:lnTo>
                <a:lnTo>
                  <a:pt x="187749" y="100276"/>
                </a:lnTo>
                <a:close/>
                <a:moveTo>
                  <a:pt x="199931" y="100276"/>
                </a:moveTo>
                <a:lnTo>
                  <a:pt x="199931" y="106211"/>
                </a:lnTo>
                <a:lnTo>
                  <a:pt x="193996" y="106211"/>
                </a:lnTo>
                <a:lnTo>
                  <a:pt x="193996" y="100276"/>
                </a:lnTo>
                <a:close/>
                <a:moveTo>
                  <a:pt x="206180" y="100276"/>
                </a:moveTo>
                <a:lnTo>
                  <a:pt x="206180" y="106211"/>
                </a:lnTo>
                <a:lnTo>
                  <a:pt x="200244" y="106211"/>
                </a:lnTo>
                <a:lnTo>
                  <a:pt x="200244" y="100276"/>
                </a:lnTo>
                <a:close/>
                <a:moveTo>
                  <a:pt x="212427" y="100276"/>
                </a:moveTo>
                <a:lnTo>
                  <a:pt x="212427" y="106211"/>
                </a:lnTo>
                <a:lnTo>
                  <a:pt x="206491" y="106211"/>
                </a:lnTo>
                <a:lnTo>
                  <a:pt x="206491" y="100276"/>
                </a:lnTo>
                <a:close/>
                <a:moveTo>
                  <a:pt x="218674" y="100276"/>
                </a:moveTo>
                <a:lnTo>
                  <a:pt x="218674" y="106211"/>
                </a:lnTo>
                <a:lnTo>
                  <a:pt x="212739" y="106211"/>
                </a:lnTo>
                <a:lnTo>
                  <a:pt x="212739" y="100276"/>
                </a:lnTo>
                <a:close/>
                <a:moveTo>
                  <a:pt x="224921" y="100276"/>
                </a:moveTo>
                <a:lnTo>
                  <a:pt x="224921" y="106211"/>
                </a:lnTo>
                <a:lnTo>
                  <a:pt x="218987" y="106211"/>
                </a:lnTo>
                <a:lnTo>
                  <a:pt x="218987" y="100276"/>
                </a:lnTo>
                <a:close/>
                <a:moveTo>
                  <a:pt x="231170" y="100276"/>
                </a:moveTo>
                <a:lnTo>
                  <a:pt x="231170" y="106211"/>
                </a:lnTo>
                <a:lnTo>
                  <a:pt x="225234" y="106211"/>
                </a:lnTo>
                <a:lnTo>
                  <a:pt x="225234" y="100276"/>
                </a:lnTo>
                <a:close/>
                <a:moveTo>
                  <a:pt x="237417" y="100276"/>
                </a:moveTo>
                <a:lnTo>
                  <a:pt x="237417" y="106211"/>
                </a:lnTo>
                <a:lnTo>
                  <a:pt x="231481" y="106211"/>
                </a:lnTo>
                <a:lnTo>
                  <a:pt x="231481" y="100276"/>
                </a:lnTo>
                <a:close/>
                <a:moveTo>
                  <a:pt x="243664" y="100276"/>
                </a:moveTo>
                <a:lnTo>
                  <a:pt x="243664" y="106211"/>
                </a:lnTo>
                <a:lnTo>
                  <a:pt x="237729" y="106211"/>
                </a:lnTo>
                <a:lnTo>
                  <a:pt x="237729" y="100276"/>
                </a:lnTo>
                <a:close/>
                <a:moveTo>
                  <a:pt x="249911" y="100276"/>
                </a:moveTo>
                <a:lnTo>
                  <a:pt x="249911" y="106211"/>
                </a:lnTo>
                <a:lnTo>
                  <a:pt x="243977" y="106211"/>
                </a:lnTo>
                <a:lnTo>
                  <a:pt x="243977" y="100276"/>
                </a:lnTo>
                <a:close/>
                <a:moveTo>
                  <a:pt x="256161" y="100276"/>
                </a:moveTo>
                <a:lnTo>
                  <a:pt x="256161" y="106211"/>
                </a:lnTo>
                <a:lnTo>
                  <a:pt x="250225" y="106211"/>
                </a:lnTo>
                <a:lnTo>
                  <a:pt x="250225" y="100276"/>
                </a:lnTo>
                <a:close/>
                <a:moveTo>
                  <a:pt x="262409" y="100276"/>
                </a:moveTo>
                <a:lnTo>
                  <a:pt x="262409" y="106211"/>
                </a:lnTo>
                <a:lnTo>
                  <a:pt x="256474" y="106211"/>
                </a:lnTo>
                <a:lnTo>
                  <a:pt x="256474" y="100276"/>
                </a:lnTo>
                <a:close/>
                <a:moveTo>
                  <a:pt x="268656" y="100276"/>
                </a:moveTo>
                <a:lnTo>
                  <a:pt x="268656" y="106211"/>
                </a:lnTo>
                <a:lnTo>
                  <a:pt x="262721" y="106211"/>
                </a:lnTo>
                <a:lnTo>
                  <a:pt x="262721" y="100276"/>
                </a:lnTo>
                <a:close/>
                <a:moveTo>
                  <a:pt x="274904" y="100276"/>
                </a:moveTo>
                <a:lnTo>
                  <a:pt x="274904" y="106211"/>
                </a:lnTo>
                <a:lnTo>
                  <a:pt x="268968" y="106211"/>
                </a:lnTo>
                <a:lnTo>
                  <a:pt x="268968" y="100276"/>
                </a:lnTo>
                <a:close/>
                <a:moveTo>
                  <a:pt x="6251" y="106523"/>
                </a:moveTo>
                <a:lnTo>
                  <a:pt x="6251" y="112460"/>
                </a:lnTo>
                <a:lnTo>
                  <a:pt x="315" y="112460"/>
                </a:lnTo>
                <a:lnTo>
                  <a:pt x="315" y="106523"/>
                </a:lnTo>
                <a:close/>
                <a:moveTo>
                  <a:pt x="12498" y="106523"/>
                </a:moveTo>
                <a:lnTo>
                  <a:pt x="12498" y="112460"/>
                </a:lnTo>
                <a:lnTo>
                  <a:pt x="6562" y="112460"/>
                </a:lnTo>
                <a:lnTo>
                  <a:pt x="6562" y="106523"/>
                </a:lnTo>
                <a:close/>
                <a:moveTo>
                  <a:pt x="18745" y="106523"/>
                </a:moveTo>
                <a:lnTo>
                  <a:pt x="18745" y="112460"/>
                </a:lnTo>
                <a:lnTo>
                  <a:pt x="12810" y="112460"/>
                </a:lnTo>
                <a:lnTo>
                  <a:pt x="12810" y="106523"/>
                </a:lnTo>
                <a:close/>
                <a:moveTo>
                  <a:pt x="24992" y="106523"/>
                </a:moveTo>
                <a:lnTo>
                  <a:pt x="24992" y="112460"/>
                </a:lnTo>
                <a:lnTo>
                  <a:pt x="19058" y="112460"/>
                </a:lnTo>
                <a:lnTo>
                  <a:pt x="19058" y="106523"/>
                </a:lnTo>
                <a:close/>
                <a:moveTo>
                  <a:pt x="31242" y="106523"/>
                </a:moveTo>
                <a:lnTo>
                  <a:pt x="31242" y="112460"/>
                </a:lnTo>
                <a:lnTo>
                  <a:pt x="25305" y="112460"/>
                </a:lnTo>
                <a:lnTo>
                  <a:pt x="25305" y="106523"/>
                </a:lnTo>
                <a:close/>
                <a:moveTo>
                  <a:pt x="37489" y="106523"/>
                </a:moveTo>
                <a:lnTo>
                  <a:pt x="37489" y="112460"/>
                </a:lnTo>
                <a:lnTo>
                  <a:pt x="31553" y="112460"/>
                </a:lnTo>
                <a:lnTo>
                  <a:pt x="31553" y="106523"/>
                </a:lnTo>
                <a:close/>
                <a:moveTo>
                  <a:pt x="43737" y="106523"/>
                </a:moveTo>
                <a:lnTo>
                  <a:pt x="43737" y="112460"/>
                </a:lnTo>
                <a:lnTo>
                  <a:pt x="37802" y="112460"/>
                </a:lnTo>
                <a:lnTo>
                  <a:pt x="37802" y="106523"/>
                </a:lnTo>
                <a:close/>
                <a:moveTo>
                  <a:pt x="49985" y="106523"/>
                </a:moveTo>
                <a:lnTo>
                  <a:pt x="49985" y="112460"/>
                </a:lnTo>
                <a:lnTo>
                  <a:pt x="44049" y="112460"/>
                </a:lnTo>
                <a:lnTo>
                  <a:pt x="44049" y="106523"/>
                </a:lnTo>
                <a:close/>
                <a:moveTo>
                  <a:pt x="56232" y="106523"/>
                </a:moveTo>
                <a:lnTo>
                  <a:pt x="56232" y="112460"/>
                </a:lnTo>
                <a:lnTo>
                  <a:pt x="50296" y="112460"/>
                </a:lnTo>
                <a:lnTo>
                  <a:pt x="50296" y="106523"/>
                </a:lnTo>
                <a:close/>
                <a:moveTo>
                  <a:pt x="62480" y="106523"/>
                </a:moveTo>
                <a:lnTo>
                  <a:pt x="62480" y="112460"/>
                </a:lnTo>
                <a:lnTo>
                  <a:pt x="56545" y="112460"/>
                </a:lnTo>
                <a:lnTo>
                  <a:pt x="56545" y="106523"/>
                </a:lnTo>
                <a:close/>
                <a:moveTo>
                  <a:pt x="68727" y="106523"/>
                </a:moveTo>
                <a:lnTo>
                  <a:pt x="68727" y="112460"/>
                </a:lnTo>
                <a:lnTo>
                  <a:pt x="62792" y="112460"/>
                </a:lnTo>
                <a:lnTo>
                  <a:pt x="62792" y="106523"/>
                </a:lnTo>
                <a:close/>
                <a:moveTo>
                  <a:pt x="74975" y="106523"/>
                </a:moveTo>
                <a:lnTo>
                  <a:pt x="74975" y="112460"/>
                </a:lnTo>
                <a:lnTo>
                  <a:pt x="69039" y="112460"/>
                </a:lnTo>
                <a:lnTo>
                  <a:pt x="69039" y="106523"/>
                </a:lnTo>
                <a:close/>
                <a:moveTo>
                  <a:pt x="81223" y="106523"/>
                </a:moveTo>
                <a:lnTo>
                  <a:pt x="81223" y="112460"/>
                </a:lnTo>
                <a:lnTo>
                  <a:pt x="75286" y="112460"/>
                </a:lnTo>
                <a:lnTo>
                  <a:pt x="75286" y="106523"/>
                </a:lnTo>
                <a:close/>
                <a:moveTo>
                  <a:pt x="87470" y="106523"/>
                </a:moveTo>
                <a:lnTo>
                  <a:pt x="87470" y="112460"/>
                </a:lnTo>
                <a:lnTo>
                  <a:pt x="81535" y="112460"/>
                </a:lnTo>
                <a:lnTo>
                  <a:pt x="81535" y="106523"/>
                </a:lnTo>
                <a:close/>
                <a:moveTo>
                  <a:pt x="93718" y="106523"/>
                </a:moveTo>
                <a:lnTo>
                  <a:pt x="93718" y="112460"/>
                </a:lnTo>
                <a:lnTo>
                  <a:pt x="87784" y="112460"/>
                </a:lnTo>
                <a:lnTo>
                  <a:pt x="87784" y="106523"/>
                </a:lnTo>
                <a:close/>
                <a:moveTo>
                  <a:pt x="99967" y="106523"/>
                </a:moveTo>
                <a:lnTo>
                  <a:pt x="99967" y="112460"/>
                </a:lnTo>
                <a:lnTo>
                  <a:pt x="94031" y="112460"/>
                </a:lnTo>
                <a:lnTo>
                  <a:pt x="94031" y="106523"/>
                </a:lnTo>
                <a:close/>
                <a:moveTo>
                  <a:pt x="106214" y="106523"/>
                </a:moveTo>
                <a:lnTo>
                  <a:pt x="106214" y="112460"/>
                </a:lnTo>
                <a:lnTo>
                  <a:pt x="100278" y="112460"/>
                </a:lnTo>
                <a:lnTo>
                  <a:pt x="100278" y="106523"/>
                </a:lnTo>
                <a:close/>
                <a:moveTo>
                  <a:pt x="112461" y="106523"/>
                </a:moveTo>
                <a:lnTo>
                  <a:pt x="112461" y="112460"/>
                </a:lnTo>
                <a:lnTo>
                  <a:pt x="106527" y="112460"/>
                </a:lnTo>
                <a:lnTo>
                  <a:pt x="106527" y="106523"/>
                </a:lnTo>
                <a:close/>
                <a:moveTo>
                  <a:pt x="118710" y="106523"/>
                </a:moveTo>
                <a:lnTo>
                  <a:pt x="118710" y="112460"/>
                </a:lnTo>
                <a:lnTo>
                  <a:pt x="112774" y="112460"/>
                </a:lnTo>
                <a:lnTo>
                  <a:pt x="112774" y="106523"/>
                </a:lnTo>
                <a:close/>
                <a:moveTo>
                  <a:pt x="124957" y="106523"/>
                </a:moveTo>
                <a:lnTo>
                  <a:pt x="124957" y="112460"/>
                </a:lnTo>
                <a:lnTo>
                  <a:pt x="119021" y="112460"/>
                </a:lnTo>
                <a:lnTo>
                  <a:pt x="119021" y="106523"/>
                </a:lnTo>
                <a:close/>
                <a:moveTo>
                  <a:pt x="131204" y="106523"/>
                </a:moveTo>
                <a:lnTo>
                  <a:pt x="131204" y="112460"/>
                </a:lnTo>
                <a:lnTo>
                  <a:pt x="125270" y="112460"/>
                </a:lnTo>
                <a:lnTo>
                  <a:pt x="125270" y="106523"/>
                </a:lnTo>
                <a:close/>
                <a:moveTo>
                  <a:pt x="137451" y="106523"/>
                </a:moveTo>
                <a:lnTo>
                  <a:pt x="137451" y="112460"/>
                </a:lnTo>
                <a:lnTo>
                  <a:pt x="131517" y="112460"/>
                </a:lnTo>
                <a:lnTo>
                  <a:pt x="131517" y="106523"/>
                </a:lnTo>
                <a:close/>
                <a:moveTo>
                  <a:pt x="143702" y="106523"/>
                </a:moveTo>
                <a:lnTo>
                  <a:pt x="143702" y="112460"/>
                </a:lnTo>
                <a:lnTo>
                  <a:pt x="137766" y="112460"/>
                </a:lnTo>
                <a:lnTo>
                  <a:pt x="137766" y="106523"/>
                </a:lnTo>
                <a:close/>
                <a:moveTo>
                  <a:pt x="149949" y="106523"/>
                </a:moveTo>
                <a:lnTo>
                  <a:pt x="149949" y="112460"/>
                </a:lnTo>
                <a:lnTo>
                  <a:pt x="144015" y="112460"/>
                </a:lnTo>
                <a:lnTo>
                  <a:pt x="144015" y="106523"/>
                </a:lnTo>
                <a:close/>
                <a:moveTo>
                  <a:pt x="156196" y="106523"/>
                </a:moveTo>
                <a:lnTo>
                  <a:pt x="156196" y="112460"/>
                </a:lnTo>
                <a:lnTo>
                  <a:pt x="150262" y="112460"/>
                </a:lnTo>
                <a:lnTo>
                  <a:pt x="150262" y="106523"/>
                </a:lnTo>
                <a:close/>
                <a:moveTo>
                  <a:pt x="162445" y="106523"/>
                </a:moveTo>
                <a:lnTo>
                  <a:pt x="162445" y="112460"/>
                </a:lnTo>
                <a:lnTo>
                  <a:pt x="156509" y="112460"/>
                </a:lnTo>
                <a:lnTo>
                  <a:pt x="156509" y="106523"/>
                </a:lnTo>
                <a:close/>
                <a:moveTo>
                  <a:pt x="168692" y="106523"/>
                </a:moveTo>
                <a:lnTo>
                  <a:pt x="168692" y="112460"/>
                </a:lnTo>
                <a:lnTo>
                  <a:pt x="162756" y="112460"/>
                </a:lnTo>
                <a:lnTo>
                  <a:pt x="162756" y="106523"/>
                </a:lnTo>
                <a:close/>
                <a:moveTo>
                  <a:pt x="174939" y="106523"/>
                </a:moveTo>
                <a:lnTo>
                  <a:pt x="174939" y="112460"/>
                </a:lnTo>
                <a:lnTo>
                  <a:pt x="169005" y="112460"/>
                </a:lnTo>
                <a:lnTo>
                  <a:pt x="169005" y="106523"/>
                </a:lnTo>
                <a:close/>
                <a:moveTo>
                  <a:pt x="181186" y="106523"/>
                </a:moveTo>
                <a:lnTo>
                  <a:pt x="181186" y="112460"/>
                </a:lnTo>
                <a:lnTo>
                  <a:pt x="175252" y="112460"/>
                </a:lnTo>
                <a:lnTo>
                  <a:pt x="175252" y="106523"/>
                </a:lnTo>
                <a:close/>
                <a:moveTo>
                  <a:pt x="187435" y="106523"/>
                </a:moveTo>
                <a:lnTo>
                  <a:pt x="187435" y="112460"/>
                </a:lnTo>
                <a:lnTo>
                  <a:pt x="181499" y="112460"/>
                </a:lnTo>
                <a:lnTo>
                  <a:pt x="181499" y="106523"/>
                </a:lnTo>
                <a:close/>
                <a:moveTo>
                  <a:pt x="193684" y="106523"/>
                </a:moveTo>
                <a:lnTo>
                  <a:pt x="193684" y="112460"/>
                </a:lnTo>
                <a:lnTo>
                  <a:pt x="187749" y="112460"/>
                </a:lnTo>
                <a:lnTo>
                  <a:pt x="187749" y="106523"/>
                </a:lnTo>
                <a:close/>
                <a:moveTo>
                  <a:pt x="199931" y="106523"/>
                </a:moveTo>
                <a:lnTo>
                  <a:pt x="199931" y="112460"/>
                </a:lnTo>
                <a:lnTo>
                  <a:pt x="193996" y="112460"/>
                </a:lnTo>
                <a:lnTo>
                  <a:pt x="193996" y="106523"/>
                </a:lnTo>
                <a:close/>
                <a:moveTo>
                  <a:pt x="206180" y="106523"/>
                </a:moveTo>
                <a:lnTo>
                  <a:pt x="206180" y="112460"/>
                </a:lnTo>
                <a:lnTo>
                  <a:pt x="200244" y="112460"/>
                </a:lnTo>
                <a:lnTo>
                  <a:pt x="200244" y="106523"/>
                </a:lnTo>
                <a:close/>
                <a:moveTo>
                  <a:pt x="212427" y="106523"/>
                </a:moveTo>
                <a:lnTo>
                  <a:pt x="212427" y="112460"/>
                </a:lnTo>
                <a:lnTo>
                  <a:pt x="206491" y="112460"/>
                </a:lnTo>
                <a:lnTo>
                  <a:pt x="206491" y="106523"/>
                </a:lnTo>
                <a:close/>
                <a:moveTo>
                  <a:pt x="218674" y="106523"/>
                </a:moveTo>
                <a:lnTo>
                  <a:pt x="218674" y="112460"/>
                </a:lnTo>
                <a:lnTo>
                  <a:pt x="212739" y="112460"/>
                </a:lnTo>
                <a:lnTo>
                  <a:pt x="212739" y="106523"/>
                </a:lnTo>
                <a:close/>
                <a:moveTo>
                  <a:pt x="224921" y="106523"/>
                </a:moveTo>
                <a:lnTo>
                  <a:pt x="224921" y="112460"/>
                </a:lnTo>
                <a:lnTo>
                  <a:pt x="218987" y="112460"/>
                </a:lnTo>
                <a:lnTo>
                  <a:pt x="218987" y="106523"/>
                </a:lnTo>
                <a:close/>
                <a:moveTo>
                  <a:pt x="231170" y="106523"/>
                </a:moveTo>
                <a:lnTo>
                  <a:pt x="231170" y="112460"/>
                </a:lnTo>
                <a:lnTo>
                  <a:pt x="225234" y="112460"/>
                </a:lnTo>
                <a:lnTo>
                  <a:pt x="225234" y="106523"/>
                </a:lnTo>
                <a:close/>
                <a:moveTo>
                  <a:pt x="237417" y="106523"/>
                </a:moveTo>
                <a:lnTo>
                  <a:pt x="237417" y="112460"/>
                </a:lnTo>
                <a:lnTo>
                  <a:pt x="231481" y="112460"/>
                </a:lnTo>
                <a:lnTo>
                  <a:pt x="231481" y="106523"/>
                </a:lnTo>
                <a:close/>
                <a:moveTo>
                  <a:pt x="243664" y="106523"/>
                </a:moveTo>
                <a:lnTo>
                  <a:pt x="243664" y="112460"/>
                </a:lnTo>
                <a:lnTo>
                  <a:pt x="237729" y="112460"/>
                </a:lnTo>
                <a:lnTo>
                  <a:pt x="237729" y="106523"/>
                </a:lnTo>
                <a:close/>
                <a:moveTo>
                  <a:pt x="249911" y="106523"/>
                </a:moveTo>
                <a:lnTo>
                  <a:pt x="249911" y="112460"/>
                </a:lnTo>
                <a:lnTo>
                  <a:pt x="243977" y="112460"/>
                </a:lnTo>
                <a:lnTo>
                  <a:pt x="243977" y="106523"/>
                </a:lnTo>
                <a:close/>
                <a:moveTo>
                  <a:pt x="256161" y="106523"/>
                </a:moveTo>
                <a:lnTo>
                  <a:pt x="256161" y="112460"/>
                </a:lnTo>
                <a:lnTo>
                  <a:pt x="250225" y="112460"/>
                </a:lnTo>
                <a:lnTo>
                  <a:pt x="250225" y="106523"/>
                </a:lnTo>
                <a:close/>
                <a:moveTo>
                  <a:pt x="262409" y="106523"/>
                </a:moveTo>
                <a:lnTo>
                  <a:pt x="262409" y="112460"/>
                </a:lnTo>
                <a:lnTo>
                  <a:pt x="256474" y="112460"/>
                </a:lnTo>
                <a:lnTo>
                  <a:pt x="256474" y="106523"/>
                </a:lnTo>
                <a:close/>
                <a:moveTo>
                  <a:pt x="268656" y="106523"/>
                </a:moveTo>
                <a:lnTo>
                  <a:pt x="268656" y="112460"/>
                </a:lnTo>
                <a:lnTo>
                  <a:pt x="262721" y="112460"/>
                </a:lnTo>
                <a:lnTo>
                  <a:pt x="262721" y="106523"/>
                </a:lnTo>
                <a:close/>
                <a:moveTo>
                  <a:pt x="274904" y="106523"/>
                </a:moveTo>
                <a:lnTo>
                  <a:pt x="274904" y="112460"/>
                </a:lnTo>
                <a:lnTo>
                  <a:pt x="268968" y="112460"/>
                </a:lnTo>
                <a:lnTo>
                  <a:pt x="268968" y="106523"/>
                </a:lnTo>
                <a:close/>
                <a:moveTo>
                  <a:pt x="6251" y="112771"/>
                </a:moveTo>
                <a:lnTo>
                  <a:pt x="6251" y="118707"/>
                </a:lnTo>
                <a:lnTo>
                  <a:pt x="315" y="118707"/>
                </a:lnTo>
                <a:lnTo>
                  <a:pt x="315" y="112771"/>
                </a:lnTo>
                <a:close/>
                <a:moveTo>
                  <a:pt x="12498" y="112771"/>
                </a:moveTo>
                <a:lnTo>
                  <a:pt x="12498" y="118707"/>
                </a:lnTo>
                <a:lnTo>
                  <a:pt x="6562" y="118707"/>
                </a:lnTo>
                <a:lnTo>
                  <a:pt x="6562" y="112771"/>
                </a:lnTo>
                <a:close/>
                <a:moveTo>
                  <a:pt x="18745" y="112771"/>
                </a:moveTo>
                <a:lnTo>
                  <a:pt x="18745" y="118707"/>
                </a:lnTo>
                <a:lnTo>
                  <a:pt x="12810" y="118707"/>
                </a:lnTo>
                <a:lnTo>
                  <a:pt x="12810" y="112771"/>
                </a:lnTo>
                <a:close/>
                <a:moveTo>
                  <a:pt x="24992" y="112771"/>
                </a:moveTo>
                <a:lnTo>
                  <a:pt x="24992" y="118707"/>
                </a:lnTo>
                <a:lnTo>
                  <a:pt x="19058" y="118707"/>
                </a:lnTo>
                <a:lnTo>
                  <a:pt x="19058" y="112771"/>
                </a:lnTo>
                <a:close/>
                <a:moveTo>
                  <a:pt x="31242" y="112771"/>
                </a:moveTo>
                <a:lnTo>
                  <a:pt x="31242" y="118707"/>
                </a:lnTo>
                <a:lnTo>
                  <a:pt x="25305" y="118707"/>
                </a:lnTo>
                <a:lnTo>
                  <a:pt x="25305" y="112771"/>
                </a:lnTo>
                <a:close/>
                <a:moveTo>
                  <a:pt x="37489" y="112771"/>
                </a:moveTo>
                <a:lnTo>
                  <a:pt x="37489" y="118707"/>
                </a:lnTo>
                <a:lnTo>
                  <a:pt x="31553" y="118707"/>
                </a:lnTo>
                <a:lnTo>
                  <a:pt x="31553" y="112771"/>
                </a:lnTo>
                <a:close/>
                <a:moveTo>
                  <a:pt x="43737" y="112771"/>
                </a:moveTo>
                <a:lnTo>
                  <a:pt x="43737" y="118707"/>
                </a:lnTo>
                <a:lnTo>
                  <a:pt x="37802" y="118707"/>
                </a:lnTo>
                <a:lnTo>
                  <a:pt x="37802" y="112771"/>
                </a:lnTo>
                <a:close/>
                <a:moveTo>
                  <a:pt x="49985" y="112771"/>
                </a:moveTo>
                <a:lnTo>
                  <a:pt x="49985" y="118707"/>
                </a:lnTo>
                <a:lnTo>
                  <a:pt x="44049" y="118707"/>
                </a:lnTo>
                <a:lnTo>
                  <a:pt x="44049" y="112771"/>
                </a:lnTo>
                <a:close/>
                <a:moveTo>
                  <a:pt x="56232" y="112771"/>
                </a:moveTo>
                <a:lnTo>
                  <a:pt x="56232" y="118707"/>
                </a:lnTo>
                <a:lnTo>
                  <a:pt x="50296" y="118707"/>
                </a:lnTo>
                <a:lnTo>
                  <a:pt x="50296" y="112771"/>
                </a:lnTo>
                <a:close/>
                <a:moveTo>
                  <a:pt x="62480" y="112771"/>
                </a:moveTo>
                <a:lnTo>
                  <a:pt x="62480" y="118707"/>
                </a:lnTo>
                <a:lnTo>
                  <a:pt x="56545" y="118707"/>
                </a:lnTo>
                <a:lnTo>
                  <a:pt x="56545" y="112771"/>
                </a:lnTo>
                <a:close/>
                <a:moveTo>
                  <a:pt x="68727" y="112771"/>
                </a:moveTo>
                <a:lnTo>
                  <a:pt x="68727" y="118707"/>
                </a:lnTo>
                <a:lnTo>
                  <a:pt x="62792" y="118707"/>
                </a:lnTo>
                <a:lnTo>
                  <a:pt x="62792" y="112771"/>
                </a:lnTo>
                <a:close/>
                <a:moveTo>
                  <a:pt x="74975" y="112771"/>
                </a:moveTo>
                <a:lnTo>
                  <a:pt x="74975" y="118707"/>
                </a:lnTo>
                <a:lnTo>
                  <a:pt x="69039" y="118707"/>
                </a:lnTo>
                <a:lnTo>
                  <a:pt x="69039" y="112771"/>
                </a:lnTo>
                <a:close/>
                <a:moveTo>
                  <a:pt x="81223" y="112771"/>
                </a:moveTo>
                <a:lnTo>
                  <a:pt x="81223" y="118707"/>
                </a:lnTo>
                <a:lnTo>
                  <a:pt x="75286" y="118707"/>
                </a:lnTo>
                <a:lnTo>
                  <a:pt x="75286" y="112771"/>
                </a:lnTo>
                <a:close/>
                <a:moveTo>
                  <a:pt x="87470" y="112771"/>
                </a:moveTo>
                <a:lnTo>
                  <a:pt x="87470" y="118707"/>
                </a:lnTo>
                <a:lnTo>
                  <a:pt x="81535" y="118707"/>
                </a:lnTo>
                <a:lnTo>
                  <a:pt x="81535" y="112771"/>
                </a:lnTo>
                <a:close/>
                <a:moveTo>
                  <a:pt x="93718" y="112771"/>
                </a:moveTo>
                <a:lnTo>
                  <a:pt x="93718" y="118707"/>
                </a:lnTo>
                <a:lnTo>
                  <a:pt x="87784" y="118707"/>
                </a:lnTo>
                <a:lnTo>
                  <a:pt x="87784" y="112771"/>
                </a:lnTo>
                <a:close/>
                <a:moveTo>
                  <a:pt x="99967" y="112771"/>
                </a:moveTo>
                <a:lnTo>
                  <a:pt x="99967" y="118707"/>
                </a:lnTo>
                <a:lnTo>
                  <a:pt x="94031" y="118707"/>
                </a:lnTo>
                <a:lnTo>
                  <a:pt x="94031" y="112771"/>
                </a:lnTo>
                <a:close/>
                <a:moveTo>
                  <a:pt x="106214" y="112771"/>
                </a:moveTo>
                <a:lnTo>
                  <a:pt x="106214" y="118707"/>
                </a:lnTo>
                <a:lnTo>
                  <a:pt x="100278" y="118707"/>
                </a:lnTo>
                <a:lnTo>
                  <a:pt x="100278" y="112771"/>
                </a:lnTo>
                <a:close/>
                <a:moveTo>
                  <a:pt x="112461" y="112771"/>
                </a:moveTo>
                <a:lnTo>
                  <a:pt x="112461" y="118707"/>
                </a:lnTo>
                <a:lnTo>
                  <a:pt x="106527" y="118707"/>
                </a:lnTo>
                <a:lnTo>
                  <a:pt x="106527" y="112771"/>
                </a:lnTo>
                <a:close/>
                <a:moveTo>
                  <a:pt x="118710" y="112771"/>
                </a:moveTo>
                <a:lnTo>
                  <a:pt x="118710" y="118707"/>
                </a:lnTo>
                <a:lnTo>
                  <a:pt x="112774" y="118707"/>
                </a:lnTo>
                <a:lnTo>
                  <a:pt x="112774" y="112771"/>
                </a:lnTo>
                <a:close/>
                <a:moveTo>
                  <a:pt x="124957" y="112771"/>
                </a:moveTo>
                <a:lnTo>
                  <a:pt x="124957" y="118707"/>
                </a:lnTo>
                <a:lnTo>
                  <a:pt x="119021" y="118707"/>
                </a:lnTo>
                <a:lnTo>
                  <a:pt x="119021" y="112771"/>
                </a:lnTo>
                <a:close/>
                <a:moveTo>
                  <a:pt x="131204" y="112771"/>
                </a:moveTo>
                <a:lnTo>
                  <a:pt x="131204" y="118707"/>
                </a:lnTo>
                <a:lnTo>
                  <a:pt x="125270" y="118707"/>
                </a:lnTo>
                <a:lnTo>
                  <a:pt x="125270" y="112771"/>
                </a:lnTo>
                <a:close/>
                <a:moveTo>
                  <a:pt x="137451" y="112771"/>
                </a:moveTo>
                <a:lnTo>
                  <a:pt x="137451" y="118707"/>
                </a:lnTo>
                <a:lnTo>
                  <a:pt x="131517" y="118707"/>
                </a:lnTo>
                <a:lnTo>
                  <a:pt x="131517" y="112771"/>
                </a:lnTo>
                <a:close/>
                <a:moveTo>
                  <a:pt x="143702" y="112771"/>
                </a:moveTo>
                <a:lnTo>
                  <a:pt x="143702" y="118707"/>
                </a:lnTo>
                <a:lnTo>
                  <a:pt x="137766" y="118707"/>
                </a:lnTo>
                <a:lnTo>
                  <a:pt x="137766" y="112771"/>
                </a:lnTo>
                <a:close/>
                <a:moveTo>
                  <a:pt x="149949" y="112771"/>
                </a:moveTo>
                <a:lnTo>
                  <a:pt x="149949" y="118707"/>
                </a:lnTo>
                <a:lnTo>
                  <a:pt x="144015" y="118707"/>
                </a:lnTo>
                <a:lnTo>
                  <a:pt x="144015" y="112771"/>
                </a:lnTo>
                <a:close/>
                <a:moveTo>
                  <a:pt x="156196" y="112771"/>
                </a:moveTo>
                <a:lnTo>
                  <a:pt x="156196" y="118707"/>
                </a:lnTo>
                <a:lnTo>
                  <a:pt x="150262" y="118707"/>
                </a:lnTo>
                <a:lnTo>
                  <a:pt x="150262" y="112771"/>
                </a:lnTo>
                <a:close/>
                <a:moveTo>
                  <a:pt x="162445" y="112771"/>
                </a:moveTo>
                <a:lnTo>
                  <a:pt x="162445" y="118707"/>
                </a:lnTo>
                <a:lnTo>
                  <a:pt x="156509" y="118707"/>
                </a:lnTo>
                <a:lnTo>
                  <a:pt x="156509" y="112771"/>
                </a:lnTo>
                <a:close/>
                <a:moveTo>
                  <a:pt x="168692" y="112771"/>
                </a:moveTo>
                <a:lnTo>
                  <a:pt x="168692" y="118707"/>
                </a:lnTo>
                <a:lnTo>
                  <a:pt x="162756" y="118707"/>
                </a:lnTo>
                <a:lnTo>
                  <a:pt x="162756" y="112771"/>
                </a:lnTo>
                <a:close/>
                <a:moveTo>
                  <a:pt x="174939" y="112771"/>
                </a:moveTo>
                <a:lnTo>
                  <a:pt x="174939" y="118707"/>
                </a:lnTo>
                <a:lnTo>
                  <a:pt x="169005" y="118707"/>
                </a:lnTo>
                <a:lnTo>
                  <a:pt x="169005" y="112771"/>
                </a:lnTo>
                <a:close/>
                <a:moveTo>
                  <a:pt x="181186" y="112771"/>
                </a:moveTo>
                <a:lnTo>
                  <a:pt x="181186" y="118707"/>
                </a:lnTo>
                <a:lnTo>
                  <a:pt x="175252" y="118707"/>
                </a:lnTo>
                <a:lnTo>
                  <a:pt x="175252" y="112771"/>
                </a:lnTo>
                <a:close/>
                <a:moveTo>
                  <a:pt x="187435" y="112771"/>
                </a:moveTo>
                <a:lnTo>
                  <a:pt x="187435" y="118707"/>
                </a:lnTo>
                <a:lnTo>
                  <a:pt x="181499" y="118707"/>
                </a:lnTo>
                <a:lnTo>
                  <a:pt x="181499" y="112771"/>
                </a:lnTo>
                <a:close/>
                <a:moveTo>
                  <a:pt x="193684" y="112771"/>
                </a:moveTo>
                <a:lnTo>
                  <a:pt x="193684" y="118707"/>
                </a:lnTo>
                <a:lnTo>
                  <a:pt x="187749" y="118707"/>
                </a:lnTo>
                <a:lnTo>
                  <a:pt x="187749" y="112771"/>
                </a:lnTo>
                <a:close/>
                <a:moveTo>
                  <a:pt x="199931" y="112771"/>
                </a:moveTo>
                <a:lnTo>
                  <a:pt x="199931" y="118707"/>
                </a:lnTo>
                <a:lnTo>
                  <a:pt x="193996" y="118707"/>
                </a:lnTo>
                <a:lnTo>
                  <a:pt x="193996" y="112771"/>
                </a:lnTo>
                <a:close/>
                <a:moveTo>
                  <a:pt x="206180" y="112771"/>
                </a:moveTo>
                <a:lnTo>
                  <a:pt x="206180" y="118707"/>
                </a:lnTo>
                <a:lnTo>
                  <a:pt x="200244" y="118707"/>
                </a:lnTo>
                <a:lnTo>
                  <a:pt x="200244" y="112771"/>
                </a:lnTo>
                <a:close/>
                <a:moveTo>
                  <a:pt x="212427" y="112771"/>
                </a:moveTo>
                <a:lnTo>
                  <a:pt x="212427" y="118707"/>
                </a:lnTo>
                <a:lnTo>
                  <a:pt x="206491" y="118707"/>
                </a:lnTo>
                <a:lnTo>
                  <a:pt x="206491" y="112771"/>
                </a:lnTo>
                <a:close/>
                <a:moveTo>
                  <a:pt x="218674" y="112771"/>
                </a:moveTo>
                <a:lnTo>
                  <a:pt x="218674" y="118707"/>
                </a:lnTo>
                <a:lnTo>
                  <a:pt x="212739" y="118707"/>
                </a:lnTo>
                <a:lnTo>
                  <a:pt x="212739" y="112771"/>
                </a:lnTo>
                <a:close/>
                <a:moveTo>
                  <a:pt x="224921" y="112771"/>
                </a:moveTo>
                <a:lnTo>
                  <a:pt x="224921" y="118707"/>
                </a:lnTo>
                <a:lnTo>
                  <a:pt x="218987" y="118707"/>
                </a:lnTo>
                <a:lnTo>
                  <a:pt x="218987" y="112771"/>
                </a:lnTo>
                <a:close/>
                <a:moveTo>
                  <a:pt x="231170" y="112771"/>
                </a:moveTo>
                <a:lnTo>
                  <a:pt x="231170" y="118707"/>
                </a:lnTo>
                <a:lnTo>
                  <a:pt x="225234" y="118707"/>
                </a:lnTo>
                <a:lnTo>
                  <a:pt x="225234" y="112771"/>
                </a:lnTo>
                <a:close/>
                <a:moveTo>
                  <a:pt x="237417" y="112771"/>
                </a:moveTo>
                <a:lnTo>
                  <a:pt x="237417" y="118707"/>
                </a:lnTo>
                <a:lnTo>
                  <a:pt x="231481" y="118707"/>
                </a:lnTo>
                <a:lnTo>
                  <a:pt x="231481" y="112771"/>
                </a:lnTo>
                <a:close/>
                <a:moveTo>
                  <a:pt x="243664" y="112771"/>
                </a:moveTo>
                <a:lnTo>
                  <a:pt x="243664" y="118707"/>
                </a:lnTo>
                <a:lnTo>
                  <a:pt x="237729" y="118707"/>
                </a:lnTo>
                <a:lnTo>
                  <a:pt x="237729" y="112771"/>
                </a:lnTo>
                <a:close/>
                <a:moveTo>
                  <a:pt x="249911" y="112771"/>
                </a:moveTo>
                <a:lnTo>
                  <a:pt x="249911" y="118707"/>
                </a:lnTo>
                <a:lnTo>
                  <a:pt x="243977" y="118707"/>
                </a:lnTo>
                <a:lnTo>
                  <a:pt x="243977" y="112771"/>
                </a:lnTo>
                <a:close/>
                <a:moveTo>
                  <a:pt x="256161" y="112771"/>
                </a:moveTo>
                <a:lnTo>
                  <a:pt x="256161" y="118707"/>
                </a:lnTo>
                <a:lnTo>
                  <a:pt x="250225" y="118707"/>
                </a:lnTo>
                <a:lnTo>
                  <a:pt x="250225" y="112771"/>
                </a:lnTo>
                <a:close/>
                <a:moveTo>
                  <a:pt x="262409" y="112771"/>
                </a:moveTo>
                <a:lnTo>
                  <a:pt x="262409" y="118707"/>
                </a:lnTo>
                <a:lnTo>
                  <a:pt x="256474" y="118707"/>
                </a:lnTo>
                <a:lnTo>
                  <a:pt x="256474" y="112771"/>
                </a:lnTo>
                <a:close/>
                <a:moveTo>
                  <a:pt x="268656" y="112771"/>
                </a:moveTo>
                <a:lnTo>
                  <a:pt x="268656" y="118707"/>
                </a:lnTo>
                <a:lnTo>
                  <a:pt x="262721" y="118707"/>
                </a:lnTo>
                <a:lnTo>
                  <a:pt x="262721" y="112771"/>
                </a:lnTo>
                <a:close/>
                <a:moveTo>
                  <a:pt x="274904" y="112771"/>
                </a:moveTo>
                <a:lnTo>
                  <a:pt x="274904" y="118707"/>
                </a:lnTo>
                <a:lnTo>
                  <a:pt x="268968" y="118707"/>
                </a:lnTo>
                <a:lnTo>
                  <a:pt x="268968" y="112771"/>
                </a:lnTo>
                <a:close/>
                <a:moveTo>
                  <a:pt x="6251" y="119019"/>
                </a:moveTo>
                <a:lnTo>
                  <a:pt x="6251" y="124954"/>
                </a:lnTo>
                <a:lnTo>
                  <a:pt x="315" y="124954"/>
                </a:lnTo>
                <a:lnTo>
                  <a:pt x="315" y="119019"/>
                </a:lnTo>
                <a:close/>
                <a:moveTo>
                  <a:pt x="12498" y="119019"/>
                </a:moveTo>
                <a:lnTo>
                  <a:pt x="12498" y="124954"/>
                </a:lnTo>
                <a:lnTo>
                  <a:pt x="6562" y="124954"/>
                </a:lnTo>
                <a:lnTo>
                  <a:pt x="6562" y="119019"/>
                </a:lnTo>
                <a:close/>
                <a:moveTo>
                  <a:pt x="18745" y="119019"/>
                </a:moveTo>
                <a:lnTo>
                  <a:pt x="18745" y="124954"/>
                </a:lnTo>
                <a:lnTo>
                  <a:pt x="12810" y="124954"/>
                </a:lnTo>
                <a:lnTo>
                  <a:pt x="12810" y="119019"/>
                </a:lnTo>
                <a:close/>
                <a:moveTo>
                  <a:pt x="24992" y="119019"/>
                </a:moveTo>
                <a:lnTo>
                  <a:pt x="24992" y="124954"/>
                </a:lnTo>
                <a:lnTo>
                  <a:pt x="19058" y="124954"/>
                </a:lnTo>
                <a:lnTo>
                  <a:pt x="19058" y="119019"/>
                </a:lnTo>
                <a:close/>
                <a:moveTo>
                  <a:pt x="31242" y="119019"/>
                </a:moveTo>
                <a:lnTo>
                  <a:pt x="31242" y="124954"/>
                </a:lnTo>
                <a:lnTo>
                  <a:pt x="25305" y="124954"/>
                </a:lnTo>
                <a:lnTo>
                  <a:pt x="25305" y="119019"/>
                </a:lnTo>
                <a:close/>
                <a:moveTo>
                  <a:pt x="37489" y="119019"/>
                </a:moveTo>
                <a:lnTo>
                  <a:pt x="37489" y="124954"/>
                </a:lnTo>
                <a:lnTo>
                  <a:pt x="31553" y="124954"/>
                </a:lnTo>
                <a:lnTo>
                  <a:pt x="31553" y="119019"/>
                </a:lnTo>
                <a:close/>
                <a:moveTo>
                  <a:pt x="43737" y="119019"/>
                </a:moveTo>
                <a:lnTo>
                  <a:pt x="43737" y="124954"/>
                </a:lnTo>
                <a:lnTo>
                  <a:pt x="37802" y="124954"/>
                </a:lnTo>
                <a:lnTo>
                  <a:pt x="37802" y="119019"/>
                </a:lnTo>
                <a:close/>
                <a:moveTo>
                  <a:pt x="49985" y="119019"/>
                </a:moveTo>
                <a:lnTo>
                  <a:pt x="49985" y="124954"/>
                </a:lnTo>
                <a:lnTo>
                  <a:pt x="44049" y="124954"/>
                </a:lnTo>
                <a:lnTo>
                  <a:pt x="44049" y="119019"/>
                </a:lnTo>
                <a:close/>
                <a:moveTo>
                  <a:pt x="56232" y="119019"/>
                </a:moveTo>
                <a:lnTo>
                  <a:pt x="56232" y="124954"/>
                </a:lnTo>
                <a:lnTo>
                  <a:pt x="50296" y="124954"/>
                </a:lnTo>
                <a:lnTo>
                  <a:pt x="50296" y="119019"/>
                </a:lnTo>
                <a:close/>
                <a:moveTo>
                  <a:pt x="62480" y="119019"/>
                </a:moveTo>
                <a:lnTo>
                  <a:pt x="62480" y="124954"/>
                </a:lnTo>
                <a:lnTo>
                  <a:pt x="56545" y="124954"/>
                </a:lnTo>
                <a:lnTo>
                  <a:pt x="56545" y="119019"/>
                </a:lnTo>
                <a:close/>
                <a:moveTo>
                  <a:pt x="68727" y="119019"/>
                </a:moveTo>
                <a:lnTo>
                  <a:pt x="68727" y="124954"/>
                </a:lnTo>
                <a:lnTo>
                  <a:pt x="62792" y="124954"/>
                </a:lnTo>
                <a:lnTo>
                  <a:pt x="62792" y="119019"/>
                </a:lnTo>
                <a:close/>
                <a:moveTo>
                  <a:pt x="74975" y="119019"/>
                </a:moveTo>
                <a:lnTo>
                  <a:pt x="74975" y="124954"/>
                </a:lnTo>
                <a:lnTo>
                  <a:pt x="69039" y="124954"/>
                </a:lnTo>
                <a:lnTo>
                  <a:pt x="69039" y="119019"/>
                </a:lnTo>
                <a:close/>
                <a:moveTo>
                  <a:pt x="81223" y="119019"/>
                </a:moveTo>
                <a:lnTo>
                  <a:pt x="81223" y="124954"/>
                </a:lnTo>
                <a:lnTo>
                  <a:pt x="75286" y="124954"/>
                </a:lnTo>
                <a:lnTo>
                  <a:pt x="75286" y="119019"/>
                </a:lnTo>
                <a:close/>
                <a:moveTo>
                  <a:pt x="87470" y="119019"/>
                </a:moveTo>
                <a:lnTo>
                  <a:pt x="87470" y="124954"/>
                </a:lnTo>
                <a:lnTo>
                  <a:pt x="81535" y="124954"/>
                </a:lnTo>
                <a:lnTo>
                  <a:pt x="81535" y="119019"/>
                </a:lnTo>
                <a:close/>
                <a:moveTo>
                  <a:pt x="93718" y="119019"/>
                </a:moveTo>
                <a:lnTo>
                  <a:pt x="93718" y="124954"/>
                </a:lnTo>
                <a:lnTo>
                  <a:pt x="87784" y="124954"/>
                </a:lnTo>
                <a:lnTo>
                  <a:pt x="87784" y="119019"/>
                </a:lnTo>
                <a:close/>
                <a:moveTo>
                  <a:pt x="99967" y="119019"/>
                </a:moveTo>
                <a:lnTo>
                  <a:pt x="99967" y="124954"/>
                </a:lnTo>
                <a:lnTo>
                  <a:pt x="94031" y="124954"/>
                </a:lnTo>
                <a:lnTo>
                  <a:pt x="94031" y="119019"/>
                </a:lnTo>
                <a:close/>
                <a:moveTo>
                  <a:pt x="106214" y="119019"/>
                </a:moveTo>
                <a:lnTo>
                  <a:pt x="106214" y="124954"/>
                </a:lnTo>
                <a:lnTo>
                  <a:pt x="100278" y="124954"/>
                </a:lnTo>
                <a:lnTo>
                  <a:pt x="100278" y="119019"/>
                </a:lnTo>
                <a:close/>
                <a:moveTo>
                  <a:pt x="112461" y="119019"/>
                </a:moveTo>
                <a:lnTo>
                  <a:pt x="112461" y="124954"/>
                </a:lnTo>
                <a:lnTo>
                  <a:pt x="106527" y="124954"/>
                </a:lnTo>
                <a:lnTo>
                  <a:pt x="106527" y="119019"/>
                </a:lnTo>
                <a:close/>
                <a:moveTo>
                  <a:pt x="118710" y="119019"/>
                </a:moveTo>
                <a:lnTo>
                  <a:pt x="118710" y="124954"/>
                </a:lnTo>
                <a:lnTo>
                  <a:pt x="112774" y="124954"/>
                </a:lnTo>
                <a:lnTo>
                  <a:pt x="112774" y="119019"/>
                </a:lnTo>
                <a:close/>
                <a:moveTo>
                  <a:pt x="124957" y="119019"/>
                </a:moveTo>
                <a:lnTo>
                  <a:pt x="124957" y="124954"/>
                </a:lnTo>
                <a:lnTo>
                  <a:pt x="119021" y="124954"/>
                </a:lnTo>
                <a:lnTo>
                  <a:pt x="119021" y="119019"/>
                </a:lnTo>
                <a:close/>
                <a:moveTo>
                  <a:pt x="131204" y="119019"/>
                </a:moveTo>
                <a:lnTo>
                  <a:pt x="131204" y="124954"/>
                </a:lnTo>
                <a:lnTo>
                  <a:pt x="125270" y="124954"/>
                </a:lnTo>
                <a:lnTo>
                  <a:pt x="125270" y="119019"/>
                </a:lnTo>
                <a:close/>
                <a:moveTo>
                  <a:pt x="137451" y="119019"/>
                </a:moveTo>
                <a:lnTo>
                  <a:pt x="137451" y="124954"/>
                </a:lnTo>
                <a:lnTo>
                  <a:pt x="131517" y="124954"/>
                </a:lnTo>
                <a:lnTo>
                  <a:pt x="131517" y="119019"/>
                </a:lnTo>
                <a:close/>
                <a:moveTo>
                  <a:pt x="143702" y="119019"/>
                </a:moveTo>
                <a:lnTo>
                  <a:pt x="143702" y="124954"/>
                </a:lnTo>
                <a:lnTo>
                  <a:pt x="137766" y="124954"/>
                </a:lnTo>
                <a:lnTo>
                  <a:pt x="137766" y="119019"/>
                </a:lnTo>
                <a:close/>
                <a:moveTo>
                  <a:pt x="149949" y="119019"/>
                </a:moveTo>
                <a:lnTo>
                  <a:pt x="149949" y="124954"/>
                </a:lnTo>
                <a:lnTo>
                  <a:pt x="144015" y="124954"/>
                </a:lnTo>
                <a:lnTo>
                  <a:pt x="144015" y="119019"/>
                </a:lnTo>
                <a:close/>
                <a:moveTo>
                  <a:pt x="156196" y="119019"/>
                </a:moveTo>
                <a:lnTo>
                  <a:pt x="156196" y="124954"/>
                </a:lnTo>
                <a:lnTo>
                  <a:pt x="150262" y="124954"/>
                </a:lnTo>
                <a:lnTo>
                  <a:pt x="150262" y="119019"/>
                </a:lnTo>
                <a:close/>
                <a:moveTo>
                  <a:pt x="162445" y="119019"/>
                </a:moveTo>
                <a:lnTo>
                  <a:pt x="162445" y="124954"/>
                </a:lnTo>
                <a:lnTo>
                  <a:pt x="156509" y="124954"/>
                </a:lnTo>
                <a:lnTo>
                  <a:pt x="156509" y="119019"/>
                </a:lnTo>
                <a:close/>
                <a:moveTo>
                  <a:pt x="168692" y="119019"/>
                </a:moveTo>
                <a:lnTo>
                  <a:pt x="168692" y="124954"/>
                </a:lnTo>
                <a:lnTo>
                  <a:pt x="162756" y="124954"/>
                </a:lnTo>
                <a:lnTo>
                  <a:pt x="162756" y="119019"/>
                </a:lnTo>
                <a:close/>
                <a:moveTo>
                  <a:pt x="174939" y="119019"/>
                </a:moveTo>
                <a:lnTo>
                  <a:pt x="174939" y="124954"/>
                </a:lnTo>
                <a:lnTo>
                  <a:pt x="169005" y="124954"/>
                </a:lnTo>
                <a:lnTo>
                  <a:pt x="169005" y="119019"/>
                </a:lnTo>
                <a:close/>
                <a:moveTo>
                  <a:pt x="181186" y="119019"/>
                </a:moveTo>
                <a:lnTo>
                  <a:pt x="181186" y="124954"/>
                </a:lnTo>
                <a:lnTo>
                  <a:pt x="175252" y="124954"/>
                </a:lnTo>
                <a:lnTo>
                  <a:pt x="175252" y="119019"/>
                </a:lnTo>
                <a:close/>
                <a:moveTo>
                  <a:pt x="187435" y="119019"/>
                </a:moveTo>
                <a:lnTo>
                  <a:pt x="187435" y="124954"/>
                </a:lnTo>
                <a:lnTo>
                  <a:pt x="181499" y="124954"/>
                </a:lnTo>
                <a:lnTo>
                  <a:pt x="181499" y="119019"/>
                </a:lnTo>
                <a:close/>
                <a:moveTo>
                  <a:pt x="193684" y="119019"/>
                </a:moveTo>
                <a:lnTo>
                  <a:pt x="193684" y="124954"/>
                </a:lnTo>
                <a:lnTo>
                  <a:pt x="187749" y="124954"/>
                </a:lnTo>
                <a:lnTo>
                  <a:pt x="187749" y="119019"/>
                </a:lnTo>
                <a:close/>
                <a:moveTo>
                  <a:pt x="199931" y="119019"/>
                </a:moveTo>
                <a:lnTo>
                  <a:pt x="199931" y="124954"/>
                </a:lnTo>
                <a:lnTo>
                  <a:pt x="193996" y="124954"/>
                </a:lnTo>
                <a:lnTo>
                  <a:pt x="193996" y="119019"/>
                </a:lnTo>
                <a:close/>
                <a:moveTo>
                  <a:pt x="206180" y="119019"/>
                </a:moveTo>
                <a:lnTo>
                  <a:pt x="206180" y="124954"/>
                </a:lnTo>
                <a:lnTo>
                  <a:pt x="200244" y="124954"/>
                </a:lnTo>
                <a:lnTo>
                  <a:pt x="200244" y="119019"/>
                </a:lnTo>
                <a:close/>
                <a:moveTo>
                  <a:pt x="212427" y="119019"/>
                </a:moveTo>
                <a:lnTo>
                  <a:pt x="212427" y="124954"/>
                </a:lnTo>
                <a:lnTo>
                  <a:pt x="206491" y="124954"/>
                </a:lnTo>
                <a:lnTo>
                  <a:pt x="206491" y="119019"/>
                </a:lnTo>
                <a:close/>
                <a:moveTo>
                  <a:pt x="218674" y="119019"/>
                </a:moveTo>
                <a:lnTo>
                  <a:pt x="218674" y="124954"/>
                </a:lnTo>
                <a:lnTo>
                  <a:pt x="212739" y="124954"/>
                </a:lnTo>
                <a:lnTo>
                  <a:pt x="212739" y="119019"/>
                </a:lnTo>
                <a:close/>
                <a:moveTo>
                  <a:pt x="224921" y="119019"/>
                </a:moveTo>
                <a:lnTo>
                  <a:pt x="224921" y="124954"/>
                </a:lnTo>
                <a:lnTo>
                  <a:pt x="218987" y="124954"/>
                </a:lnTo>
                <a:lnTo>
                  <a:pt x="218987" y="119019"/>
                </a:lnTo>
                <a:close/>
                <a:moveTo>
                  <a:pt x="231170" y="119019"/>
                </a:moveTo>
                <a:lnTo>
                  <a:pt x="231170" y="124954"/>
                </a:lnTo>
                <a:lnTo>
                  <a:pt x="225234" y="124954"/>
                </a:lnTo>
                <a:lnTo>
                  <a:pt x="225234" y="119019"/>
                </a:lnTo>
                <a:close/>
                <a:moveTo>
                  <a:pt x="237417" y="119019"/>
                </a:moveTo>
                <a:lnTo>
                  <a:pt x="237417" y="124954"/>
                </a:lnTo>
                <a:lnTo>
                  <a:pt x="231481" y="124954"/>
                </a:lnTo>
                <a:lnTo>
                  <a:pt x="231481" y="119019"/>
                </a:lnTo>
                <a:close/>
                <a:moveTo>
                  <a:pt x="243664" y="119019"/>
                </a:moveTo>
                <a:lnTo>
                  <a:pt x="243664" y="124954"/>
                </a:lnTo>
                <a:lnTo>
                  <a:pt x="237729" y="124954"/>
                </a:lnTo>
                <a:lnTo>
                  <a:pt x="237729" y="119019"/>
                </a:lnTo>
                <a:close/>
                <a:moveTo>
                  <a:pt x="249911" y="119019"/>
                </a:moveTo>
                <a:lnTo>
                  <a:pt x="249911" y="124954"/>
                </a:lnTo>
                <a:lnTo>
                  <a:pt x="243977" y="124954"/>
                </a:lnTo>
                <a:lnTo>
                  <a:pt x="243977" y="119019"/>
                </a:lnTo>
                <a:close/>
                <a:moveTo>
                  <a:pt x="256161" y="119019"/>
                </a:moveTo>
                <a:lnTo>
                  <a:pt x="256161" y="124954"/>
                </a:lnTo>
                <a:lnTo>
                  <a:pt x="250225" y="124954"/>
                </a:lnTo>
                <a:lnTo>
                  <a:pt x="250225" y="119019"/>
                </a:lnTo>
                <a:close/>
                <a:moveTo>
                  <a:pt x="262409" y="119019"/>
                </a:moveTo>
                <a:lnTo>
                  <a:pt x="262409" y="124954"/>
                </a:lnTo>
                <a:lnTo>
                  <a:pt x="256474" y="124954"/>
                </a:lnTo>
                <a:lnTo>
                  <a:pt x="256474" y="119019"/>
                </a:lnTo>
                <a:close/>
                <a:moveTo>
                  <a:pt x="268656" y="119019"/>
                </a:moveTo>
                <a:lnTo>
                  <a:pt x="268656" y="124954"/>
                </a:lnTo>
                <a:lnTo>
                  <a:pt x="262721" y="124954"/>
                </a:lnTo>
                <a:lnTo>
                  <a:pt x="262721" y="119019"/>
                </a:lnTo>
                <a:close/>
                <a:moveTo>
                  <a:pt x="274904" y="119019"/>
                </a:moveTo>
                <a:lnTo>
                  <a:pt x="274904" y="124954"/>
                </a:lnTo>
                <a:lnTo>
                  <a:pt x="268968" y="124954"/>
                </a:lnTo>
                <a:lnTo>
                  <a:pt x="268968" y="119019"/>
                </a:lnTo>
                <a:close/>
                <a:moveTo>
                  <a:pt x="6251" y="125266"/>
                </a:moveTo>
                <a:lnTo>
                  <a:pt x="6251" y="131201"/>
                </a:lnTo>
                <a:lnTo>
                  <a:pt x="315" y="131201"/>
                </a:lnTo>
                <a:lnTo>
                  <a:pt x="315" y="125266"/>
                </a:lnTo>
                <a:close/>
                <a:moveTo>
                  <a:pt x="12498" y="125266"/>
                </a:moveTo>
                <a:lnTo>
                  <a:pt x="12498" y="131201"/>
                </a:lnTo>
                <a:lnTo>
                  <a:pt x="6562" y="131201"/>
                </a:lnTo>
                <a:lnTo>
                  <a:pt x="6562" y="125266"/>
                </a:lnTo>
                <a:close/>
                <a:moveTo>
                  <a:pt x="18745" y="125266"/>
                </a:moveTo>
                <a:lnTo>
                  <a:pt x="18745" y="131201"/>
                </a:lnTo>
                <a:lnTo>
                  <a:pt x="12810" y="131201"/>
                </a:lnTo>
                <a:lnTo>
                  <a:pt x="12810" y="125266"/>
                </a:lnTo>
                <a:close/>
                <a:moveTo>
                  <a:pt x="24992" y="125266"/>
                </a:moveTo>
                <a:lnTo>
                  <a:pt x="24992" y="131201"/>
                </a:lnTo>
                <a:lnTo>
                  <a:pt x="19058" y="131201"/>
                </a:lnTo>
                <a:lnTo>
                  <a:pt x="19058" y="125266"/>
                </a:lnTo>
                <a:close/>
                <a:moveTo>
                  <a:pt x="31242" y="125266"/>
                </a:moveTo>
                <a:lnTo>
                  <a:pt x="31242" y="131201"/>
                </a:lnTo>
                <a:lnTo>
                  <a:pt x="25305" y="131201"/>
                </a:lnTo>
                <a:lnTo>
                  <a:pt x="25305" y="125266"/>
                </a:lnTo>
                <a:close/>
                <a:moveTo>
                  <a:pt x="37489" y="125266"/>
                </a:moveTo>
                <a:lnTo>
                  <a:pt x="37489" y="131201"/>
                </a:lnTo>
                <a:lnTo>
                  <a:pt x="31553" y="131201"/>
                </a:lnTo>
                <a:lnTo>
                  <a:pt x="31553" y="125266"/>
                </a:lnTo>
                <a:close/>
                <a:moveTo>
                  <a:pt x="43737" y="125266"/>
                </a:moveTo>
                <a:lnTo>
                  <a:pt x="43737" y="131201"/>
                </a:lnTo>
                <a:lnTo>
                  <a:pt x="37802" y="131201"/>
                </a:lnTo>
                <a:lnTo>
                  <a:pt x="37802" y="125266"/>
                </a:lnTo>
                <a:close/>
                <a:moveTo>
                  <a:pt x="49985" y="125266"/>
                </a:moveTo>
                <a:lnTo>
                  <a:pt x="49985" y="131201"/>
                </a:lnTo>
                <a:lnTo>
                  <a:pt x="44049" y="131201"/>
                </a:lnTo>
                <a:lnTo>
                  <a:pt x="44049" y="125266"/>
                </a:lnTo>
                <a:close/>
                <a:moveTo>
                  <a:pt x="56232" y="125266"/>
                </a:moveTo>
                <a:lnTo>
                  <a:pt x="56232" y="131201"/>
                </a:lnTo>
                <a:lnTo>
                  <a:pt x="50296" y="131201"/>
                </a:lnTo>
                <a:lnTo>
                  <a:pt x="50296" y="125266"/>
                </a:lnTo>
                <a:close/>
                <a:moveTo>
                  <a:pt x="62480" y="125266"/>
                </a:moveTo>
                <a:lnTo>
                  <a:pt x="62480" y="131201"/>
                </a:lnTo>
                <a:lnTo>
                  <a:pt x="56545" y="131201"/>
                </a:lnTo>
                <a:lnTo>
                  <a:pt x="56545" y="125266"/>
                </a:lnTo>
                <a:close/>
                <a:moveTo>
                  <a:pt x="68727" y="125266"/>
                </a:moveTo>
                <a:lnTo>
                  <a:pt x="68727" y="131201"/>
                </a:lnTo>
                <a:lnTo>
                  <a:pt x="62792" y="131201"/>
                </a:lnTo>
                <a:lnTo>
                  <a:pt x="62792" y="125266"/>
                </a:lnTo>
                <a:close/>
                <a:moveTo>
                  <a:pt x="74975" y="125266"/>
                </a:moveTo>
                <a:lnTo>
                  <a:pt x="74975" y="131201"/>
                </a:lnTo>
                <a:lnTo>
                  <a:pt x="69039" y="131201"/>
                </a:lnTo>
                <a:lnTo>
                  <a:pt x="69039" y="125266"/>
                </a:lnTo>
                <a:close/>
                <a:moveTo>
                  <a:pt x="81223" y="125266"/>
                </a:moveTo>
                <a:lnTo>
                  <a:pt x="81223" y="131201"/>
                </a:lnTo>
                <a:lnTo>
                  <a:pt x="75286" y="131201"/>
                </a:lnTo>
                <a:lnTo>
                  <a:pt x="75286" y="125266"/>
                </a:lnTo>
                <a:close/>
                <a:moveTo>
                  <a:pt x="87470" y="125266"/>
                </a:moveTo>
                <a:lnTo>
                  <a:pt x="87470" y="131201"/>
                </a:lnTo>
                <a:lnTo>
                  <a:pt x="81535" y="131201"/>
                </a:lnTo>
                <a:lnTo>
                  <a:pt x="81535" y="125266"/>
                </a:lnTo>
                <a:close/>
                <a:moveTo>
                  <a:pt x="93718" y="125266"/>
                </a:moveTo>
                <a:lnTo>
                  <a:pt x="93718" y="131201"/>
                </a:lnTo>
                <a:lnTo>
                  <a:pt x="87784" y="131201"/>
                </a:lnTo>
                <a:lnTo>
                  <a:pt x="87784" y="125266"/>
                </a:lnTo>
                <a:close/>
                <a:moveTo>
                  <a:pt x="99967" y="125266"/>
                </a:moveTo>
                <a:lnTo>
                  <a:pt x="99967" y="131201"/>
                </a:lnTo>
                <a:lnTo>
                  <a:pt x="94031" y="131201"/>
                </a:lnTo>
                <a:lnTo>
                  <a:pt x="94031" y="125266"/>
                </a:lnTo>
                <a:close/>
                <a:moveTo>
                  <a:pt x="106214" y="125266"/>
                </a:moveTo>
                <a:lnTo>
                  <a:pt x="106214" y="131201"/>
                </a:lnTo>
                <a:lnTo>
                  <a:pt x="100278" y="131201"/>
                </a:lnTo>
                <a:lnTo>
                  <a:pt x="100278" y="125266"/>
                </a:lnTo>
                <a:close/>
                <a:moveTo>
                  <a:pt x="112461" y="125266"/>
                </a:moveTo>
                <a:lnTo>
                  <a:pt x="112461" y="131201"/>
                </a:lnTo>
                <a:lnTo>
                  <a:pt x="106527" y="131201"/>
                </a:lnTo>
                <a:lnTo>
                  <a:pt x="106527" y="125266"/>
                </a:lnTo>
                <a:close/>
                <a:moveTo>
                  <a:pt x="118710" y="125266"/>
                </a:moveTo>
                <a:lnTo>
                  <a:pt x="118710" y="131201"/>
                </a:lnTo>
                <a:lnTo>
                  <a:pt x="112774" y="131201"/>
                </a:lnTo>
                <a:lnTo>
                  <a:pt x="112774" y="125266"/>
                </a:lnTo>
                <a:close/>
                <a:moveTo>
                  <a:pt x="124957" y="125266"/>
                </a:moveTo>
                <a:lnTo>
                  <a:pt x="124957" y="131201"/>
                </a:lnTo>
                <a:lnTo>
                  <a:pt x="119021" y="131201"/>
                </a:lnTo>
                <a:lnTo>
                  <a:pt x="119021" y="125266"/>
                </a:lnTo>
                <a:close/>
                <a:moveTo>
                  <a:pt x="131204" y="125266"/>
                </a:moveTo>
                <a:lnTo>
                  <a:pt x="131204" y="131201"/>
                </a:lnTo>
                <a:lnTo>
                  <a:pt x="125270" y="131201"/>
                </a:lnTo>
                <a:lnTo>
                  <a:pt x="125270" y="125266"/>
                </a:lnTo>
                <a:close/>
                <a:moveTo>
                  <a:pt x="137451" y="125266"/>
                </a:moveTo>
                <a:lnTo>
                  <a:pt x="137451" y="131201"/>
                </a:lnTo>
                <a:lnTo>
                  <a:pt x="131517" y="131201"/>
                </a:lnTo>
                <a:lnTo>
                  <a:pt x="131517" y="125266"/>
                </a:lnTo>
                <a:close/>
                <a:moveTo>
                  <a:pt x="143702" y="125266"/>
                </a:moveTo>
                <a:lnTo>
                  <a:pt x="143702" y="131201"/>
                </a:lnTo>
                <a:lnTo>
                  <a:pt x="137766" y="131201"/>
                </a:lnTo>
                <a:lnTo>
                  <a:pt x="137766" y="125266"/>
                </a:lnTo>
                <a:close/>
                <a:moveTo>
                  <a:pt x="149949" y="125266"/>
                </a:moveTo>
                <a:lnTo>
                  <a:pt x="149949" y="131201"/>
                </a:lnTo>
                <a:lnTo>
                  <a:pt x="144015" y="131201"/>
                </a:lnTo>
                <a:lnTo>
                  <a:pt x="144015" y="125266"/>
                </a:lnTo>
                <a:close/>
                <a:moveTo>
                  <a:pt x="156196" y="125266"/>
                </a:moveTo>
                <a:lnTo>
                  <a:pt x="156196" y="131201"/>
                </a:lnTo>
                <a:lnTo>
                  <a:pt x="150262" y="131201"/>
                </a:lnTo>
                <a:lnTo>
                  <a:pt x="150262" y="125266"/>
                </a:lnTo>
                <a:close/>
                <a:moveTo>
                  <a:pt x="162445" y="125266"/>
                </a:moveTo>
                <a:lnTo>
                  <a:pt x="162445" y="131201"/>
                </a:lnTo>
                <a:lnTo>
                  <a:pt x="156509" y="131201"/>
                </a:lnTo>
                <a:lnTo>
                  <a:pt x="156509" y="125266"/>
                </a:lnTo>
                <a:close/>
                <a:moveTo>
                  <a:pt x="168692" y="125266"/>
                </a:moveTo>
                <a:lnTo>
                  <a:pt x="168692" y="131201"/>
                </a:lnTo>
                <a:lnTo>
                  <a:pt x="162756" y="131201"/>
                </a:lnTo>
                <a:lnTo>
                  <a:pt x="162756" y="125266"/>
                </a:lnTo>
                <a:close/>
                <a:moveTo>
                  <a:pt x="174939" y="125266"/>
                </a:moveTo>
                <a:lnTo>
                  <a:pt x="174939" y="131201"/>
                </a:lnTo>
                <a:lnTo>
                  <a:pt x="169005" y="131201"/>
                </a:lnTo>
                <a:lnTo>
                  <a:pt x="169005" y="125266"/>
                </a:lnTo>
                <a:close/>
                <a:moveTo>
                  <a:pt x="181186" y="125266"/>
                </a:moveTo>
                <a:lnTo>
                  <a:pt x="181186" y="131201"/>
                </a:lnTo>
                <a:lnTo>
                  <a:pt x="175252" y="131201"/>
                </a:lnTo>
                <a:lnTo>
                  <a:pt x="175252" y="125266"/>
                </a:lnTo>
                <a:close/>
                <a:moveTo>
                  <a:pt x="187435" y="125266"/>
                </a:moveTo>
                <a:lnTo>
                  <a:pt x="187435" y="131201"/>
                </a:lnTo>
                <a:lnTo>
                  <a:pt x="181499" y="131201"/>
                </a:lnTo>
                <a:lnTo>
                  <a:pt x="181499" y="125266"/>
                </a:lnTo>
                <a:close/>
                <a:moveTo>
                  <a:pt x="193682" y="125266"/>
                </a:moveTo>
                <a:lnTo>
                  <a:pt x="193682" y="131201"/>
                </a:lnTo>
                <a:lnTo>
                  <a:pt x="187746" y="131201"/>
                </a:lnTo>
                <a:lnTo>
                  <a:pt x="187746" y="125266"/>
                </a:lnTo>
                <a:close/>
                <a:moveTo>
                  <a:pt x="199931" y="125266"/>
                </a:moveTo>
                <a:lnTo>
                  <a:pt x="199931" y="131201"/>
                </a:lnTo>
                <a:lnTo>
                  <a:pt x="193996" y="131201"/>
                </a:lnTo>
                <a:lnTo>
                  <a:pt x="193996" y="125266"/>
                </a:lnTo>
                <a:close/>
                <a:moveTo>
                  <a:pt x="206180" y="125266"/>
                </a:moveTo>
                <a:lnTo>
                  <a:pt x="206180" y="131201"/>
                </a:lnTo>
                <a:lnTo>
                  <a:pt x="200244" y="131201"/>
                </a:lnTo>
                <a:lnTo>
                  <a:pt x="200244" y="125266"/>
                </a:lnTo>
                <a:close/>
                <a:moveTo>
                  <a:pt x="212427" y="125266"/>
                </a:moveTo>
                <a:lnTo>
                  <a:pt x="212427" y="131201"/>
                </a:lnTo>
                <a:lnTo>
                  <a:pt x="206491" y="131201"/>
                </a:lnTo>
                <a:lnTo>
                  <a:pt x="206491" y="125266"/>
                </a:lnTo>
                <a:close/>
                <a:moveTo>
                  <a:pt x="218674" y="125266"/>
                </a:moveTo>
                <a:lnTo>
                  <a:pt x="218674" y="131201"/>
                </a:lnTo>
                <a:lnTo>
                  <a:pt x="212739" y="131201"/>
                </a:lnTo>
                <a:lnTo>
                  <a:pt x="212739" y="125266"/>
                </a:lnTo>
                <a:close/>
                <a:moveTo>
                  <a:pt x="224921" y="125266"/>
                </a:moveTo>
                <a:lnTo>
                  <a:pt x="224921" y="131201"/>
                </a:lnTo>
                <a:lnTo>
                  <a:pt x="218987" y="131201"/>
                </a:lnTo>
                <a:lnTo>
                  <a:pt x="218987" y="125266"/>
                </a:lnTo>
                <a:close/>
                <a:moveTo>
                  <a:pt x="231170" y="125266"/>
                </a:moveTo>
                <a:lnTo>
                  <a:pt x="231170" y="131201"/>
                </a:lnTo>
                <a:lnTo>
                  <a:pt x="225234" y="131201"/>
                </a:lnTo>
                <a:lnTo>
                  <a:pt x="225234" y="125266"/>
                </a:lnTo>
                <a:close/>
                <a:moveTo>
                  <a:pt x="237417" y="125266"/>
                </a:moveTo>
                <a:lnTo>
                  <a:pt x="237417" y="131201"/>
                </a:lnTo>
                <a:lnTo>
                  <a:pt x="231481" y="131201"/>
                </a:lnTo>
                <a:lnTo>
                  <a:pt x="231481" y="125266"/>
                </a:lnTo>
                <a:close/>
                <a:moveTo>
                  <a:pt x="243664" y="125266"/>
                </a:moveTo>
                <a:lnTo>
                  <a:pt x="243664" y="131201"/>
                </a:lnTo>
                <a:lnTo>
                  <a:pt x="237729" y="131201"/>
                </a:lnTo>
                <a:lnTo>
                  <a:pt x="237729" y="125266"/>
                </a:lnTo>
                <a:close/>
                <a:moveTo>
                  <a:pt x="249911" y="125266"/>
                </a:moveTo>
                <a:lnTo>
                  <a:pt x="249911" y="131201"/>
                </a:lnTo>
                <a:lnTo>
                  <a:pt x="243977" y="131201"/>
                </a:lnTo>
                <a:lnTo>
                  <a:pt x="243977" y="125266"/>
                </a:lnTo>
                <a:close/>
                <a:moveTo>
                  <a:pt x="256161" y="125266"/>
                </a:moveTo>
                <a:lnTo>
                  <a:pt x="256161" y="131201"/>
                </a:lnTo>
                <a:lnTo>
                  <a:pt x="250225" y="131201"/>
                </a:lnTo>
                <a:lnTo>
                  <a:pt x="250225" y="125266"/>
                </a:lnTo>
                <a:close/>
                <a:moveTo>
                  <a:pt x="262409" y="125266"/>
                </a:moveTo>
                <a:lnTo>
                  <a:pt x="262409" y="131201"/>
                </a:lnTo>
                <a:lnTo>
                  <a:pt x="256474" y="131201"/>
                </a:lnTo>
                <a:lnTo>
                  <a:pt x="256474" y="125266"/>
                </a:lnTo>
                <a:close/>
                <a:moveTo>
                  <a:pt x="268656" y="125266"/>
                </a:moveTo>
                <a:lnTo>
                  <a:pt x="268656" y="131201"/>
                </a:lnTo>
                <a:lnTo>
                  <a:pt x="262721" y="131201"/>
                </a:lnTo>
                <a:lnTo>
                  <a:pt x="262721" y="125266"/>
                </a:lnTo>
                <a:close/>
                <a:moveTo>
                  <a:pt x="274904" y="125266"/>
                </a:moveTo>
                <a:lnTo>
                  <a:pt x="274904" y="131201"/>
                </a:lnTo>
                <a:lnTo>
                  <a:pt x="268968" y="131201"/>
                </a:lnTo>
                <a:lnTo>
                  <a:pt x="268968" y="125266"/>
                </a:lnTo>
                <a:close/>
                <a:moveTo>
                  <a:pt x="6251" y="131513"/>
                </a:moveTo>
                <a:lnTo>
                  <a:pt x="6251" y="137449"/>
                </a:lnTo>
                <a:lnTo>
                  <a:pt x="315" y="137449"/>
                </a:lnTo>
                <a:lnTo>
                  <a:pt x="315" y="131513"/>
                </a:lnTo>
                <a:close/>
                <a:moveTo>
                  <a:pt x="12498" y="131513"/>
                </a:moveTo>
                <a:lnTo>
                  <a:pt x="12498" y="137449"/>
                </a:lnTo>
                <a:lnTo>
                  <a:pt x="6562" y="137449"/>
                </a:lnTo>
                <a:lnTo>
                  <a:pt x="6562" y="131513"/>
                </a:lnTo>
                <a:close/>
                <a:moveTo>
                  <a:pt x="18745" y="131513"/>
                </a:moveTo>
                <a:lnTo>
                  <a:pt x="18745" y="137449"/>
                </a:lnTo>
                <a:lnTo>
                  <a:pt x="12810" y="137449"/>
                </a:lnTo>
                <a:lnTo>
                  <a:pt x="12810" y="131513"/>
                </a:lnTo>
                <a:close/>
                <a:moveTo>
                  <a:pt x="24992" y="131513"/>
                </a:moveTo>
                <a:lnTo>
                  <a:pt x="24992" y="137449"/>
                </a:lnTo>
                <a:lnTo>
                  <a:pt x="19058" y="137449"/>
                </a:lnTo>
                <a:lnTo>
                  <a:pt x="19058" y="131513"/>
                </a:lnTo>
                <a:close/>
                <a:moveTo>
                  <a:pt x="31241" y="131513"/>
                </a:moveTo>
                <a:lnTo>
                  <a:pt x="31241" y="137449"/>
                </a:lnTo>
                <a:lnTo>
                  <a:pt x="25305" y="137449"/>
                </a:lnTo>
                <a:lnTo>
                  <a:pt x="25305" y="131513"/>
                </a:lnTo>
                <a:close/>
                <a:moveTo>
                  <a:pt x="37489" y="131513"/>
                </a:moveTo>
                <a:lnTo>
                  <a:pt x="37489" y="137449"/>
                </a:lnTo>
                <a:lnTo>
                  <a:pt x="31553" y="137449"/>
                </a:lnTo>
                <a:lnTo>
                  <a:pt x="31553" y="131513"/>
                </a:lnTo>
                <a:close/>
                <a:moveTo>
                  <a:pt x="43737" y="131513"/>
                </a:moveTo>
                <a:lnTo>
                  <a:pt x="43737" y="137449"/>
                </a:lnTo>
                <a:lnTo>
                  <a:pt x="37802" y="137449"/>
                </a:lnTo>
                <a:lnTo>
                  <a:pt x="37802" y="131513"/>
                </a:lnTo>
                <a:close/>
                <a:moveTo>
                  <a:pt x="49985" y="131513"/>
                </a:moveTo>
                <a:lnTo>
                  <a:pt x="49985" y="137449"/>
                </a:lnTo>
                <a:lnTo>
                  <a:pt x="44049" y="137449"/>
                </a:lnTo>
                <a:lnTo>
                  <a:pt x="44049" y="131513"/>
                </a:lnTo>
                <a:close/>
                <a:moveTo>
                  <a:pt x="56232" y="131513"/>
                </a:moveTo>
                <a:lnTo>
                  <a:pt x="56232" y="137449"/>
                </a:lnTo>
                <a:lnTo>
                  <a:pt x="50296" y="137449"/>
                </a:lnTo>
                <a:lnTo>
                  <a:pt x="50296" y="131513"/>
                </a:lnTo>
                <a:close/>
                <a:moveTo>
                  <a:pt x="62480" y="131513"/>
                </a:moveTo>
                <a:lnTo>
                  <a:pt x="62480" y="137449"/>
                </a:lnTo>
                <a:lnTo>
                  <a:pt x="56545" y="137449"/>
                </a:lnTo>
                <a:lnTo>
                  <a:pt x="56545" y="131513"/>
                </a:lnTo>
                <a:close/>
                <a:moveTo>
                  <a:pt x="68727" y="131513"/>
                </a:moveTo>
                <a:lnTo>
                  <a:pt x="68727" y="137449"/>
                </a:lnTo>
                <a:lnTo>
                  <a:pt x="62792" y="137449"/>
                </a:lnTo>
                <a:lnTo>
                  <a:pt x="62792" y="131513"/>
                </a:lnTo>
                <a:close/>
                <a:moveTo>
                  <a:pt x="74975" y="131513"/>
                </a:moveTo>
                <a:lnTo>
                  <a:pt x="74975" y="137449"/>
                </a:lnTo>
                <a:lnTo>
                  <a:pt x="69039" y="137449"/>
                </a:lnTo>
                <a:lnTo>
                  <a:pt x="69039" y="131513"/>
                </a:lnTo>
                <a:close/>
                <a:moveTo>
                  <a:pt x="81223" y="131513"/>
                </a:moveTo>
                <a:lnTo>
                  <a:pt x="81223" y="137449"/>
                </a:lnTo>
                <a:lnTo>
                  <a:pt x="75286" y="137449"/>
                </a:lnTo>
                <a:lnTo>
                  <a:pt x="75286" y="131513"/>
                </a:lnTo>
                <a:close/>
                <a:moveTo>
                  <a:pt x="87470" y="131513"/>
                </a:moveTo>
                <a:lnTo>
                  <a:pt x="87470" y="137449"/>
                </a:lnTo>
                <a:lnTo>
                  <a:pt x="81535" y="137449"/>
                </a:lnTo>
                <a:lnTo>
                  <a:pt x="81535" y="131513"/>
                </a:lnTo>
                <a:close/>
                <a:moveTo>
                  <a:pt x="93718" y="131513"/>
                </a:moveTo>
                <a:lnTo>
                  <a:pt x="93718" y="137449"/>
                </a:lnTo>
                <a:lnTo>
                  <a:pt x="87784" y="137449"/>
                </a:lnTo>
                <a:lnTo>
                  <a:pt x="87784" y="131513"/>
                </a:lnTo>
                <a:close/>
                <a:moveTo>
                  <a:pt x="99967" y="131513"/>
                </a:moveTo>
                <a:lnTo>
                  <a:pt x="99967" y="137449"/>
                </a:lnTo>
                <a:lnTo>
                  <a:pt x="94031" y="137449"/>
                </a:lnTo>
                <a:lnTo>
                  <a:pt x="94031" y="131513"/>
                </a:lnTo>
                <a:close/>
                <a:moveTo>
                  <a:pt x="106214" y="131513"/>
                </a:moveTo>
                <a:lnTo>
                  <a:pt x="106214" y="137449"/>
                </a:lnTo>
                <a:lnTo>
                  <a:pt x="100278" y="137449"/>
                </a:lnTo>
                <a:lnTo>
                  <a:pt x="100278" y="131513"/>
                </a:lnTo>
                <a:close/>
                <a:moveTo>
                  <a:pt x="112461" y="131513"/>
                </a:moveTo>
                <a:lnTo>
                  <a:pt x="112461" y="137449"/>
                </a:lnTo>
                <a:lnTo>
                  <a:pt x="106527" y="137449"/>
                </a:lnTo>
                <a:lnTo>
                  <a:pt x="106527" y="131513"/>
                </a:lnTo>
                <a:close/>
                <a:moveTo>
                  <a:pt x="118710" y="131513"/>
                </a:moveTo>
                <a:lnTo>
                  <a:pt x="118710" y="137449"/>
                </a:lnTo>
                <a:lnTo>
                  <a:pt x="112774" y="137449"/>
                </a:lnTo>
                <a:lnTo>
                  <a:pt x="112774" y="131513"/>
                </a:lnTo>
                <a:close/>
                <a:moveTo>
                  <a:pt x="124957" y="131513"/>
                </a:moveTo>
                <a:lnTo>
                  <a:pt x="124957" y="137449"/>
                </a:lnTo>
                <a:lnTo>
                  <a:pt x="119021" y="137449"/>
                </a:lnTo>
                <a:lnTo>
                  <a:pt x="119021" y="131513"/>
                </a:lnTo>
                <a:close/>
                <a:moveTo>
                  <a:pt x="131204" y="131513"/>
                </a:moveTo>
                <a:lnTo>
                  <a:pt x="131204" y="137449"/>
                </a:lnTo>
                <a:lnTo>
                  <a:pt x="125270" y="137449"/>
                </a:lnTo>
                <a:lnTo>
                  <a:pt x="125270" y="131513"/>
                </a:lnTo>
                <a:close/>
                <a:moveTo>
                  <a:pt x="137451" y="131513"/>
                </a:moveTo>
                <a:lnTo>
                  <a:pt x="137451" y="137449"/>
                </a:lnTo>
                <a:lnTo>
                  <a:pt x="131517" y="137449"/>
                </a:lnTo>
                <a:lnTo>
                  <a:pt x="131517" y="131513"/>
                </a:lnTo>
                <a:close/>
                <a:moveTo>
                  <a:pt x="143702" y="131513"/>
                </a:moveTo>
                <a:lnTo>
                  <a:pt x="143702" y="137449"/>
                </a:lnTo>
                <a:lnTo>
                  <a:pt x="137766" y="137449"/>
                </a:lnTo>
                <a:lnTo>
                  <a:pt x="137766" y="131513"/>
                </a:lnTo>
                <a:close/>
                <a:moveTo>
                  <a:pt x="149949" y="131513"/>
                </a:moveTo>
                <a:lnTo>
                  <a:pt x="149949" y="137449"/>
                </a:lnTo>
                <a:lnTo>
                  <a:pt x="144015" y="137449"/>
                </a:lnTo>
                <a:lnTo>
                  <a:pt x="144015" y="131513"/>
                </a:lnTo>
                <a:close/>
                <a:moveTo>
                  <a:pt x="156196" y="131513"/>
                </a:moveTo>
                <a:lnTo>
                  <a:pt x="156196" y="137449"/>
                </a:lnTo>
                <a:lnTo>
                  <a:pt x="150262" y="137449"/>
                </a:lnTo>
                <a:lnTo>
                  <a:pt x="150262" y="131513"/>
                </a:lnTo>
                <a:close/>
                <a:moveTo>
                  <a:pt x="162445" y="131513"/>
                </a:moveTo>
                <a:lnTo>
                  <a:pt x="162445" y="137449"/>
                </a:lnTo>
                <a:lnTo>
                  <a:pt x="156509" y="137449"/>
                </a:lnTo>
                <a:lnTo>
                  <a:pt x="156509" y="131513"/>
                </a:lnTo>
                <a:close/>
                <a:moveTo>
                  <a:pt x="168692" y="131513"/>
                </a:moveTo>
                <a:lnTo>
                  <a:pt x="168692" y="137449"/>
                </a:lnTo>
                <a:lnTo>
                  <a:pt x="162756" y="137449"/>
                </a:lnTo>
                <a:lnTo>
                  <a:pt x="162756" y="131513"/>
                </a:lnTo>
                <a:close/>
                <a:moveTo>
                  <a:pt x="174939" y="131513"/>
                </a:moveTo>
                <a:lnTo>
                  <a:pt x="174939" y="137449"/>
                </a:lnTo>
                <a:lnTo>
                  <a:pt x="169005" y="137449"/>
                </a:lnTo>
                <a:lnTo>
                  <a:pt x="169005" y="131513"/>
                </a:lnTo>
                <a:close/>
                <a:moveTo>
                  <a:pt x="181186" y="131513"/>
                </a:moveTo>
                <a:lnTo>
                  <a:pt x="181186" y="137449"/>
                </a:lnTo>
                <a:lnTo>
                  <a:pt x="175252" y="137449"/>
                </a:lnTo>
                <a:lnTo>
                  <a:pt x="175252" y="131513"/>
                </a:lnTo>
                <a:close/>
                <a:moveTo>
                  <a:pt x="187433" y="131513"/>
                </a:moveTo>
                <a:lnTo>
                  <a:pt x="187433" y="137449"/>
                </a:lnTo>
                <a:lnTo>
                  <a:pt x="181499" y="137449"/>
                </a:lnTo>
                <a:lnTo>
                  <a:pt x="181499" y="131513"/>
                </a:lnTo>
                <a:close/>
                <a:moveTo>
                  <a:pt x="193682" y="131513"/>
                </a:moveTo>
                <a:lnTo>
                  <a:pt x="193682" y="137449"/>
                </a:lnTo>
                <a:lnTo>
                  <a:pt x="187746" y="137449"/>
                </a:lnTo>
                <a:lnTo>
                  <a:pt x="187746" y="131513"/>
                </a:lnTo>
                <a:close/>
                <a:moveTo>
                  <a:pt x="199931" y="131513"/>
                </a:moveTo>
                <a:lnTo>
                  <a:pt x="199931" y="137449"/>
                </a:lnTo>
                <a:lnTo>
                  <a:pt x="193996" y="137449"/>
                </a:lnTo>
                <a:lnTo>
                  <a:pt x="193996" y="131513"/>
                </a:lnTo>
                <a:close/>
                <a:moveTo>
                  <a:pt x="206180" y="131513"/>
                </a:moveTo>
                <a:lnTo>
                  <a:pt x="206180" y="137449"/>
                </a:lnTo>
                <a:lnTo>
                  <a:pt x="200244" y="137449"/>
                </a:lnTo>
                <a:lnTo>
                  <a:pt x="200244" y="131513"/>
                </a:lnTo>
                <a:close/>
                <a:moveTo>
                  <a:pt x="212427" y="131513"/>
                </a:moveTo>
                <a:lnTo>
                  <a:pt x="212427" y="137449"/>
                </a:lnTo>
                <a:lnTo>
                  <a:pt x="206491" y="137449"/>
                </a:lnTo>
                <a:lnTo>
                  <a:pt x="206491" y="131513"/>
                </a:lnTo>
                <a:close/>
                <a:moveTo>
                  <a:pt x="218674" y="131513"/>
                </a:moveTo>
                <a:lnTo>
                  <a:pt x="218674" y="137449"/>
                </a:lnTo>
                <a:lnTo>
                  <a:pt x="212739" y="137449"/>
                </a:lnTo>
                <a:lnTo>
                  <a:pt x="212739" y="131513"/>
                </a:lnTo>
                <a:close/>
                <a:moveTo>
                  <a:pt x="224921" y="131513"/>
                </a:moveTo>
                <a:lnTo>
                  <a:pt x="224921" y="137449"/>
                </a:lnTo>
                <a:lnTo>
                  <a:pt x="218987" y="137449"/>
                </a:lnTo>
                <a:lnTo>
                  <a:pt x="218987" y="131513"/>
                </a:lnTo>
                <a:close/>
                <a:moveTo>
                  <a:pt x="231170" y="131513"/>
                </a:moveTo>
                <a:lnTo>
                  <a:pt x="231170" y="137449"/>
                </a:lnTo>
                <a:lnTo>
                  <a:pt x="225234" y="137449"/>
                </a:lnTo>
                <a:lnTo>
                  <a:pt x="225234" y="131513"/>
                </a:lnTo>
                <a:close/>
                <a:moveTo>
                  <a:pt x="237417" y="131513"/>
                </a:moveTo>
                <a:lnTo>
                  <a:pt x="237417" y="137449"/>
                </a:lnTo>
                <a:lnTo>
                  <a:pt x="231481" y="137449"/>
                </a:lnTo>
                <a:lnTo>
                  <a:pt x="231481" y="131513"/>
                </a:lnTo>
                <a:close/>
                <a:moveTo>
                  <a:pt x="243664" y="131513"/>
                </a:moveTo>
                <a:lnTo>
                  <a:pt x="243664" y="137449"/>
                </a:lnTo>
                <a:lnTo>
                  <a:pt x="237729" y="137449"/>
                </a:lnTo>
                <a:lnTo>
                  <a:pt x="237729" y="131513"/>
                </a:lnTo>
                <a:close/>
                <a:moveTo>
                  <a:pt x="249911" y="131513"/>
                </a:moveTo>
                <a:lnTo>
                  <a:pt x="249911" y="137449"/>
                </a:lnTo>
                <a:lnTo>
                  <a:pt x="243977" y="137449"/>
                </a:lnTo>
                <a:lnTo>
                  <a:pt x="243977" y="131513"/>
                </a:lnTo>
                <a:close/>
                <a:moveTo>
                  <a:pt x="256161" y="131513"/>
                </a:moveTo>
                <a:lnTo>
                  <a:pt x="256161" y="137449"/>
                </a:lnTo>
                <a:lnTo>
                  <a:pt x="250225" y="137449"/>
                </a:lnTo>
                <a:lnTo>
                  <a:pt x="250225" y="131513"/>
                </a:lnTo>
                <a:close/>
                <a:moveTo>
                  <a:pt x="262409" y="131513"/>
                </a:moveTo>
                <a:lnTo>
                  <a:pt x="262409" y="137449"/>
                </a:lnTo>
                <a:lnTo>
                  <a:pt x="256474" y="137449"/>
                </a:lnTo>
                <a:lnTo>
                  <a:pt x="256474" y="131513"/>
                </a:lnTo>
                <a:close/>
                <a:moveTo>
                  <a:pt x="268656" y="131513"/>
                </a:moveTo>
                <a:lnTo>
                  <a:pt x="268656" y="137449"/>
                </a:lnTo>
                <a:lnTo>
                  <a:pt x="262721" y="137449"/>
                </a:lnTo>
                <a:lnTo>
                  <a:pt x="262721" y="131513"/>
                </a:lnTo>
                <a:close/>
                <a:moveTo>
                  <a:pt x="274904" y="131513"/>
                </a:moveTo>
                <a:lnTo>
                  <a:pt x="274904" y="137449"/>
                </a:lnTo>
                <a:lnTo>
                  <a:pt x="268968" y="137449"/>
                </a:lnTo>
                <a:lnTo>
                  <a:pt x="268968" y="131513"/>
                </a:lnTo>
                <a:close/>
                <a:moveTo>
                  <a:pt x="6251" y="137760"/>
                </a:moveTo>
                <a:lnTo>
                  <a:pt x="6251" y="143697"/>
                </a:lnTo>
                <a:lnTo>
                  <a:pt x="315" y="143697"/>
                </a:lnTo>
                <a:lnTo>
                  <a:pt x="315" y="137760"/>
                </a:lnTo>
                <a:close/>
                <a:moveTo>
                  <a:pt x="12498" y="137760"/>
                </a:moveTo>
                <a:lnTo>
                  <a:pt x="12498" y="143697"/>
                </a:lnTo>
                <a:lnTo>
                  <a:pt x="6562" y="143697"/>
                </a:lnTo>
                <a:lnTo>
                  <a:pt x="6562" y="137760"/>
                </a:lnTo>
                <a:close/>
                <a:moveTo>
                  <a:pt x="18745" y="137760"/>
                </a:moveTo>
                <a:lnTo>
                  <a:pt x="18745" y="143697"/>
                </a:lnTo>
                <a:lnTo>
                  <a:pt x="12810" y="143697"/>
                </a:lnTo>
                <a:lnTo>
                  <a:pt x="12810" y="137760"/>
                </a:lnTo>
                <a:close/>
                <a:moveTo>
                  <a:pt x="24992" y="137760"/>
                </a:moveTo>
                <a:lnTo>
                  <a:pt x="24992" y="143697"/>
                </a:lnTo>
                <a:lnTo>
                  <a:pt x="19058" y="143697"/>
                </a:lnTo>
                <a:lnTo>
                  <a:pt x="19058" y="137760"/>
                </a:lnTo>
                <a:close/>
                <a:moveTo>
                  <a:pt x="31241" y="137760"/>
                </a:moveTo>
                <a:lnTo>
                  <a:pt x="31241" y="143697"/>
                </a:lnTo>
                <a:lnTo>
                  <a:pt x="25305" y="143697"/>
                </a:lnTo>
                <a:lnTo>
                  <a:pt x="25305" y="137760"/>
                </a:lnTo>
                <a:close/>
                <a:moveTo>
                  <a:pt x="37489" y="137760"/>
                </a:moveTo>
                <a:lnTo>
                  <a:pt x="37489" y="143697"/>
                </a:lnTo>
                <a:lnTo>
                  <a:pt x="31553" y="143697"/>
                </a:lnTo>
                <a:lnTo>
                  <a:pt x="31553" y="137760"/>
                </a:lnTo>
                <a:close/>
                <a:moveTo>
                  <a:pt x="43737" y="137760"/>
                </a:moveTo>
                <a:lnTo>
                  <a:pt x="43737" y="143697"/>
                </a:lnTo>
                <a:lnTo>
                  <a:pt x="37802" y="143697"/>
                </a:lnTo>
                <a:lnTo>
                  <a:pt x="37802" y="137760"/>
                </a:lnTo>
                <a:close/>
                <a:moveTo>
                  <a:pt x="49985" y="137760"/>
                </a:moveTo>
                <a:lnTo>
                  <a:pt x="49985" y="143697"/>
                </a:lnTo>
                <a:lnTo>
                  <a:pt x="44049" y="143697"/>
                </a:lnTo>
                <a:lnTo>
                  <a:pt x="44049" y="137760"/>
                </a:lnTo>
                <a:close/>
                <a:moveTo>
                  <a:pt x="56232" y="137760"/>
                </a:moveTo>
                <a:lnTo>
                  <a:pt x="56232" y="143697"/>
                </a:lnTo>
                <a:lnTo>
                  <a:pt x="50296" y="143697"/>
                </a:lnTo>
                <a:lnTo>
                  <a:pt x="50296" y="137760"/>
                </a:lnTo>
                <a:close/>
                <a:moveTo>
                  <a:pt x="62480" y="137760"/>
                </a:moveTo>
                <a:lnTo>
                  <a:pt x="62480" y="143697"/>
                </a:lnTo>
                <a:lnTo>
                  <a:pt x="56545" y="143697"/>
                </a:lnTo>
                <a:lnTo>
                  <a:pt x="56545" y="137760"/>
                </a:lnTo>
                <a:close/>
                <a:moveTo>
                  <a:pt x="68727" y="137760"/>
                </a:moveTo>
                <a:lnTo>
                  <a:pt x="68727" y="143697"/>
                </a:lnTo>
                <a:lnTo>
                  <a:pt x="62792" y="143697"/>
                </a:lnTo>
                <a:lnTo>
                  <a:pt x="62792" y="137760"/>
                </a:lnTo>
                <a:close/>
                <a:moveTo>
                  <a:pt x="74975" y="137760"/>
                </a:moveTo>
                <a:lnTo>
                  <a:pt x="74975" y="143697"/>
                </a:lnTo>
                <a:lnTo>
                  <a:pt x="69039" y="143697"/>
                </a:lnTo>
                <a:lnTo>
                  <a:pt x="69039" y="137760"/>
                </a:lnTo>
                <a:close/>
                <a:moveTo>
                  <a:pt x="81223" y="137760"/>
                </a:moveTo>
                <a:lnTo>
                  <a:pt x="81223" y="143697"/>
                </a:lnTo>
                <a:lnTo>
                  <a:pt x="75286" y="143697"/>
                </a:lnTo>
                <a:lnTo>
                  <a:pt x="75286" y="137760"/>
                </a:lnTo>
                <a:close/>
                <a:moveTo>
                  <a:pt x="87470" y="137760"/>
                </a:moveTo>
                <a:lnTo>
                  <a:pt x="87470" y="143697"/>
                </a:lnTo>
                <a:lnTo>
                  <a:pt x="81535" y="143697"/>
                </a:lnTo>
                <a:lnTo>
                  <a:pt x="81535" y="137760"/>
                </a:lnTo>
                <a:close/>
                <a:moveTo>
                  <a:pt x="93718" y="137760"/>
                </a:moveTo>
                <a:lnTo>
                  <a:pt x="93718" y="143697"/>
                </a:lnTo>
                <a:lnTo>
                  <a:pt x="87784" y="143697"/>
                </a:lnTo>
                <a:lnTo>
                  <a:pt x="87784" y="137760"/>
                </a:lnTo>
                <a:close/>
                <a:moveTo>
                  <a:pt x="99967" y="137760"/>
                </a:moveTo>
                <a:lnTo>
                  <a:pt x="99967" y="143697"/>
                </a:lnTo>
                <a:lnTo>
                  <a:pt x="94031" y="143697"/>
                </a:lnTo>
                <a:lnTo>
                  <a:pt x="94031" y="137760"/>
                </a:lnTo>
                <a:close/>
                <a:moveTo>
                  <a:pt x="106214" y="137760"/>
                </a:moveTo>
                <a:lnTo>
                  <a:pt x="106214" y="143697"/>
                </a:lnTo>
                <a:lnTo>
                  <a:pt x="100278" y="143697"/>
                </a:lnTo>
                <a:lnTo>
                  <a:pt x="100278" y="137760"/>
                </a:lnTo>
                <a:close/>
                <a:moveTo>
                  <a:pt x="112461" y="137760"/>
                </a:moveTo>
                <a:lnTo>
                  <a:pt x="112461" y="143697"/>
                </a:lnTo>
                <a:lnTo>
                  <a:pt x="106527" y="143697"/>
                </a:lnTo>
                <a:lnTo>
                  <a:pt x="106527" y="137760"/>
                </a:lnTo>
                <a:close/>
                <a:moveTo>
                  <a:pt x="118710" y="137760"/>
                </a:moveTo>
                <a:lnTo>
                  <a:pt x="118710" y="143697"/>
                </a:lnTo>
                <a:lnTo>
                  <a:pt x="112774" y="143697"/>
                </a:lnTo>
                <a:lnTo>
                  <a:pt x="112774" y="137760"/>
                </a:lnTo>
                <a:close/>
                <a:moveTo>
                  <a:pt x="124957" y="137760"/>
                </a:moveTo>
                <a:lnTo>
                  <a:pt x="124957" y="143697"/>
                </a:lnTo>
                <a:lnTo>
                  <a:pt x="119021" y="143697"/>
                </a:lnTo>
                <a:lnTo>
                  <a:pt x="119021" y="137760"/>
                </a:lnTo>
                <a:close/>
                <a:moveTo>
                  <a:pt x="131204" y="137760"/>
                </a:moveTo>
                <a:lnTo>
                  <a:pt x="131204" y="143697"/>
                </a:lnTo>
                <a:lnTo>
                  <a:pt x="125270" y="143697"/>
                </a:lnTo>
                <a:lnTo>
                  <a:pt x="125270" y="137760"/>
                </a:lnTo>
                <a:close/>
                <a:moveTo>
                  <a:pt x="137451" y="137760"/>
                </a:moveTo>
                <a:lnTo>
                  <a:pt x="137451" y="143697"/>
                </a:lnTo>
                <a:lnTo>
                  <a:pt x="131517" y="143697"/>
                </a:lnTo>
                <a:lnTo>
                  <a:pt x="131517" y="137760"/>
                </a:lnTo>
                <a:close/>
                <a:moveTo>
                  <a:pt x="143702" y="137760"/>
                </a:moveTo>
                <a:lnTo>
                  <a:pt x="143702" y="143697"/>
                </a:lnTo>
                <a:lnTo>
                  <a:pt x="137766" y="143697"/>
                </a:lnTo>
                <a:lnTo>
                  <a:pt x="137766" y="137760"/>
                </a:lnTo>
                <a:close/>
                <a:moveTo>
                  <a:pt x="149949" y="137760"/>
                </a:moveTo>
                <a:lnTo>
                  <a:pt x="149949" y="143697"/>
                </a:lnTo>
                <a:lnTo>
                  <a:pt x="144015" y="143697"/>
                </a:lnTo>
                <a:lnTo>
                  <a:pt x="144015" y="137760"/>
                </a:lnTo>
                <a:close/>
                <a:moveTo>
                  <a:pt x="156196" y="137760"/>
                </a:moveTo>
                <a:lnTo>
                  <a:pt x="156196" y="143697"/>
                </a:lnTo>
                <a:lnTo>
                  <a:pt x="150262" y="143697"/>
                </a:lnTo>
                <a:lnTo>
                  <a:pt x="150262" y="137760"/>
                </a:lnTo>
                <a:close/>
                <a:moveTo>
                  <a:pt x="162445" y="137760"/>
                </a:moveTo>
                <a:lnTo>
                  <a:pt x="162445" y="143697"/>
                </a:lnTo>
                <a:lnTo>
                  <a:pt x="156509" y="143697"/>
                </a:lnTo>
                <a:lnTo>
                  <a:pt x="156509" y="137760"/>
                </a:lnTo>
                <a:close/>
                <a:moveTo>
                  <a:pt x="168692" y="137760"/>
                </a:moveTo>
                <a:lnTo>
                  <a:pt x="168692" y="143697"/>
                </a:lnTo>
                <a:lnTo>
                  <a:pt x="162756" y="143697"/>
                </a:lnTo>
                <a:lnTo>
                  <a:pt x="162756" y="137760"/>
                </a:lnTo>
                <a:close/>
                <a:moveTo>
                  <a:pt x="174939" y="137760"/>
                </a:moveTo>
                <a:lnTo>
                  <a:pt x="174939" y="143697"/>
                </a:lnTo>
                <a:lnTo>
                  <a:pt x="169005" y="143697"/>
                </a:lnTo>
                <a:lnTo>
                  <a:pt x="169005" y="137760"/>
                </a:lnTo>
                <a:close/>
                <a:moveTo>
                  <a:pt x="181186" y="137760"/>
                </a:moveTo>
                <a:lnTo>
                  <a:pt x="181186" y="143697"/>
                </a:lnTo>
                <a:lnTo>
                  <a:pt x="175252" y="143697"/>
                </a:lnTo>
                <a:lnTo>
                  <a:pt x="175252" y="137760"/>
                </a:lnTo>
                <a:close/>
                <a:moveTo>
                  <a:pt x="187433" y="137760"/>
                </a:moveTo>
                <a:lnTo>
                  <a:pt x="187433" y="143697"/>
                </a:lnTo>
                <a:lnTo>
                  <a:pt x="181499" y="143697"/>
                </a:lnTo>
                <a:lnTo>
                  <a:pt x="181499" y="137760"/>
                </a:lnTo>
                <a:close/>
                <a:moveTo>
                  <a:pt x="193682" y="137760"/>
                </a:moveTo>
                <a:lnTo>
                  <a:pt x="193682" y="143697"/>
                </a:lnTo>
                <a:lnTo>
                  <a:pt x="187746" y="143697"/>
                </a:lnTo>
                <a:lnTo>
                  <a:pt x="187746" y="137760"/>
                </a:lnTo>
                <a:close/>
                <a:moveTo>
                  <a:pt x="199931" y="137760"/>
                </a:moveTo>
                <a:lnTo>
                  <a:pt x="199931" y="143697"/>
                </a:lnTo>
                <a:lnTo>
                  <a:pt x="193996" y="143697"/>
                </a:lnTo>
                <a:lnTo>
                  <a:pt x="193996" y="137760"/>
                </a:lnTo>
                <a:close/>
                <a:moveTo>
                  <a:pt x="206180" y="137760"/>
                </a:moveTo>
                <a:lnTo>
                  <a:pt x="206180" y="143697"/>
                </a:lnTo>
                <a:lnTo>
                  <a:pt x="200244" y="143697"/>
                </a:lnTo>
                <a:lnTo>
                  <a:pt x="200244" y="137760"/>
                </a:lnTo>
                <a:close/>
                <a:moveTo>
                  <a:pt x="212427" y="137760"/>
                </a:moveTo>
                <a:lnTo>
                  <a:pt x="212427" y="143697"/>
                </a:lnTo>
                <a:lnTo>
                  <a:pt x="206491" y="143697"/>
                </a:lnTo>
                <a:lnTo>
                  <a:pt x="206491" y="137760"/>
                </a:lnTo>
                <a:close/>
                <a:moveTo>
                  <a:pt x="218674" y="137760"/>
                </a:moveTo>
                <a:lnTo>
                  <a:pt x="218674" y="143697"/>
                </a:lnTo>
                <a:lnTo>
                  <a:pt x="212739" y="143697"/>
                </a:lnTo>
                <a:lnTo>
                  <a:pt x="212739" y="137760"/>
                </a:lnTo>
                <a:close/>
                <a:moveTo>
                  <a:pt x="224921" y="137760"/>
                </a:moveTo>
                <a:lnTo>
                  <a:pt x="224921" y="143697"/>
                </a:lnTo>
                <a:lnTo>
                  <a:pt x="218987" y="143697"/>
                </a:lnTo>
                <a:lnTo>
                  <a:pt x="218987" y="137760"/>
                </a:lnTo>
                <a:close/>
                <a:moveTo>
                  <a:pt x="231170" y="137760"/>
                </a:moveTo>
                <a:lnTo>
                  <a:pt x="231170" y="143697"/>
                </a:lnTo>
                <a:lnTo>
                  <a:pt x="225234" y="143697"/>
                </a:lnTo>
                <a:lnTo>
                  <a:pt x="225234" y="137760"/>
                </a:lnTo>
                <a:close/>
                <a:moveTo>
                  <a:pt x="237417" y="137760"/>
                </a:moveTo>
                <a:lnTo>
                  <a:pt x="237417" y="143697"/>
                </a:lnTo>
                <a:lnTo>
                  <a:pt x="231481" y="143697"/>
                </a:lnTo>
                <a:lnTo>
                  <a:pt x="231481" y="137760"/>
                </a:lnTo>
                <a:close/>
                <a:moveTo>
                  <a:pt x="243664" y="137760"/>
                </a:moveTo>
                <a:lnTo>
                  <a:pt x="243664" y="143697"/>
                </a:lnTo>
                <a:lnTo>
                  <a:pt x="237729" y="143697"/>
                </a:lnTo>
                <a:lnTo>
                  <a:pt x="237729" y="137760"/>
                </a:lnTo>
                <a:close/>
                <a:moveTo>
                  <a:pt x="249911" y="137760"/>
                </a:moveTo>
                <a:lnTo>
                  <a:pt x="249911" y="143697"/>
                </a:lnTo>
                <a:lnTo>
                  <a:pt x="243977" y="143697"/>
                </a:lnTo>
                <a:lnTo>
                  <a:pt x="243977" y="137760"/>
                </a:lnTo>
                <a:close/>
                <a:moveTo>
                  <a:pt x="256161" y="137760"/>
                </a:moveTo>
                <a:lnTo>
                  <a:pt x="256161" y="143697"/>
                </a:lnTo>
                <a:lnTo>
                  <a:pt x="250225" y="143697"/>
                </a:lnTo>
                <a:lnTo>
                  <a:pt x="250225" y="137760"/>
                </a:lnTo>
                <a:close/>
                <a:moveTo>
                  <a:pt x="262409" y="137760"/>
                </a:moveTo>
                <a:lnTo>
                  <a:pt x="262409" y="143697"/>
                </a:lnTo>
                <a:lnTo>
                  <a:pt x="256474" y="143697"/>
                </a:lnTo>
                <a:lnTo>
                  <a:pt x="256474" y="137760"/>
                </a:lnTo>
                <a:close/>
                <a:moveTo>
                  <a:pt x="268656" y="137760"/>
                </a:moveTo>
                <a:lnTo>
                  <a:pt x="268656" y="143697"/>
                </a:lnTo>
                <a:lnTo>
                  <a:pt x="262721" y="143697"/>
                </a:lnTo>
                <a:lnTo>
                  <a:pt x="262721" y="137760"/>
                </a:lnTo>
                <a:close/>
                <a:moveTo>
                  <a:pt x="274904" y="137760"/>
                </a:moveTo>
                <a:lnTo>
                  <a:pt x="274904" y="143697"/>
                </a:lnTo>
                <a:lnTo>
                  <a:pt x="268968" y="143697"/>
                </a:lnTo>
                <a:lnTo>
                  <a:pt x="268968" y="137760"/>
                </a:lnTo>
                <a:close/>
                <a:moveTo>
                  <a:pt x="6251" y="144011"/>
                </a:moveTo>
                <a:lnTo>
                  <a:pt x="6251" y="149945"/>
                </a:lnTo>
                <a:lnTo>
                  <a:pt x="315" y="149945"/>
                </a:lnTo>
                <a:lnTo>
                  <a:pt x="315" y="144011"/>
                </a:lnTo>
                <a:close/>
                <a:moveTo>
                  <a:pt x="12498" y="144011"/>
                </a:moveTo>
                <a:lnTo>
                  <a:pt x="12498" y="149945"/>
                </a:lnTo>
                <a:lnTo>
                  <a:pt x="6562" y="149945"/>
                </a:lnTo>
                <a:lnTo>
                  <a:pt x="6562" y="144011"/>
                </a:lnTo>
                <a:close/>
                <a:moveTo>
                  <a:pt x="18745" y="144011"/>
                </a:moveTo>
                <a:lnTo>
                  <a:pt x="18745" y="149945"/>
                </a:lnTo>
                <a:lnTo>
                  <a:pt x="12810" y="149945"/>
                </a:lnTo>
                <a:lnTo>
                  <a:pt x="12810" y="144011"/>
                </a:lnTo>
                <a:close/>
                <a:moveTo>
                  <a:pt x="24992" y="144011"/>
                </a:moveTo>
                <a:lnTo>
                  <a:pt x="24992" y="149945"/>
                </a:lnTo>
                <a:lnTo>
                  <a:pt x="19058" y="149945"/>
                </a:lnTo>
                <a:lnTo>
                  <a:pt x="19058" y="144011"/>
                </a:lnTo>
                <a:close/>
                <a:moveTo>
                  <a:pt x="31241" y="144011"/>
                </a:moveTo>
                <a:lnTo>
                  <a:pt x="31241" y="149945"/>
                </a:lnTo>
                <a:lnTo>
                  <a:pt x="25305" y="149945"/>
                </a:lnTo>
                <a:lnTo>
                  <a:pt x="25305" y="144011"/>
                </a:lnTo>
                <a:close/>
                <a:moveTo>
                  <a:pt x="37489" y="144011"/>
                </a:moveTo>
                <a:lnTo>
                  <a:pt x="37489" y="149945"/>
                </a:lnTo>
                <a:lnTo>
                  <a:pt x="31553" y="149945"/>
                </a:lnTo>
                <a:lnTo>
                  <a:pt x="31553" y="144011"/>
                </a:lnTo>
                <a:close/>
                <a:moveTo>
                  <a:pt x="43737" y="144011"/>
                </a:moveTo>
                <a:lnTo>
                  <a:pt x="43737" y="149945"/>
                </a:lnTo>
                <a:lnTo>
                  <a:pt x="37802" y="149945"/>
                </a:lnTo>
                <a:lnTo>
                  <a:pt x="37802" y="144011"/>
                </a:lnTo>
                <a:close/>
                <a:moveTo>
                  <a:pt x="49985" y="144011"/>
                </a:moveTo>
                <a:lnTo>
                  <a:pt x="49985" y="149945"/>
                </a:lnTo>
                <a:lnTo>
                  <a:pt x="44049" y="149945"/>
                </a:lnTo>
                <a:lnTo>
                  <a:pt x="44049" y="144011"/>
                </a:lnTo>
                <a:close/>
                <a:moveTo>
                  <a:pt x="56232" y="144011"/>
                </a:moveTo>
                <a:lnTo>
                  <a:pt x="56232" y="149945"/>
                </a:lnTo>
                <a:lnTo>
                  <a:pt x="50296" y="149945"/>
                </a:lnTo>
                <a:lnTo>
                  <a:pt x="50296" y="144011"/>
                </a:lnTo>
                <a:close/>
                <a:moveTo>
                  <a:pt x="62480" y="144011"/>
                </a:moveTo>
                <a:lnTo>
                  <a:pt x="62480" y="149945"/>
                </a:lnTo>
                <a:lnTo>
                  <a:pt x="56545" y="149945"/>
                </a:lnTo>
                <a:lnTo>
                  <a:pt x="56545" y="144011"/>
                </a:lnTo>
                <a:close/>
                <a:moveTo>
                  <a:pt x="68727" y="144011"/>
                </a:moveTo>
                <a:lnTo>
                  <a:pt x="68727" y="149945"/>
                </a:lnTo>
                <a:lnTo>
                  <a:pt x="62792" y="149945"/>
                </a:lnTo>
                <a:lnTo>
                  <a:pt x="62792" y="144011"/>
                </a:lnTo>
                <a:close/>
                <a:moveTo>
                  <a:pt x="74975" y="144011"/>
                </a:moveTo>
                <a:lnTo>
                  <a:pt x="74975" y="149945"/>
                </a:lnTo>
                <a:lnTo>
                  <a:pt x="69039" y="149945"/>
                </a:lnTo>
                <a:lnTo>
                  <a:pt x="69039" y="144011"/>
                </a:lnTo>
                <a:close/>
                <a:moveTo>
                  <a:pt x="81223" y="144011"/>
                </a:moveTo>
                <a:lnTo>
                  <a:pt x="81223" y="149945"/>
                </a:lnTo>
                <a:lnTo>
                  <a:pt x="75286" y="149945"/>
                </a:lnTo>
                <a:lnTo>
                  <a:pt x="75286" y="144011"/>
                </a:lnTo>
                <a:close/>
                <a:moveTo>
                  <a:pt x="87470" y="144011"/>
                </a:moveTo>
                <a:lnTo>
                  <a:pt x="87470" y="149945"/>
                </a:lnTo>
                <a:lnTo>
                  <a:pt x="81535" y="149945"/>
                </a:lnTo>
                <a:lnTo>
                  <a:pt x="81535" y="144011"/>
                </a:lnTo>
                <a:close/>
                <a:moveTo>
                  <a:pt x="93718" y="144011"/>
                </a:moveTo>
                <a:lnTo>
                  <a:pt x="93718" y="149945"/>
                </a:lnTo>
                <a:lnTo>
                  <a:pt x="87784" y="149945"/>
                </a:lnTo>
                <a:lnTo>
                  <a:pt x="87784" y="144011"/>
                </a:lnTo>
                <a:close/>
                <a:moveTo>
                  <a:pt x="99967" y="144011"/>
                </a:moveTo>
                <a:lnTo>
                  <a:pt x="99967" y="149945"/>
                </a:lnTo>
                <a:lnTo>
                  <a:pt x="94031" y="149945"/>
                </a:lnTo>
                <a:lnTo>
                  <a:pt x="94031" y="144011"/>
                </a:lnTo>
                <a:close/>
                <a:moveTo>
                  <a:pt x="106214" y="144011"/>
                </a:moveTo>
                <a:lnTo>
                  <a:pt x="106214" y="149945"/>
                </a:lnTo>
                <a:lnTo>
                  <a:pt x="100278" y="149945"/>
                </a:lnTo>
                <a:lnTo>
                  <a:pt x="100278" y="144011"/>
                </a:lnTo>
                <a:close/>
                <a:moveTo>
                  <a:pt x="112461" y="144011"/>
                </a:moveTo>
                <a:lnTo>
                  <a:pt x="112461" y="149945"/>
                </a:lnTo>
                <a:lnTo>
                  <a:pt x="106527" y="149945"/>
                </a:lnTo>
                <a:lnTo>
                  <a:pt x="106527" y="144011"/>
                </a:lnTo>
                <a:close/>
                <a:moveTo>
                  <a:pt x="118710" y="144011"/>
                </a:moveTo>
                <a:lnTo>
                  <a:pt x="118710" y="149945"/>
                </a:lnTo>
                <a:lnTo>
                  <a:pt x="112774" y="149945"/>
                </a:lnTo>
                <a:lnTo>
                  <a:pt x="112774" y="144011"/>
                </a:lnTo>
                <a:close/>
                <a:moveTo>
                  <a:pt x="124957" y="144011"/>
                </a:moveTo>
                <a:lnTo>
                  <a:pt x="124957" y="149945"/>
                </a:lnTo>
                <a:lnTo>
                  <a:pt x="119021" y="149945"/>
                </a:lnTo>
                <a:lnTo>
                  <a:pt x="119021" y="144011"/>
                </a:lnTo>
                <a:close/>
                <a:moveTo>
                  <a:pt x="131204" y="144011"/>
                </a:moveTo>
                <a:lnTo>
                  <a:pt x="131204" y="149945"/>
                </a:lnTo>
                <a:lnTo>
                  <a:pt x="125270" y="149945"/>
                </a:lnTo>
                <a:lnTo>
                  <a:pt x="125270" y="144011"/>
                </a:lnTo>
                <a:close/>
                <a:moveTo>
                  <a:pt x="137451" y="144011"/>
                </a:moveTo>
                <a:lnTo>
                  <a:pt x="137451" y="149945"/>
                </a:lnTo>
                <a:lnTo>
                  <a:pt x="131517" y="149945"/>
                </a:lnTo>
                <a:lnTo>
                  <a:pt x="131517" y="144011"/>
                </a:lnTo>
                <a:close/>
                <a:moveTo>
                  <a:pt x="143702" y="144011"/>
                </a:moveTo>
                <a:lnTo>
                  <a:pt x="143702" y="149945"/>
                </a:lnTo>
                <a:lnTo>
                  <a:pt x="137766" y="149945"/>
                </a:lnTo>
                <a:lnTo>
                  <a:pt x="137766" y="144011"/>
                </a:lnTo>
                <a:close/>
                <a:moveTo>
                  <a:pt x="149949" y="144011"/>
                </a:moveTo>
                <a:lnTo>
                  <a:pt x="149949" y="149945"/>
                </a:lnTo>
                <a:lnTo>
                  <a:pt x="144015" y="149945"/>
                </a:lnTo>
                <a:lnTo>
                  <a:pt x="144015" y="144011"/>
                </a:lnTo>
                <a:close/>
                <a:moveTo>
                  <a:pt x="156196" y="144011"/>
                </a:moveTo>
                <a:lnTo>
                  <a:pt x="156196" y="149945"/>
                </a:lnTo>
                <a:lnTo>
                  <a:pt x="150262" y="149945"/>
                </a:lnTo>
                <a:lnTo>
                  <a:pt x="150262" y="144011"/>
                </a:lnTo>
                <a:close/>
                <a:moveTo>
                  <a:pt x="162445" y="144011"/>
                </a:moveTo>
                <a:lnTo>
                  <a:pt x="162445" y="149945"/>
                </a:lnTo>
                <a:lnTo>
                  <a:pt x="156509" y="149945"/>
                </a:lnTo>
                <a:lnTo>
                  <a:pt x="156509" y="144011"/>
                </a:lnTo>
                <a:close/>
                <a:moveTo>
                  <a:pt x="168692" y="144011"/>
                </a:moveTo>
                <a:lnTo>
                  <a:pt x="168692" y="149945"/>
                </a:lnTo>
                <a:lnTo>
                  <a:pt x="162756" y="149945"/>
                </a:lnTo>
                <a:lnTo>
                  <a:pt x="162756" y="144011"/>
                </a:lnTo>
                <a:close/>
                <a:moveTo>
                  <a:pt x="174939" y="144011"/>
                </a:moveTo>
                <a:lnTo>
                  <a:pt x="174939" y="149945"/>
                </a:lnTo>
                <a:lnTo>
                  <a:pt x="169005" y="149945"/>
                </a:lnTo>
                <a:lnTo>
                  <a:pt x="169005" y="144011"/>
                </a:lnTo>
                <a:close/>
                <a:moveTo>
                  <a:pt x="181186" y="144011"/>
                </a:moveTo>
                <a:lnTo>
                  <a:pt x="181186" y="149945"/>
                </a:lnTo>
                <a:lnTo>
                  <a:pt x="175252" y="149945"/>
                </a:lnTo>
                <a:lnTo>
                  <a:pt x="175252" y="144011"/>
                </a:lnTo>
                <a:close/>
                <a:moveTo>
                  <a:pt x="187433" y="144011"/>
                </a:moveTo>
                <a:lnTo>
                  <a:pt x="187433" y="149945"/>
                </a:lnTo>
                <a:lnTo>
                  <a:pt x="181499" y="149945"/>
                </a:lnTo>
                <a:lnTo>
                  <a:pt x="181499" y="144011"/>
                </a:lnTo>
                <a:close/>
                <a:moveTo>
                  <a:pt x="193682" y="144011"/>
                </a:moveTo>
                <a:lnTo>
                  <a:pt x="193682" y="149945"/>
                </a:lnTo>
                <a:lnTo>
                  <a:pt x="187746" y="149945"/>
                </a:lnTo>
                <a:lnTo>
                  <a:pt x="187746" y="144011"/>
                </a:lnTo>
                <a:close/>
                <a:moveTo>
                  <a:pt x="199931" y="144011"/>
                </a:moveTo>
                <a:lnTo>
                  <a:pt x="199931" y="149945"/>
                </a:lnTo>
                <a:lnTo>
                  <a:pt x="193996" y="149945"/>
                </a:lnTo>
                <a:lnTo>
                  <a:pt x="193996" y="144011"/>
                </a:lnTo>
                <a:close/>
                <a:moveTo>
                  <a:pt x="206180" y="144011"/>
                </a:moveTo>
                <a:lnTo>
                  <a:pt x="206180" y="149945"/>
                </a:lnTo>
                <a:lnTo>
                  <a:pt x="200244" y="149945"/>
                </a:lnTo>
                <a:lnTo>
                  <a:pt x="200244" y="144011"/>
                </a:lnTo>
                <a:close/>
                <a:moveTo>
                  <a:pt x="212427" y="144011"/>
                </a:moveTo>
                <a:lnTo>
                  <a:pt x="212427" y="149945"/>
                </a:lnTo>
                <a:lnTo>
                  <a:pt x="206491" y="149945"/>
                </a:lnTo>
                <a:lnTo>
                  <a:pt x="206491" y="144011"/>
                </a:lnTo>
                <a:close/>
                <a:moveTo>
                  <a:pt x="218674" y="144011"/>
                </a:moveTo>
                <a:lnTo>
                  <a:pt x="218674" y="149945"/>
                </a:lnTo>
                <a:lnTo>
                  <a:pt x="212739" y="149945"/>
                </a:lnTo>
                <a:lnTo>
                  <a:pt x="212739" y="144011"/>
                </a:lnTo>
                <a:close/>
                <a:moveTo>
                  <a:pt x="224921" y="144011"/>
                </a:moveTo>
                <a:lnTo>
                  <a:pt x="224921" y="149945"/>
                </a:lnTo>
                <a:lnTo>
                  <a:pt x="218987" y="149945"/>
                </a:lnTo>
                <a:lnTo>
                  <a:pt x="218987" y="144011"/>
                </a:lnTo>
                <a:close/>
                <a:moveTo>
                  <a:pt x="231170" y="144011"/>
                </a:moveTo>
                <a:lnTo>
                  <a:pt x="231170" y="149945"/>
                </a:lnTo>
                <a:lnTo>
                  <a:pt x="225234" y="149945"/>
                </a:lnTo>
                <a:lnTo>
                  <a:pt x="225234" y="144011"/>
                </a:lnTo>
                <a:close/>
                <a:moveTo>
                  <a:pt x="237417" y="144011"/>
                </a:moveTo>
                <a:lnTo>
                  <a:pt x="237417" y="149945"/>
                </a:lnTo>
                <a:lnTo>
                  <a:pt x="231481" y="149945"/>
                </a:lnTo>
                <a:lnTo>
                  <a:pt x="231481" y="144011"/>
                </a:lnTo>
                <a:close/>
                <a:moveTo>
                  <a:pt x="243664" y="144011"/>
                </a:moveTo>
                <a:lnTo>
                  <a:pt x="243664" y="149945"/>
                </a:lnTo>
                <a:lnTo>
                  <a:pt x="237729" y="149945"/>
                </a:lnTo>
                <a:lnTo>
                  <a:pt x="237729" y="144011"/>
                </a:lnTo>
                <a:close/>
                <a:moveTo>
                  <a:pt x="249911" y="144011"/>
                </a:moveTo>
                <a:lnTo>
                  <a:pt x="249911" y="149945"/>
                </a:lnTo>
                <a:lnTo>
                  <a:pt x="243977" y="149945"/>
                </a:lnTo>
                <a:lnTo>
                  <a:pt x="243977" y="144011"/>
                </a:lnTo>
                <a:close/>
                <a:moveTo>
                  <a:pt x="256161" y="144011"/>
                </a:moveTo>
                <a:lnTo>
                  <a:pt x="256161" y="149945"/>
                </a:lnTo>
                <a:lnTo>
                  <a:pt x="250225" y="149945"/>
                </a:lnTo>
                <a:lnTo>
                  <a:pt x="250225" y="144011"/>
                </a:lnTo>
                <a:close/>
                <a:moveTo>
                  <a:pt x="262409" y="144011"/>
                </a:moveTo>
                <a:lnTo>
                  <a:pt x="262409" y="149945"/>
                </a:lnTo>
                <a:lnTo>
                  <a:pt x="256474" y="149945"/>
                </a:lnTo>
                <a:lnTo>
                  <a:pt x="256474" y="144011"/>
                </a:lnTo>
                <a:close/>
                <a:moveTo>
                  <a:pt x="268656" y="144011"/>
                </a:moveTo>
                <a:lnTo>
                  <a:pt x="268656" y="149945"/>
                </a:lnTo>
                <a:lnTo>
                  <a:pt x="262721" y="149945"/>
                </a:lnTo>
                <a:lnTo>
                  <a:pt x="262721" y="144011"/>
                </a:lnTo>
                <a:close/>
                <a:moveTo>
                  <a:pt x="274904" y="144011"/>
                </a:moveTo>
                <a:lnTo>
                  <a:pt x="274904" y="149945"/>
                </a:lnTo>
                <a:lnTo>
                  <a:pt x="268968" y="149945"/>
                </a:lnTo>
                <a:lnTo>
                  <a:pt x="268968" y="144011"/>
                </a:lnTo>
                <a:close/>
                <a:moveTo>
                  <a:pt x="6251" y="150258"/>
                </a:moveTo>
                <a:lnTo>
                  <a:pt x="6251" y="156192"/>
                </a:lnTo>
                <a:lnTo>
                  <a:pt x="315" y="156192"/>
                </a:lnTo>
                <a:lnTo>
                  <a:pt x="315" y="150258"/>
                </a:lnTo>
                <a:close/>
                <a:moveTo>
                  <a:pt x="12498" y="150258"/>
                </a:moveTo>
                <a:lnTo>
                  <a:pt x="12498" y="156192"/>
                </a:lnTo>
                <a:lnTo>
                  <a:pt x="6562" y="156192"/>
                </a:lnTo>
                <a:lnTo>
                  <a:pt x="6562" y="150258"/>
                </a:lnTo>
                <a:close/>
                <a:moveTo>
                  <a:pt x="18745" y="150258"/>
                </a:moveTo>
                <a:lnTo>
                  <a:pt x="18745" y="156192"/>
                </a:lnTo>
                <a:lnTo>
                  <a:pt x="12810" y="156192"/>
                </a:lnTo>
                <a:lnTo>
                  <a:pt x="12810" y="150258"/>
                </a:lnTo>
                <a:close/>
                <a:moveTo>
                  <a:pt x="24992" y="150258"/>
                </a:moveTo>
                <a:lnTo>
                  <a:pt x="24992" y="156192"/>
                </a:lnTo>
                <a:lnTo>
                  <a:pt x="19058" y="156192"/>
                </a:lnTo>
                <a:lnTo>
                  <a:pt x="19058" y="150258"/>
                </a:lnTo>
                <a:close/>
                <a:moveTo>
                  <a:pt x="31241" y="150258"/>
                </a:moveTo>
                <a:lnTo>
                  <a:pt x="31241" y="156192"/>
                </a:lnTo>
                <a:lnTo>
                  <a:pt x="25305" y="156192"/>
                </a:lnTo>
                <a:lnTo>
                  <a:pt x="25305" y="150258"/>
                </a:lnTo>
                <a:close/>
                <a:moveTo>
                  <a:pt x="37489" y="150258"/>
                </a:moveTo>
                <a:lnTo>
                  <a:pt x="37489" y="156192"/>
                </a:lnTo>
                <a:lnTo>
                  <a:pt x="31553" y="156192"/>
                </a:lnTo>
                <a:lnTo>
                  <a:pt x="31553" y="150258"/>
                </a:lnTo>
                <a:close/>
                <a:moveTo>
                  <a:pt x="43737" y="150258"/>
                </a:moveTo>
                <a:lnTo>
                  <a:pt x="43737" y="156192"/>
                </a:lnTo>
                <a:lnTo>
                  <a:pt x="37802" y="156192"/>
                </a:lnTo>
                <a:lnTo>
                  <a:pt x="37802" y="150258"/>
                </a:lnTo>
                <a:close/>
                <a:moveTo>
                  <a:pt x="49985" y="150258"/>
                </a:moveTo>
                <a:lnTo>
                  <a:pt x="49985" y="156192"/>
                </a:lnTo>
                <a:lnTo>
                  <a:pt x="44049" y="156192"/>
                </a:lnTo>
                <a:lnTo>
                  <a:pt x="44049" y="150258"/>
                </a:lnTo>
                <a:close/>
                <a:moveTo>
                  <a:pt x="56232" y="150258"/>
                </a:moveTo>
                <a:lnTo>
                  <a:pt x="56232" y="156192"/>
                </a:lnTo>
                <a:lnTo>
                  <a:pt x="50296" y="156192"/>
                </a:lnTo>
                <a:lnTo>
                  <a:pt x="50296" y="150258"/>
                </a:lnTo>
                <a:close/>
                <a:moveTo>
                  <a:pt x="62480" y="150258"/>
                </a:moveTo>
                <a:lnTo>
                  <a:pt x="62480" y="156192"/>
                </a:lnTo>
                <a:lnTo>
                  <a:pt x="56545" y="156192"/>
                </a:lnTo>
                <a:lnTo>
                  <a:pt x="56545" y="150258"/>
                </a:lnTo>
                <a:close/>
                <a:moveTo>
                  <a:pt x="68727" y="150258"/>
                </a:moveTo>
                <a:lnTo>
                  <a:pt x="68727" y="156192"/>
                </a:lnTo>
                <a:lnTo>
                  <a:pt x="62792" y="156192"/>
                </a:lnTo>
                <a:lnTo>
                  <a:pt x="62792" y="150258"/>
                </a:lnTo>
                <a:close/>
                <a:moveTo>
                  <a:pt x="74975" y="150258"/>
                </a:moveTo>
                <a:lnTo>
                  <a:pt x="74975" y="156192"/>
                </a:lnTo>
                <a:lnTo>
                  <a:pt x="69039" y="156192"/>
                </a:lnTo>
                <a:lnTo>
                  <a:pt x="69039" y="150258"/>
                </a:lnTo>
                <a:close/>
                <a:moveTo>
                  <a:pt x="81223" y="150258"/>
                </a:moveTo>
                <a:lnTo>
                  <a:pt x="81223" y="156192"/>
                </a:lnTo>
                <a:lnTo>
                  <a:pt x="75286" y="156192"/>
                </a:lnTo>
                <a:lnTo>
                  <a:pt x="75286" y="150258"/>
                </a:lnTo>
                <a:close/>
                <a:moveTo>
                  <a:pt x="87470" y="150258"/>
                </a:moveTo>
                <a:lnTo>
                  <a:pt x="87470" y="156192"/>
                </a:lnTo>
                <a:lnTo>
                  <a:pt x="81535" y="156192"/>
                </a:lnTo>
                <a:lnTo>
                  <a:pt x="81535" y="150258"/>
                </a:lnTo>
                <a:close/>
                <a:moveTo>
                  <a:pt x="93718" y="150258"/>
                </a:moveTo>
                <a:lnTo>
                  <a:pt x="93718" y="156192"/>
                </a:lnTo>
                <a:lnTo>
                  <a:pt x="87784" y="156192"/>
                </a:lnTo>
                <a:lnTo>
                  <a:pt x="87784" y="150258"/>
                </a:lnTo>
                <a:close/>
                <a:moveTo>
                  <a:pt x="99967" y="150258"/>
                </a:moveTo>
                <a:lnTo>
                  <a:pt x="99967" y="156192"/>
                </a:lnTo>
                <a:lnTo>
                  <a:pt x="94031" y="156192"/>
                </a:lnTo>
                <a:lnTo>
                  <a:pt x="94031" y="150258"/>
                </a:lnTo>
                <a:close/>
                <a:moveTo>
                  <a:pt x="106214" y="150258"/>
                </a:moveTo>
                <a:lnTo>
                  <a:pt x="106214" y="156192"/>
                </a:lnTo>
                <a:lnTo>
                  <a:pt x="100278" y="156192"/>
                </a:lnTo>
                <a:lnTo>
                  <a:pt x="100278" y="150258"/>
                </a:lnTo>
                <a:close/>
                <a:moveTo>
                  <a:pt x="112461" y="150258"/>
                </a:moveTo>
                <a:lnTo>
                  <a:pt x="112461" y="156192"/>
                </a:lnTo>
                <a:lnTo>
                  <a:pt x="106527" y="156192"/>
                </a:lnTo>
                <a:lnTo>
                  <a:pt x="106527" y="150258"/>
                </a:lnTo>
                <a:close/>
                <a:moveTo>
                  <a:pt x="118710" y="150258"/>
                </a:moveTo>
                <a:lnTo>
                  <a:pt x="118710" y="156192"/>
                </a:lnTo>
                <a:lnTo>
                  <a:pt x="112774" y="156192"/>
                </a:lnTo>
                <a:lnTo>
                  <a:pt x="112774" y="150258"/>
                </a:lnTo>
                <a:close/>
                <a:moveTo>
                  <a:pt x="124957" y="150258"/>
                </a:moveTo>
                <a:lnTo>
                  <a:pt x="124957" y="156192"/>
                </a:lnTo>
                <a:lnTo>
                  <a:pt x="119021" y="156192"/>
                </a:lnTo>
                <a:lnTo>
                  <a:pt x="119021" y="150258"/>
                </a:lnTo>
                <a:close/>
                <a:moveTo>
                  <a:pt x="131204" y="150258"/>
                </a:moveTo>
                <a:lnTo>
                  <a:pt x="131204" y="156192"/>
                </a:lnTo>
                <a:lnTo>
                  <a:pt x="125270" y="156192"/>
                </a:lnTo>
                <a:lnTo>
                  <a:pt x="125270" y="150258"/>
                </a:lnTo>
                <a:close/>
                <a:moveTo>
                  <a:pt x="137451" y="150258"/>
                </a:moveTo>
                <a:lnTo>
                  <a:pt x="137451" y="156192"/>
                </a:lnTo>
                <a:lnTo>
                  <a:pt x="131517" y="156192"/>
                </a:lnTo>
                <a:lnTo>
                  <a:pt x="131517" y="150258"/>
                </a:lnTo>
                <a:close/>
                <a:moveTo>
                  <a:pt x="143702" y="150258"/>
                </a:moveTo>
                <a:lnTo>
                  <a:pt x="143702" y="156192"/>
                </a:lnTo>
                <a:lnTo>
                  <a:pt x="137766" y="156192"/>
                </a:lnTo>
                <a:lnTo>
                  <a:pt x="137766" y="150258"/>
                </a:lnTo>
                <a:close/>
                <a:moveTo>
                  <a:pt x="149949" y="150258"/>
                </a:moveTo>
                <a:lnTo>
                  <a:pt x="149949" y="156192"/>
                </a:lnTo>
                <a:lnTo>
                  <a:pt x="144015" y="156192"/>
                </a:lnTo>
                <a:lnTo>
                  <a:pt x="144015" y="150258"/>
                </a:lnTo>
                <a:close/>
                <a:moveTo>
                  <a:pt x="156196" y="150258"/>
                </a:moveTo>
                <a:lnTo>
                  <a:pt x="156196" y="156192"/>
                </a:lnTo>
                <a:lnTo>
                  <a:pt x="150262" y="156192"/>
                </a:lnTo>
                <a:lnTo>
                  <a:pt x="150262" y="150258"/>
                </a:lnTo>
                <a:close/>
                <a:moveTo>
                  <a:pt x="162445" y="150258"/>
                </a:moveTo>
                <a:lnTo>
                  <a:pt x="162445" y="156192"/>
                </a:lnTo>
                <a:lnTo>
                  <a:pt x="156509" y="156192"/>
                </a:lnTo>
                <a:lnTo>
                  <a:pt x="156509" y="150258"/>
                </a:lnTo>
                <a:close/>
                <a:moveTo>
                  <a:pt x="168692" y="150258"/>
                </a:moveTo>
                <a:lnTo>
                  <a:pt x="168692" y="156192"/>
                </a:lnTo>
                <a:lnTo>
                  <a:pt x="162756" y="156192"/>
                </a:lnTo>
                <a:lnTo>
                  <a:pt x="162756" y="150258"/>
                </a:lnTo>
                <a:close/>
                <a:moveTo>
                  <a:pt x="174939" y="150258"/>
                </a:moveTo>
                <a:lnTo>
                  <a:pt x="174939" y="156192"/>
                </a:lnTo>
                <a:lnTo>
                  <a:pt x="169005" y="156192"/>
                </a:lnTo>
                <a:lnTo>
                  <a:pt x="169005" y="150258"/>
                </a:lnTo>
                <a:close/>
                <a:moveTo>
                  <a:pt x="181186" y="150258"/>
                </a:moveTo>
                <a:lnTo>
                  <a:pt x="181186" y="156192"/>
                </a:lnTo>
                <a:lnTo>
                  <a:pt x="175252" y="156192"/>
                </a:lnTo>
                <a:lnTo>
                  <a:pt x="175252" y="150258"/>
                </a:lnTo>
                <a:close/>
                <a:moveTo>
                  <a:pt x="187433" y="150258"/>
                </a:moveTo>
                <a:lnTo>
                  <a:pt x="187433" y="156192"/>
                </a:lnTo>
                <a:lnTo>
                  <a:pt x="181499" y="156192"/>
                </a:lnTo>
                <a:lnTo>
                  <a:pt x="181499" y="150258"/>
                </a:lnTo>
                <a:close/>
                <a:moveTo>
                  <a:pt x="193682" y="150258"/>
                </a:moveTo>
                <a:lnTo>
                  <a:pt x="193682" y="156192"/>
                </a:lnTo>
                <a:lnTo>
                  <a:pt x="187746" y="156192"/>
                </a:lnTo>
                <a:lnTo>
                  <a:pt x="187746" y="150258"/>
                </a:lnTo>
                <a:close/>
                <a:moveTo>
                  <a:pt x="199931" y="150258"/>
                </a:moveTo>
                <a:lnTo>
                  <a:pt x="199931" y="156192"/>
                </a:lnTo>
                <a:lnTo>
                  <a:pt x="193996" y="156192"/>
                </a:lnTo>
                <a:lnTo>
                  <a:pt x="193996" y="150258"/>
                </a:lnTo>
                <a:close/>
                <a:moveTo>
                  <a:pt x="206180" y="150258"/>
                </a:moveTo>
                <a:lnTo>
                  <a:pt x="206180" y="156192"/>
                </a:lnTo>
                <a:lnTo>
                  <a:pt x="200244" y="156192"/>
                </a:lnTo>
                <a:lnTo>
                  <a:pt x="200244" y="150258"/>
                </a:lnTo>
                <a:close/>
                <a:moveTo>
                  <a:pt x="212427" y="150258"/>
                </a:moveTo>
                <a:lnTo>
                  <a:pt x="212427" y="156192"/>
                </a:lnTo>
                <a:lnTo>
                  <a:pt x="206491" y="156192"/>
                </a:lnTo>
                <a:lnTo>
                  <a:pt x="206491" y="150258"/>
                </a:lnTo>
                <a:close/>
                <a:moveTo>
                  <a:pt x="218674" y="150258"/>
                </a:moveTo>
                <a:lnTo>
                  <a:pt x="218674" y="156192"/>
                </a:lnTo>
                <a:lnTo>
                  <a:pt x="212739" y="156192"/>
                </a:lnTo>
                <a:lnTo>
                  <a:pt x="212739" y="150258"/>
                </a:lnTo>
                <a:close/>
                <a:moveTo>
                  <a:pt x="224921" y="150258"/>
                </a:moveTo>
                <a:lnTo>
                  <a:pt x="224921" y="156192"/>
                </a:lnTo>
                <a:lnTo>
                  <a:pt x="218987" y="156192"/>
                </a:lnTo>
                <a:lnTo>
                  <a:pt x="218987" y="150258"/>
                </a:lnTo>
                <a:close/>
                <a:moveTo>
                  <a:pt x="231170" y="150258"/>
                </a:moveTo>
                <a:lnTo>
                  <a:pt x="231170" y="156192"/>
                </a:lnTo>
                <a:lnTo>
                  <a:pt x="225234" y="156192"/>
                </a:lnTo>
                <a:lnTo>
                  <a:pt x="225234" y="150258"/>
                </a:lnTo>
                <a:close/>
                <a:moveTo>
                  <a:pt x="237417" y="150258"/>
                </a:moveTo>
                <a:lnTo>
                  <a:pt x="237417" y="156192"/>
                </a:lnTo>
                <a:lnTo>
                  <a:pt x="231481" y="156192"/>
                </a:lnTo>
                <a:lnTo>
                  <a:pt x="231481" y="150258"/>
                </a:lnTo>
                <a:close/>
                <a:moveTo>
                  <a:pt x="243664" y="150258"/>
                </a:moveTo>
                <a:lnTo>
                  <a:pt x="243664" y="156192"/>
                </a:lnTo>
                <a:lnTo>
                  <a:pt x="237729" y="156192"/>
                </a:lnTo>
                <a:lnTo>
                  <a:pt x="237729" y="150258"/>
                </a:lnTo>
                <a:close/>
                <a:moveTo>
                  <a:pt x="249911" y="150258"/>
                </a:moveTo>
                <a:lnTo>
                  <a:pt x="249911" y="156192"/>
                </a:lnTo>
                <a:lnTo>
                  <a:pt x="243977" y="156192"/>
                </a:lnTo>
                <a:lnTo>
                  <a:pt x="243977" y="150258"/>
                </a:lnTo>
                <a:close/>
                <a:moveTo>
                  <a:pt x="256161" y="150258"/>
                </a:moveTo>
                <a:lnTo>
                  <a:pt x="256161" y="156192"/>
                </a:lnTo>
                <a:lnTo>
                  <a:pt x="250225" y="156192"/>
                </a:lnTo>
                <a:lnTo>
                  <a:pt x="250225" y="150258"/>
                </a:lnTo>
                <a:close/>
                <a:moveTo>
                  <a:pt x="262409" y="150258"/>
                </a:moveTo>
                <a:lnTo>
                  <a:pt x="262409" y="156192"/>
                </a:lnTo>
                <a:lnTo>
                  <a:pt x="256474" y="156192"/>
                </a:lnTo>
                <a:lnTo>
                  <a:pt x="256474" y="150258"/>
                </a:lnTo>
                <a:close/>
                <a:moveTo>
                  <a:pt x="268656" y="150258"/>
                </a:moveTo>
                <a:lnTo>
                  <a:pt x="268656" y="156192"/>
                </a:lnTo>
                <a:lnTo>
                  <a:pt x="262721" y="156192"/>
                </a:lnTo>
                <a:lnTo>
                  <a:pt x="262721" y="150258"/>
                </a:lnTo>
                <a:close/>
                <a:moveTo>
                  <a:pt x="274904" y="150258"/>
                </a:moveTo>
                <a:lnTo>
                  <a:pt x="274904" y="156192"/>
                </a:lnTo>
                <a:lnTo>
                  <a:pt x="268968" y="156192"/>
                </a:lnTo>
                <a:lnTo>
                  <a:pt x="268968" y="150258"/>
                </a:lnTo>
                <a:close/>
                <a:moveTo>
                  <a:pt x="158" y="0"/>
                </a:moveTo>
                <a:lnTo>
                  <a:pt x="158" y="157"/>
                </a:lnTo>
                <a:lnTo>
                  <a:pt x="0" y="157"/>
                </a:lnTo>
                <a:lnTo>
                  <a:pt x="0" y="156350"/>
                </a:lnTo>
                <a:lnTo>
                  <a:pt x="158" y="156350"/>
                </a:lnTo>
                <a:lnTo>
                  <a:pt x="158" y="156508"/>
                </a:lnTo>
                <a:lnTo>
                  <a:pt x="275059" y="156508"/>
                </a:lnTo>
                <a:lnTo>
                  <a:pt x="275059" y="156350"/>
                </a:lnTo>
                <a:lnTo>
                  <a:pt x="275215" y="156350"/>
                </a:lnTo>
                <a:lnTo>
                  <a:pt x="275215" y="155"/>
                </a:lnTo>
                <a:lnTo>
                  <a:pt x="275059" y="155"/>
                </a:lnTo>
                <a:lnTo>
                  <a:pt x="275059" y="0"/>
                </a:lnTo>
                <a:close/>
              </a:path>
            </a:pathLst>
          </a:custGeom>
          <a:solidFill>
            <a:srgbClr val="E4EAED"/>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29" name="Google Shape;1129;p18"/>
          <p:cNvSpPr/>
          <p:nvPr/>
        </p:nvSpPr>
        <p:spPr>
          <a:xfrm rot="10800000" flipH="1">
            <a:off x="-2025804" y="6132555"/>
            <a:ext cx="2816341" cy="2816341"/>
          </a:xfrm>
          <a:custGeom>
            <a:avLst/>
            <a:gdLst/>
            <a:ahLst/>
            <a:cxnLst/>
            <a:rect l="l" t="t" r="r" b="b"/>
            <a:pathLst>
              <a:path w="65598" h="65598" extrusionOk="0">
                <a:moveTo>
                  <a:pt x="32815" y="0"/>
                </a:moveTo>
                <a:lnTo>
                  <a:pt x="31970" y="32"/>
                </a:lnTo>
                <a:lnTo>
                  <a:pt x="31125" y="32"/>
                </a:lnTo>
                <a:lnTo>
                  <a:pt x="30281" y="97"/>
                </a:lnTo>
                <a:lnTo>
                  <a:pt x="29436" y="162"/>
                </a:lnTo>
                <a:lnTo>
                  <a:pt x="28624" y="260"/>
                </a:lnTo>
                <a:lnTo>
                  <a:pt x="27811" y="390"/>
                </a:lnTo>
                <a:lnTo>
                  <a:pt x="26999" y="520"/>
                </a:lnTo>
                <a:lnTo>
                  <a:pt x="26187" y="682"/>
                </a:lnTo>
                <a:lnTo>
                  <a:pt x="25407" y="845"/>
                </a:lnTo>
                <a:lnTo>
                  <a:pt x="24595" y="1040"/>
                </a:lnTo>
                <a:lnTo>
                  <a:pt x="23815" y="1235"/>
                </a:lnTo>
                <a:lnTo>
                  <a:pt x="23068" y="1495"/>
                </a:lnTo>
                <a:lnTo>
                  <a:pt x="22288" y="1722"/>
                </a:lnTo>
                <a:lnTo>
                  <a:pt x="21541" y="1982"/>
                </a:lnTo>
                <a:lnTo>
                  <a:pt x="20794" y="2274"/>
                </a:lnTo>
                <a:lnTo>
                  <a:pt x="20046" y="2567"/>
                </a:lnTo>
                <a:lnTo>
                  <a:pt x="19299" y="2892"/>
                </a:lnTo>
                <a:lnTo>
                  <a:pt x="18584" y="3249"/>
                </a:lnTo>
                <a:lnTo>
                  <a:pt x="17187" y="3964"/>
                </a:lnTo>
                <a:lnTo>
                  <a:pt x="15790" y="4744"/>
                </a:lnTo>
                <a:lnTo>
                  <a:pt x="14458" y="5621"/>
                </a:lnTo>
                <a:lnTo>
                  <a:pt x="13191" y="6530"/>
                </a:lnTo>
                <a:lnTo>
                  <a:pt x="11956" y="7505"/>
                </a:lnTo>
                <a:lnTo>
                  <a:pt x="10754" y="8512"/>
                </a:lnTo>
                <a:lnTo>
                  <a:pt x="9617" y="9617"/>
                </a:lnTo>
                <a:lnTo>
                  <a:pt x="8545" y="10754"/>
                </a:lnTo>
                <a:lnTo>
                  <a:pt x="7505" y="11924"/>
                </a:lnTo>
                <a:lnTo>
                  <a:pt x="6531" y="13191"/>
                </a:lnTo>
                <a:lnTo>
                  <a:pt x="5621" y="14458"/>
                </a:lnTo>
                <a:lnTo>
                  <a:pt x="4776" y="15790"/>
                </a:lnTo>
                <a:lnTo>
                  <a:pt x="3964" y="17155"/>
                </a:lnTo>
                <a:lnTo>
                  <a:pt x="3249" y="18584"/>
                </a:lnTo>
                <a:lnTo>
                  <a:pt x="2924" y="19299"/>
                </a:lnTo>
                <a:lnTo>
                  <a:pt x="2599" y="20046"/>
                </a:lnTo>
                <a:lnTo>
                  <a:pt x="2274" y="20761"/>
                </a:lnTo>
                <a:lnTo>
                  <a:pt x="2014" y="21508"/>
                </a:lnTo>
                <a:lnTo>
                  <a:pt x="1722" y="22288"/>
                </a:lnTo>
                <a:lnTo>
                  <a:pt x="1495" y="23035"/>
                </a:lnTo>
                <a:lnTo>
                  <a:pt x="1267" y="23815"/>
                </a:lnTo>
                <a:lnTo>
                  <a:pt x="1040" y="24595"/>
                </a:lnTo>
                <a:lnTo>
                  <a:pt x="845" y="25407"/>
                </a:lnTo>
                <a:lnTo>
                  <a:pt x="682" y="26187"/>
                </a:lnTo>
                <a:lnTo>
                  <a:pt x="520" y="26999"/>
                </a:lnTo>
                <a:lnTo>
                  <a:pt x="390" y="27811"/>
                </a:lnTo>
                <a:lnTo>
                  <a:pt x="292" y="28624"/>
                </a:lnTo>
                <a:lnTo>
                  <a:pt x="195" y="29436"/>
                </a:lnTo>
                <a:lnTo>
                  <a:pt x="97" y="30281"/>
                </a:lnTo>
                <a:lnTo>
                  <a:pt x="65" y="31093"/>
                </a:lnTo>
                <a:lnTo>
                  <a:pt x="32" y="31938"/>
                </a:lnTo>
                <a:lnTo>
                  <a:pt x="0" y="32782"/>
                </a:lnTo>
                <a:lnTo>
                  <a:pt x="32" y="33627"/>
                </a:lnTo>
                <a:lnTo>
                  <a:pt x="65" y="34472"/>
                </a:lnTo>
                <a:lnTo>
                  <a:pt x="97" y="35317"/>
                </a:lnTo>
                <a:lnTo>
                  <a:pt x="195" y="36161"/>
                </a:lnTo>
                <a:lnTo>
                  <a:pt x="292" y="36974"/>
                </a:lnTo>
                <a:lnTo>
                  <a:pt x="390" y="37786"/>
                </a:lnTo>
                <a:lnTo>
                  <a:pt x="520" y="38598"/>
                </a:lnTo>
                <a:lnTo>
                  <a:pt x="682" y="39410"/>
                </a:lnTo>
                <a:lnTo>
                  <a:pt x="845" y="40190"/>
                </a:lnTo>
                <a:lnTo>
                  <a:pt x="1040" y="41002"/>
                </a:lnTo>
                <a:lnTo>
                  <a:pt x="1267" y="41782"/>
                </a:lnTo>
                <a:lnTo>
                  <a:pt x="1495" y="42562"/>
                </a:lnTo>
                <a:lnTo>
                  <a:pt x="1722" y="43309"/>
                </a:lnTo>
                <a:lnTo>
                  <a:pt x="2014" y="44056"/>
                </a:lnTo>
                <a:lnTo>
                  <a:pt x="2274" y="44804"/>
                </a:lnTo>
                <a:lnTo>
                  <a:pt x="2599" y="45551"/>
                </a:lnTo>
                <a:lnTo>
                  <a:pt x="2924" y="46298"/>
                </a:lnTo>
                <a:lnTo>
                  <a:pt x="3249" y="47013"/>
                </a:lnTo>
                <a:lnTo>
                  <a:pt x="3964" y="48410"/>
                </a:lnTo>
                <a:lnTo>
                  <a:pt x="4776" y="49807"/>
                </a:lnTo>
                <a:lnTo>
                  <a:pt x="5621" y="51139"/>
                </a:lnTo>
                <a:lnTo>
                  <a:pt x="6531" y="52406"/>
                </a:lnTo>
                <a:lnTo>
                  <a:pt x="7505" y="53641"/>
                </a:lnTo>
                <a:lnTo>
                  <a:pt x="8545" y="54843"/>
                </a:lnTo>
                <a:lnTo>
                  <a:pt x="9617" y="55980"/>
                </a:lnTo>
                <a:lnTo>
                  <a:pt x="10754" y="57052"/>
                </a:lnTo>
                <a:lnTo>
                  <a:pt x="11956" y="58092"/>
                </a:lnTo>
                <a:lnTo>
                  <a:pt x="13191" y="59067"/>
                </a:lnTo>
                <a:lnTo>
                  <a:pt x="14458" y="59976"/>
                </a:lnTo>
                <a:lnTo>
                  <a:pt x="15790" y="60854"/>
                </a:lnTo>
                <a:lnTo>
                  <a:pt x="17187" y="61633"/>
                </a:lnTo>
                <a:lnTo>
                  <a:pt x="18584" y="62348"/>
                </a:lnTo>
                <a:lnTo>
                  <a:pt x="19299" y="62706"/>
                </a:lnTo>
                <a:lnTo>
                  <a:pt x="20046" y="62998"/>
                </a:lnTo>
                <a:lnTo>
                  <a:pt x="20794" y="63323"/>
                </a:lnTo>
                <a:lnTo>
                  <a:pt x="21541" y="63583"/>
                </a:lnTo>
                <a:lnTo>
                  <a:pt x="22288" y="63875"/>
                </a:lnTo>
                <a:lnTo>
                  <a:pt x="23068" y="64103"/>
                </a:lnTo>
                <a:lnTo>
                  <a:pt x="23815" y="64330"/>
                </a:lnTo>
                <a:lnTo>
                  <a:pt x="24595" y="64558"/>
                </a:lnTo>
                <a:lnTo>
                  <a:pt x="25407" y="64752"/>
                </a:lnTo>
                <a:lnTo>
                  <a:pt x="26187" y="64915"/>
                </a:lnTo>
                <a:lnTo>
                  <a:pt x="26999" y="65077"/>
                </a:lnTo>
                <a:lnTo>
                  <a:pt x="27811" y="65207"/>
                </a:lnTo>
                <a:lnTo>
                  <a:pt x="28624" y="65337"/>
                </a:lnTo>
                <a:lnTo>
                  <a:pt x="29436" y="65402"/>
                </a:lnTo>
                <a:lnTo>
                  <a:pt x="30281" y="65500"/>
                </a:lnTo>
                <a:lnTo>
                  <a:pt x="31125" y="65532"/>
                </a:lnTo>
                <a:lnTo>
                  <a:pt x="31970" y="65565"/>
                </a:lnTo>
                <a:lnTo>
                  <a:pt x="32815" y="65597"/>
                </a:lnTo>
                <a:lnTo>
                  <a:pt x="33660" y="65565"/>
                </a:lnTo>
                <a:lnTo>
                  <a:pt x="34504" y="65532"/>
                </a:lnTo>
                <a:lnTo>
                  <a:pt x="35317" y="65500"/>
                </a:lnTo>
                <a:lnTo>
                  <a:pt x="36161" y="65402"/>
                </a:lnTo>
                <a:lnTo>
                  <a:pt x="36974" y="65337"/>
                </a:lnTo>
                <a:lnTo>
                  <a:pt x="37786" y="65207"/>
                </a:lnTo>
                <a:lnTo>
                  <a:pt x="38598" y="65077"/>
                </a:lnTo>
                <a:lnTo>
                  <a:pt x="39410" y="64915"/>
                </a:lnTo>
                <a:lnTo>
                  <a:pt x="40223" y="64752"/>
                </a:lnTo>
                <a:lnTo>
                  <a:pt x="41002" y="64558"/>
                </a:lnTo>
                <a:lnTo>
                  <a:pt x="41782" y="64330"/>
                </a:lnTo>
                <a:lnTo>
                  <a:pt x="42562" y="64103"/>
                </a:lnTo>
                <a:lnTo>
                  <a:pt x="43309" y="63875"/>
                </a:lnTo>
                <a:lnTo>
                  <a:pt x="44089" y="63583"/>
                </a:lnTo>
                <a:lnTo>
                  <a:pt x="44836" y="63323"/>
                </a:lnTo>
                <a:lnTo>
                  <a:pt x="45584" y="62998"/>
                </a:lnTo>
                <a:lnTo>
                  <a:pt x="46298" y="62706"/>
                </a:lnTo>
                <a:lnTo>
                  <a:pt x="47013" y="62348"/>
                </a:lnTo>
                <a:lnTo>
                  <a:pt x="48443" y="61633"/>
                </a:lnTo>
                <a:lnTo>
                  <a:pt x="49807" y="60854"/>
                </a:lnTo>
                <a:lnTo>
                  <a:pt x="51139" y="59976"/>
                </a:lnTo>
                <a:lnTo>
                  <a:pt x="52439" y="59067"/>
                </a:lnTo>
                <a:lnTo>
                  <a:pt x="53674" y="58092"/>
                </a:lnTo>
                <a:lnTo>
                  <a:pt x="54843" y="57052"/>
                </a:lnTo>
                <a:lnTo>
                  <a:pt x="55980" y="55980"/>
                </a:lnTo>
                <a:lnTo>
                  <a:pt x="57085" y="54843"/>
                </a:lnTo>
                <a:lnTo>
                  <a:pt x="58092" y="53641"/>
                </a:lnTo>
                <a:lnTo>
                  <a:pt x="59067" y="52406"/>
                </a:lnTo>
                <a:lnTo>
                  <a:pt x="60009" y="51139"/>
                </a:lnTo>
                <a:lnTo>
                  <a:pt x="60854" y="49807"/>
                </a:lnTo>
                <a:lnTo>
                  <a:pt x="61634" y="48410"/>
                </a:lnTo>
                <a:lnTo>
                  <a:pt x="62348" y="47013"/>
                </a:lnTo>
                <a:lnTo>
                  <a:pt x="62706" y="46298"/>
                </a:lnTo>
                <a:lnTo>
                  <a:pt x="63031" y="45551"/>
                </a:lnTo>
                <a:lnTo>
                  <a:pt x="63323" y="44804"/>
                </a:lnTo>
                <a:lnTo>
                  <a:pt x="63616" y="44056"/>
                </a:lnTo>
                <a:lnTo>
                  <a:pt x="63875" y="43309"/>
                </a:lnTo>
                <a:lnTo>
                  <a:pt x="64135" y="42562"/>
                </a:lnTo>
                <a:lnTo>
                  <a:pt x="64363" y="41782"/>
                </a:lnTo>
                <a:lnTo>
                  <a:pt x="64558" y="41002"/>
                </a:lnTo>
                <a:lnTo>
                  <a:pt x="64753" y="40190"/>
                </a:lnTo>
                <a:lnTo>
                  <a:pt x="64915" y="39410"/>
                </a:lnTo>
                <a:lnTo>
                  <a:pt x="65078" y="38598"/>
                </a:lnTo>
                <a:lnTo>
                  <a:pt x="65208" y="37786"/>
                </a:lnTo>
                <a:lnTo>
                  <a:pt x="65337" y="36974"/>
                </a:lnTo>
                <a:lnTo>
                  <a:pt x="65435" y="36161"/>
                </a:lnTo>
                <a:lnTo>
                  <a:pt x="65500" y="35317"/>
                </a:lnTo>
                <a:lnTo>
                  <a:pt x="65565" y="34472"/>
                </a:lnTo>
                <a:lnTo>
                  <a:pt x="65597" y="33627"/>
                </a:lnTo>
                <a:lnTo>
                  <a:pt x="65597" y="32782"/>
                </a:lnTo>
                <a:lnTo>
                  <a:pt x="65597" y="31938"/>
                </a:lnTo>
                <a:lnTo>
                  <a:pt x="65565" y="31093"/>
                </a:lnTo>
                <a:lnTo>
                  <a:pt x="65500" y="30281"/>
                </a:lnTo>
                <a:lnTo>
                  <a:pt x="65435" y="29436"/>
                </a:lnTo>
                <a:lnTo>
                  <a:pt x="65337" y="28624"/>
                </a:lnTo>
                <a:lnTo>
                  <a:pt x="65208" y="27811"/>
                </a:lnTo>
                <a:lnTo>
                  <a:pt x="65078" y="26999"/>
                </a:lnTo>
                <a:lnTo>
                  <a:pt x="64915" y="26187"/>
                </a:lnTo>
                <a:lnTo>
                  <a:pt x="64753" y="25407"/>
                </a:lnTo>
                <a:lnTo>
                  <a:pt x="64558" y="24595"/>
                </a:lnTo>
                <a:lnTo>
                  <a:pt x="64363" y="23815"/>
                </a:lnTo>
                <a:lnTo>
                  <a:pt x="64135" y="23035"/>
                </a:lnTo>
                <a:lnTo>
                  <a:pt x="63875" y="22288"/>
                </a:lnTo>
                <a:lnTo>
                  <a:pt x="63616" y="21508"/>
                </a:lnTo>
                <a:lnTo>
                  <a:pt x="63323" y="20761"/>
                </a:lnTo>
                <a:lnTo>
                  <a:pt x="63031" y="20046"/>
                </a:lnTo>
                <a:lnTo>
                  <a:pt x="62706" y="19299"/>
                </a:lnTo>
                <a:lnTo>
                  <a:pt x="62348" y="18584"/>
                </a:lnTo>
                <a:lnTo>
                  <a:pt x="61634" y="17155"/>
                </a:lnTo>
                <a:lnTo>
                  <a:pt x="60854" y="15790"/>
                </a:lnTo>
                <a:lnTo>
                  <a:pt x="60009" y="14458"/>
                </a:lnTo>
                <a:lnTo>
                  <a:pt x="59067" y="13191"/>
                </a:lnTo>
                <a:lnTo>
                  <a:pt x="58092" y="11924"/>
                </a:lnTo>
                <a:lnTo>
                  <a:pt x="57085" y="10754"/>
                </a:lnTo>
                <a:lnTo>
                  <a:pt x="55980" y="9617"/>
                </a:lnTo>
                <a:lnTo>
                  <a:pt x="54843" y="8512"/>
                </a:lnTo>
                <a:lnTo>
                  <a:pt x="53674" y="7505"/>
                </a:lnTo>
                <a:lnTo>
                  <a:pt x="52439" y="6530"/>
                </a:lnTo>
                <a:lnTo>
                  <a:pt x="51139" y="5621"/>
                </a:lnTo>
                <a:lnTo>
                  <a:pt x="49807" y="4744"/>
                </a:lnTo>
                <a:lnTo>
                  <a:pt x="48443" y="3964"/>
                </a:lnTo>
                <a:lnTo>
                  <a:pt x="47013" y="3249"/>
                </a:lnTo>
                <a:lnTo>
                  <a:pt x="46298" y="2892"/>
                </a:lnTo>
                <a:lnTo>
                  <a:pt x="45584" y="2567"/>
                </a:lnTo>
                <a:lnTo>
                  <a:pt x="44836" y="2274"/>
                </a:lnTo>
                <a:lnTo>
                  <a:pt x="44089" y="1982"/>
                </a:lnTo>
                <a:lnTo>
                  <a:pt x="43309" y="1722"/>
                </a:lnTo>
                <a:lnTo>
                  <a:pt x="42562" y="1495"/>
                </a:lnTo>
                <a:lnTo>
                  <a:pt x="41782" y="1235"/>
                </a:lnTo>
                <a:lnTo>
                  <a:pt x="41002" y="1040"/>
                </a:lnTo>
                <a:lnTo>
                  <a:pt x="40223" y="845"/>
                </a:lnTo>
                <a:lnTo>
                  <a:pt x="39410" y="682"/>
                </a:lnTo>
                <a:lnTo>
                  <a:pt x="38598" y="520"/>
                </a:lnTo>
                <a:lnTo>
                  <a:pt x="37786" y="390"/>
                </a:lnTo>
                <a:lnTo>
                  <a:pt x="36974" y="260"/>
                </a:lnTo>
                <a:lnTo>
                  <a:pt x="36161" y="162"/>
                </a:lnTo>
                <a:lnTo>
                  <a:pt x="35317" y="97"/>
                </a:lnTo>
                <a:lnTo>
                  <a:pt x="34504" y="32"/>
                </a:lnTo>
                <a:lnTo>
                  <a:pt x="33660" y="32"/>
                </a:lnTo>
                <a:lnTo>
                  <a:pt x="32815" y="0"/>
                </a:lnTo>
                <a:close/>
              </a:path>
            </a:pathLst>
          </a:custGeom>
          <a:solidFill>
            <a:schemeClr val="dk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30" name="Google Shape;1130;p18"/>
          <p:cNvSpPr/>
          <p:nvPr/>
        </p:nvSpPr>
        <p:spPr>
          <a:xfrm rot="10800000" flipH="1">
            <a:off x="11545820" y="5930748"/>
            <a:ext cx="1411691" cy="1825955"/>
          </a:xfrm>
          <a:custGeom>
            <a:avLst/>
            <a:gdLst/>
            <a:ahLst/>
            <a:cxnLst/>
            <a:rect l="l" t="t" r="r" b="b"/>
            <a:pathLst>
              <a:path w="32881" h="42530" extrusionOk="0">
                <a:moveTo>
                  <a:pt x="28949" y="0"/>
                </a:moveTo>
                <a:lnTo>
                  <a:pt x="28624" y="33"/>
                </a:lnTo>
                <a:lnTo>
                  <a:pt x="28267" y="98"/>
                </a:lnTo>
                <a:lnTo>
                  <a:pt x="27942" y="228"/>
                </a:lnTo>
                <a:lnTo>
                  <a:pt x="27617" y="358"/>
                </a:lnTo>
                <a:lnTo>
                  <a:pt x="27292" y="520"/>
                </a:lnTo>
                <a:lnTo>
                  <a:pt x="27000" y="715"/>
                </a:lnTo>
                <a:lnTo>
                  <a:pt x="26708" y="943"/>
                </a:lnTo>
                <a:lnTo>
                  <a:pt x="26448" y="1203"/>
                </a:lnTo>
                <a:lnTo>
                  <a:pt x="26220" y="1495"/>
                </a:lnTo>
                <a:lnTo>
                  <a:pt x="683" y="36714"/>
                </a:lnTo>
                <a:lnTo>
                  <a:pt x="488" y="37039"/>
                </a:lnTo>
                <a:lnTo>
                  <a:pt x="326" y="37364"/>
                </a:lnTo>
                <a:lnTo>
                  <a:pt x="196" y="37689"/>
                </a:lnTo>
                <a:lnTo>
                  <a:pt x="98" y="38046"/>
                </a:lnTo>
                <a:lnTo>
                  <a:pt x="33" y="38404"/>
                </a:lnTo>
                <a:lnTo>
                  <a:pt x="1" y="38761"/>
                </a:lnTo>
                <a:lnTo>
                  <a:pt x="1" y="39086"/>
                </a:lnTo>
                <a:lnTo>
                  <a:pt x="33" y="39443"/>
                </a:lnTo>
                <a:lnTo>
                  <a:pt x="98" y="39801"/>
                </a:lnTo>
                <a:lnTo>
                  <a:pt x="228" y="40126"/>
                </a:lnTo>
                <a:lnTo>
                  <a:pt x="358" y="40450"/>
                </a:lnTo>
                <a:lnTo>
                  <a:pt x="521" y="40775"/>
                </a:lnTo>
                <a:lnTo>
                  <a:pt x="715" y="41068"/>
                </a:lnTo>
                <a:lnTo>
                  <a:pt x="943" y="41360"/>
                </a:lnTo>
                <a:lnTo>
                  <a:pt x="1235" y="41620"/>
                </a:lnTo>
                <a:lnTo>
                  <a:pt x="1528" y="41847"/>
                </a:lnTo>
                <a:lnTo>
                  <a:pt x="1820" y="42042"/>
                </a:lnTo>
                <a:lnTo>
                  <a:pt x="2145" y="42237"/>
                </a:lnTo>
                <a:lnTo>
                  <a:pt x="2502" y="42367"/>
                </a:lnTo>
                <a:lnTo>
                  <a:pt x="2827" y="42465"/>
                </a:lnTo>
                <a:lnTo>
                  <a:pt x="3185" y="42530"/>
                </a:lnTo>
                <a:lnTo>
                  <a:pt x="3899" y="42530"/>
                </a:lnTo>
                <a:lnTo>
                  <a:pt x="4257" y="42497"/>
                </a:lnTo>
                <a:lnTo>
                  <a:pt x="4582" y="42432"/>
                </a:lnTo>
                <a:lnTo>
                  <a:pt x="4939" y="42335"/>
                </a:lnTo>
                <a:lnTo>
                  <a:pt x="5264" y="42172"/>
                </a:lnTo>
                <a:lnTo>
                  <a:pt x="5589" y="42010"/>
                </a:lnTo>
                <a:lnTo>
                  <a:pt x="5881" y="41815"/>
                </a:lnTo>
                <a:lnTo>
                  <a:pt x="6141" y="41588"/>
                </a:lnTo>
                <a:lnTo>
                  <a:pt x="6401" y="41328"/>
                </a:lnTo>
                <a:lnTo>
                  <a:pt x="6661" y="41035"/>
                </a:lnTo>
                <a:lnTo>
                  <a:pt x="32166" y="5816"/>
                </a:lnTo>
                <a:lnTo>
                  <a:pt x="32361" y="5524"/>
                </a:lnTo>
                <a:lnTo>
                  <a:pt x="32556" y="5166"/>
                </a:lnTo>
                <a:lnTo>
                  <a:pt x="32686" y="4841"/>
                </a:lnTo>
                <a:lnTo>
                  <a:pt x="32783" y="4484"/>
                </a:lnTo>
                <a:lnTo>
                  <a:pt x="32848" y="4159"/>
                </a:lnTo>
                <a:lnTo>
                  <a:pt x="32881" y="3802"/>
                </a:lnTo>
                <a:lnTo>
                  <a:pt x="32848" y="3444"/>
                </a:lnTo>
                <a:lnTo>
                  <a:pt x="32816" y="3087"/>
                </a:lnTo>
                <a:lnTo>
                  <a:pt x="32751" y="2730"/>
                </a:lnTo>
                <a:lnTo>
                  <a:pt x="32653" y="2405"/>
                </a:lnTo>
                <a:lnTo>
                  <a:pt x="32523" y="2080"/>
                </a:lnTo>
                <a:lnTo>
                  <a:pt x="32328" y="1755"/>
                </a:lnTo>
                <a:lnTo>
                  <a:pt x="32133" y="1462"/>
                </a:lnTo>
                <a:lnTo>
                  <a:pt x="31906" y="1170"/>
                </a:lnTo>
                <a:lnTo>
                  <a:pt x="31646" y="910"/>
                </a:lnTo>
                <a:lnTo>
                  <a:pt x="31354" y="683"/>
                </a:lnTo>
                <a:lnTo>
                  <a:pt x="31029" y="488"/>
                </a:lnTo>
                <a:lnTo>
                  <a:pt x="30704" y="325"/>
                </a:lnTo>
                <a:lnTo>
                  <a:pt x="30379" y="195"/>
                </a:lnTo>
                <a:lnTo>
                  <a:pt x="30021" y="98"/>
                </a:lnTo>
                <a:lnTo>
                  <a:pt x="29664" y="33"/>
                </a:lnTo>
                <a:lnTo>
                  <a:pt x="29307" y="0"/>
                </a:lnTo>
                <a:close/>
              </a:path>
            </a:pathLst>
          </a:custGeom>
          <a:solidFill>
            <a:schemeClr val="dk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31" name="Google Shape;1131;p18"/>
          <p:cNvSpPr/>
          <p:nvPr/>
        </p:nvSpPr>
        <p:spPr>
          <a:xfrm rot="10800000" flipH="1">
            <a:off x="8294968" y="6350738"/>
            <a:ext cx="1276365" cy="535679"/>
          </a:xfrm>
          <a:custGeom>
            <a:avLst/>
            <a:gdLst/>
            <a:ahLst/>
            <a:cxnLst/>
            <a:rect l="l" t="t" r="r" b="b"/>
            <a:pathLst>
              <a:path w="29729" h="12477" fill="none" extrusionOk="0">
                <a:moveTo>
                  <a:pt x="27552" y="0"/>
                </a:moveTo>
                <a:lnTo>
                  <a:pt x="27552" y="0"/>
                </a:lnTo>
                <a:lnTo>
                  <a:pt x="27422" y="552"/>
                </a:lnTo>
                <a:lnTo>
                  <a:pt x="27292" y="1072"/>
                </a:lnTo>
                <a:lnTo>
                  <a:pt x="27097" y="1625"/>
                </a:lnTo>
                <a:lnTo>
                  <a:pt x="26934" y="2144"/>
                </a:lnTo>
                <a:lnTo>
                  <a:pt x="26707" y="2632"/>
                </a:lnTo>
                <a:lnTo>
                  <a:pt x="26480" y="3152"/>
                </a:lnTo>
                <a:lnTo>
                  <a:pt x="26220" y="3639"/>
                </a:lnTo>
                <a:lnTo>
                  <a:pt x="25960" y="4094"/>
                </a:lnTo>
                <a:lnTo>
                  <a:pt x="25635" y="4549"/>
                </a:lnTo>
                <a:lnTo>
                  <a:pt x="25342" y="5004"/>
                </a:lnTo>
                <a:lnTo>
                  <a:pt x="25018" y="5458"/>
                </a:lnTo>
                <a:lnTo>
                  <a:pt x="24660" y="5848"/>
                </a:lnTo>
                <a:lnTo>
                  <a:pt x="24303" y="6271"/>
                </a:lnTo>
                <a:lnTo>
                  <a:pt x="23913" y="6661"/>
                </a:lnTo>
                <a:lnTo>
                  <a:pt x="23523" y="7018"/>
                </a:lnTo>
                <a:lnTo>
                  <a:pt x="23101" y="7375"/>
                </a:lnTo>
                <a:lnTo>
                  <a:pt x="22678" y="7733"/>
                </a:lnTo>
                <a:lnTo>
                  <a:pt x="22223" y="8058"/>
                </a:lnTo>
                <a:lnTo>
                  <a:pt x="21769" y="8350"/>
                </a:lnTo>
                <a:lnTo>
                  <a:pt x="21314" y="8642"/>
                </a:lnTo>
                <a:lnTo>
                  <a:pt x="20826" y="8902"/>
                </a:lnTo>
                <a:lnTo>
                  <a:pt x="20339" y="9130"/>
                </a:lnTo>
                <a:lnTo>
                  <a:pt x="19852" y="9357"/>
                </a:lnTo>
                <a:lnTo>
                  <a:pt x="19332" y="9552"/>
                </a:lnTo>
                <a:lnTo>
                  <a:pt x="18812" y="9747"/>
                </a:lnTo>
                <a:lnTo>
                  <a:pt x="18260" y="9910"/>
                </a:lnTo>
                <a:lnTo>
                  <a:pt x="17707" y="10039"/>
                </a:lnTo>
                <a:lnTo>
                  <a:pt x="17155" y="10137"/>
                </a:lnTo>
                <a:lnTo>
                  <a:pt x="16603" y="10234"/>
                </a:lnTo>
                <a:lnTo>
                  <a:pt x="16018" y="10299"/>
                </a:lnTo>
                <a:lnTo>
                  <a:pt x="15465" y="10332"/>
                </a:lnTo>
                <a:lnTo>
                  <a:pt x="14881" y="10332"/>
                </a:lnTo>
                <a:lnTo>
                  <a:pt x="14881" y="10332"/>
                </a:lnTo>
                <a:lnTo>
                  <a:pt x="14296" y="10332"/>
                </a:lnTo>
                <a:lnTo>
                  <a:pt x="13711" y="10299"/>
                </a:lnTo>
                <a:lnTo>
                  <a:pt x="13159" y="10234"/>
                </a:lnTo>
                <a:lnTo>
                  <a:pt x="12574" y="10137"/>
                </a:lnTo>
                <a:lnTo>
                  <a:pt x="12022" y="10039"/>
                </a:lnTo>
                <a:lnTo>
                  <a:pt x="11469" y="9910"/>
                </a:lnTo>
                <a:lnTo>
                  <a:pt x="10949" y="9747"/>
                </a:lnTo>
                <a:lnTo>
                  <a:pt x="10430" y="9552"/>
                </a:lnTo>
                <a:lnTo>
                  <a:pt x="9910" y="9357"/>
                </a:lnTo>
                <a:lnTo>
                  <a:pt x="9390" y="9130"/>
                </a:lnTo>
                <a:lnTo>
                  <a:pt x="8902" y="8902"/>
                </a:lnTo>
                <a:lnTo>
                  <a:pt x="8415" y="8642"/>
                </a:lnTo>
                <a:lnTo>
                  <a:pt x="7960" y="8350"/>
                </a:lnTo>
                <a:lnTo>
                  <a:pt x="7505" y="8058"/>
                </a:lnTo>
                <a:lnTo>
                  <a:pt x="7083" y="7733"/>
                </a:lnTo>
                <a:lnTo>
                  <a:pt x="6628" y="7375"/>
                </a:lnTo>
                <a:lnTo>
                  <a:pt x="6238" y="7018"/>
                </a:lnTo>
                <a:lnTo>
                  <a:pt x="5816" y="6661"/>
                </a:lnTo>
                <a:lnTo>
                  <a:pt x="5459" y="6271"/>
                </a:lnTo>
                <a:lnTo>
                  <a:pt x="5101" y="5848"/>
                </a:lnTo>
                <a:lnTo>
                  <a:pt x="4744" y="5458"/>
                </a:lnTo>
                <a:lnTo>
                  <a:pt x="4419" y="5004"/>
                </a:lnTo>
                <a:lnTo>
                  <a:pt x="4094" y="4549"/>
                </a:lnTo>
                <a:lnTo>
                  <a:pt x="3802" y="4094"/>
                </a:lnTo>
                <a:lnTo>
                  <a:pt x="3542" y="3639"/>
                </a:lnTo>
                <a:lnTo>
                  <a:pt x="3282" y="3152"/>
                </a:lnTo>
                <a:lnTo>
                  <a:pt x="3054" y="2632"/>
                </a:lnTo>
                <a:lnTo>
                  <a:pt x="2827" y="2144"/>
                </a:lnTo>
                <a:lnTo>
                  <a:pt x="2632" y="1625"/>
                </a:lnTo>
                <a:lnTo>
                  <a:pt x="2469" y="1072"/>
                </a:lnTo>
                <a:lnTo>
                  <a:pt x="2307" y="552"/>
                </a:lnTo>
                <a:lnTo>
                  <a:pt x="2210" y="0"/>
                </a:lnTo>
                <a:lnTo>
                  <a:pt x="0" y="0"/>
                </a:lnTo>
                <a:lnTo>
                  <a:pt x="0" y="0"/>
                </a:lnTo>
                <a:lnTo>
                  <a:pt x="130" y="650"/>
                </a:lnTo>
                <a:lnTo>
                  <a:pt x="293" y="1300"/>
                </a:lnTo>
                <a:lnTo>
                  <a:pt x="488" y="1949"/>
                </a:lnTo>
                <a:lnTo>
                  <a:pt x="715" y="2567"/>
                </a:lnTo>
                <a:lnTo>
                  <a:pt x="942" y="3184"/>
                </a:lnTo>
                <a:lnTo>
                  <a:pt x="1202" y="3769"/>
                </a:lnTo>
                <a:lnTo>
                  <a:pt x="1495" y="4354"/>
                </a:lnTo>
                <a:lnTo>
                  <a:pt x="1820" y="4939"/>
                </a:lnTo>
                <a:lnTo>
                  <a:pt x="2145" y="5491"/>
                </a:lnTo>
                <a:lnTo>
                  <a:pt x="2502" y="6043"/>
                </a:lnTo>
                <a:lnTo>
                  <a:pt x="2892" y="6563"/>
                </a:lnTo>
                <a:lnTo>
                  <a:pt x="3282" y="7050"/>
                </a:lnTo>
                <a:lnTo>
                  <a:pt x="3737" y="7538"/>
                </a:lnTo>
                <a:lnTo>
                  <a:pt x="4159" y="8025"/>
                </a:lnTo>
                <a:lnTo>
                  <a:pt x="4646" y="8480"/>
                </a:lnTo>
                <a:lnTo>
                  <a:pt x="5134" y="8902"/>
                </a:lnTo>
                <a:lnTo>
                  <a:pt x="5621" y="9292"/>
                </a:lnTo>
                <a:lnTo>
                  <a:pt x="6141" y="9682"/>
                </a:lnTo>
                <a:lnTo>
                  <a:pt x="6693" y="10072"/>
                </a:lnTo>
                <a:lnTo>
                  <a:pt x="7245" y="10397"/>
                </a:lnTo>
                <a:lnTo>
                  <a:pt x="7798" y="10722"/>
                </a:lnTo>
                <a:lnTo>
                  <a:pt x="8383" y="11014"/>
                </a:lnTo>
                <a:lnTo>
                  <a:pt x="8967" y="11274"/>
                </a:lnTo>
                <a:lnTo>
                  <a:pt x="9585" y="11534"/>
                </a:lnTo>
                <a:lnTo>
                  <a:pt x="10202" y="11761"/>
                </a:lnTo>
                <a:lnTo>
                  <a:pt x="10852" y="11956"/>
                </a:lnTo>
                <a:lnTo>
                  <a:pt x="11502" y="12119"/>
                </a:lnTo>
                <a:lnTo>
                  <a:pt x="12151" y="12249"/>
                </a:lnTo>
                <a:lnTo>
                  <a:pt x="12834" y="12346"/>
                </a:lnTo>
                <a:lnTo>
                  <a:pt x="13484" y="12411"/>
                </a:lnTo>
                <a:lnTo>
                  <a:pt x="14166" y="12476"/>
                </a:lnTo>
                <a:lnTo>
                  <a:pt x="14881" y="12476"/>
                </a:lnTo>
                <a:lnTo>
                  <a:pt x="14881" y="12476"/>
                </a:lnTo>
                <a:lnTo>
                  <a:pt x="15563" y="12476"/>
                </a:lnTo>
                <a:lnTo>
                  <a:pt x="16245" y="12411"/>
                </a:lnTo>
                <a:lnTo>
                  <a:pt x="16928" y="12346"/>
                </a:lnTo>
                <a:lnTo>
                  <a:pt x="17610" y="12249"/>
                </a:lnTo>
                <a:lnTo>
                  <a:pt x="18260" y="12119"/>
                </a:lnTo>
                <a:lnTo>
                  <a:pt x="18909" y="11956"/>
                </a:lnTo>
                <a:lnTo>
                  <a:pt x="19527" y="11761"/>
                </a:lnTo>
                <a:lnTo>
                  <a:pt x="20144" y="11534"/>
                </a:lnTo>
                <a:lnTo>
                  <a:pt x="20761" y="11274"/>
                </a:lnTo>
                <a:lnTo>
                  <a:pt x="21379" y="11014"/>
                </a:lnTo>
                <a:lnTo>
                  <a:pt x="21963" y="10722"/>
                </a:lnTo>
                <a:lnTo>
                  <a:pt x="22516" y="10397"/>
                </a:lnTo>
                <a:lnTo>
                  <a:pt x="23068" y="10072"/>
                </a:lnTo>
                <a:lnTo>
                  <a:pt x="23620" y="9682"/>
                </a:lnTo>
                <a:lnTo>
                  <a:pt x="24140" y="9292"/>
                </a:lnTo>
                <a:lnTo>
                  <a:pt x="24628" y="8902"/>
                </a:lnTo>
                <a:lnTo>
                  <a:pt x="25115" y="8480"/>
                </a:lnTo>
                <a:lnTo>
                  <a:pt x="25570" y="8025"/>
                </a:lnTo>
                <a:lnTo>
                  <a:pt x="26025" y="7538"/>
                </a:lnTo>
                <a:lnTo>
                  <a:pt x="26447" y="7050"/>
                </a:lnTo>
                <a:lnTo>
                  <a:pt x="26837" y="6563"/>
                </a:lnTo>
                <a:lnTo>
                  <a:pt x="27227" y="6043"/>
                </a:lnTo>
                <a:lnTo>
                  <a:pt x="27584" y="5491"/>
                </a:lnTo>
                <a:lnTo>
                  <a:pt x="27942" y="4939"/>
                </a:lnTo>
                <a:lnTo>
                  <a:pt x="28234" y="4354"/>
                </a:lnTo>
                <a:lnTo>
                  <a:pt x="28526" y="3769"/>
                </a:lnTo>
                <a:lnTo>
                  <a:pt x="28819" y="3184"/>
                </a:lnTo>
                <a:lnTo>
                  <a:pt x="29046" y="2567"/>
                </a:lnTo>
                <a:lnTo>
                  <a:pt x="29241" y="1949"/>
                </a:lnTo>
                <a:lnTo>
                  <a:pt x="29436" y="1300"/>
                </a:lnTo>
                <a:lnTo>
                  <a:pt x="29599" y="650"/>
                </a:lnTo>
                <a:lnTo>
                  <a:pt x="29729" y="0"/>
                </a:lnTo>
                <a:lnTo>
                  <a:pt x="27552" y="0"/>
                </a:lnTo>
                <a:close/>
              </a:path>
            </a:pathLst>
          </a:custGeom>
          <a:noFill/>
          <a:ln w="8925" cap="rnd" cmpd="sng">
            <a:solidFill>
              <a:schemeClr val="lt1"/>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32" name="Google Shape;1132;p18"/>
          <p:cNvSpPr/>
          <p:nvPr/>
        </p:nvSpPr>
        <p:spPr>
          <a:xfrm rot="10800000" flipH="1">
            <a:off x="11545848" y="4834306"/>
            <a:ext cx="1411648" cy="1825997"/>
          </a:xfrm>
          <a:custGeom>
            <a:avLst/>
            <a:gdLst/>
            <a:ahLst/>
            <a:cxnLst/>
            <a:rect l="l" t="t" r="r" b="b"/>
            <a:pathLst>
              <a:path w="32880" h="42531" extrusionOk="0">
                <a:moveTo>
                  <a:pt x="28981" y="1"/>
                </a:moveTo>
                <a:lnTo>
                  <a:pt x="28624" y="33"/>
                </a:lnTo>
                <a:lnTo>
                  <a:pt x="28266" y="98"/>
                </a:lnTo>
                <a:lnTo>
                  <a:pt x="27942" y="196"/>
                </a:lnTo>
                <a:lnTo>
                  <a:pt x="27617" y="358"/>
                </a:lnTo>
                <a:lnTo>
                  <a:pt x="27292" y="521"/>
                </a:lnTo>
                <a:lnTo>
                  <a:pt x="26999" y="715"/>
                </a:lnTo>
                <a:lnTo>
                  <a:pt x="26707" y="943"/>
                </a:lnTo>
                <a:lnTo>
                  <a:pt x="26447" y="1203"/>
                </a:lnTo>
                <a:lnTo>
                  <a:pt x="26220" y="1495"/>
                </a:lnTo>
                <a:lnTo>
                  <a:pt x="715" y="36714"/>
                </a:lnTo>
                <a:lnTo>
                  <a:pt x="487" y="37039"/>
                </a:lnTo>
                <a:lnTo>
                  <a:pt x="325" y="37364"/>
                </a:lnTo>
                <a:lnTo>
                  <a:pt x="195" y="37689"/>
                </a:lnTo>
                <a:lnTo>
                  <a:pt x="98" y="38046"/>
                </a:lnTo>
                <a:lnTo>
                  <a:pt x="33" y="38404"/>
                </a:lnTo>
                <a:lnTo>
                  <a:pt x="0" y="38729"/>
                </a:lnTo>
                <a:lnTo>
                  <a:pt x="0" y="39086"/>
                </a:lnTo>
                <a:lnTo>
                  <a:pt x="33" y="39444"/>
                </a:lnTo>
                <a:lnTo>
                  <a:pt x="130" y="39801"/>
                </a:lnTo>
                <a:lnTo>
                  <a:pt x="228" y="40126"/>
                </a:lnTo>
                <a:lnTo>
                  <a:pt x="357" y="40451"/>
                </a:lnTo>
                <a:lnTo>
                  <a:pt x="520" y="40776"/>
                </a:lnTo>
                <a:lnTo>
                  <a:pt x="747" y="41068"/>
                </a:lnTo>
                <a:lnTo>
                  <a:pt x="975" y="41360"/>
                </a:lnTo>
                <a:lnTo>
                  <a:pt x="1235" y="41620"/>
                </a:lnTo>
                <a:lnTo>
                  <a:pt x="1527" y="41848"/>
                </a:lnTo>
                <a:lnTo>
                  <a:pt x="1852" y="42043"/>
                </a:lnTo>
                <a:lnTo>
                  <a:pt x="2177" y="42238"/>
                </a:lnTo>
                <a:lnTo>
                  <a:pt x="2502" y="42368"/>
                </a:lnTo>
                <a:lnTo>
                  <a:pt x="2859" y="42465"/>
                </a:lnTo>
                <a:lnTo>
                  <a:pt x="3217" y="42530"/>
                </a:lnTo>
                <a:lnTo>
                  <a:pt x="3899" y="42530"/>
                </a:lnTo>
                <a:lnTo>
                  <a:pt x="4256" y="42498"/>
                </a:lnTo>
                <a:lnTo>
                  <a:pt x="4614" y="42433"/>
                </a:lnTo>
                <a:lnTo>
                  <a:pt x="4939" y="42335"/>
                </a:lnTo>
                <a:lnTo>
                  <a:pt x="5263" y="42173"/>
                </a:lnTo>
                <a:lnTo>
                  <a:pt x="5588" y="42010"/>
                </a:lnTo>
                <a:lnTo>
                  <a:pt x="5881" y="41815"/>
                </a:lnTo>
                <a:lnTo>
                  <a:pt x="6173" y="41588"/>
                </a:lnTo>
                <a:lnTo>
                  <a:pt x="6433" y="41328"/>
                </a:lnTo>
                <a:lnTo>
                  <a:pt x="6661" y="41036"/>
                </a:lnTo>
                <a:lnTo>
                  <a:pt x="32165" y="5816"/>
                </a:lnTo>
                <a:lnTo>
                  <a:pt x="32393" y="5524"/>
                </a:lnTo>
                <a:lnTo>
                  <a:pt x="32555" y="5167"/>
                </a:lnTo>
                <a:lnTo>
                  <a:pt x="32685" y="4842"/>
                </a:lnTo>
                <a:lnTo>
                  <a:pt x="32783" y="4484"/>
                </a:lnTo>
                <a:lnTo>
                  <a:pt x="32848" y="4159"/>
                </a:lnTo>
                <a:lnTo>
                  <a:pt x="32880" y="3802"/>
                </a:lnTo>
                <a:lnTo>
                  <a:pt x="32880" y="3445"/>
                </a:lnTo>
                <a:lnTo>
                  <a:pt x="32815" y="3087"/>
                </a:lnTo>
                <a:lnTo>
                  <a:pt x="32750" y="2730"/>
                </a:lnTo>
                <a:lnTo>
                  <a:pt x="32653" y="2405"/>
                </a:lnTo>
                <a:lnTo>
                  <a:pt x="32523" y="2080"/>
                </a:lnTo>
                <a:lnTo>
                  <a:pt x="32360" y="1755"/>
                </a:lnTo>
                <a:lnTo>
                  <a:pt x="32133" y="1463"/>
                </a:lnTo>
                <a:lnTo>
                  <a:pt x="31905" y="1170"/>
                </a:lnTo>
                <a:lnTo>
                  <a:pt x="31645" y="910"/>
                </a:lnTo>
                <a:lnTo>
                  <a:pt x="31353" y="683"/>
                </a:lnTo>
                <a:lnTo>
                  <a:pt x="31028" y="488"/>
                </a:lnTo>
                <a:lnTo>
                  <a:pt x="30703" y="326"/>
                </a:lnTo>
                <a:lnTo>
                  <a:pt x="30378" y="196"/>
                </a:lnTo>
                <a:lnTo>
                  <a:pt x="30021" y="98"/>
                </a:lnTo>
                <a:lnTo>
                  <a:pt x="29664" y="33"/>
                </a:lnTo>
                <a:lnTo>
                  <a:pt x="29339" y="1"/>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33" name="Google Shape;1133;p18"/>
          <p:cNvSpPr/>
          <p:nvPr/>
        </p:nvSpPr>
        <p:spPr>
          <a:xfrm rot="10800000" flipH="1">
            <a:off x="7252468" y="6734687"/>
            <a:ext cx="60021" cy="60021"/>
          </a:xfrm>
          <a:custGeom>
            <a:avLst/>
            <a:gdLst/>
            <a:ahLst/>
            <a:cxnLst/>
            <a:rect l="l" t="t" r="r" b="b"/>
            <a:pathLst>
              <a:path w="1398" h="1398" extrusionOk="0">
                <a:moveTo>
                  <a:pt x="553" y="1"/>
                </a:moveTo>
                <a:lnTo>
                  <a:pt x="423" y="33"/>
                </a:lnTo>
                <a:lnTo>
                  <a:pt x="293" y="98"/>
                </a:lnTo>
                <a:lnTo>
                  <a:pt x="196" y="196"/>
                </a:lnTo>
                <a:lnTo>
                  <a:pt x="98" y="293"/>
                </a:lnTo>
                <a:lnTo>
                  <a:pt x="33" y="423"/>
                </a:lnTo>
                <a:lnTo>
                  <a:pt x="1" y="553"/>
                </a:lnTo>
                <a:lnTo>
                  <a:pt x="1" y="683"/>
                </a:lnTo>
                <a:lnTo>
                  <a:pt x="1" y="813"/>
                </a:lnTo>
                <a:lnTo>
                  <a:pt x="33" y="943"/>
                </a:lnTo>
                <a:lnTo>
                  <a:pt x="98" y="1073"/>
                </a:lnTo>
                <a:lnTo>
                  <a:pt x="196" y="1170"/>
                </a:lnTo>
                <a:lnTo>
                  <a:pt x="293" y="1268"/>
                </a:lnTo>
                <a:lnTo>
                  <a:pt x="423" y="1333"/>
                </a:lnTo>
                <a:lnTo>
                  <a:pt x="553" y="1365"/>
                </a:lnTo>
                <a:lnTo>
                  <a:pt x="683" y="1398"/>
                </a:lnTo>
                <a:lnTo>
                  <a:pt x="813" y="1365"/>
                </a:lnTo>
                <a:lnTo>
                  <a:pt x="943" y="1333"/>
                </a:lnTo>
                <a:lnTo>
                  <a:pt x="1073" y="1268"/>
                </a:lnTo>
                <a:lnTo>
                  <a:pt x="1170" y="1170"/>
                </a:lnTo>
                <a:lnTo>
                  <a:pt x="1268" y="1073"/>
                </a:lnTo>
                <a:lnTo>
                  <a:pt x="1333" y="943"/>
                </a:lnTo>
                <a:lnTo>
                  <a:pt x="1365" y="813"/>
                </a:lnTo>
                <a:lnTo>
                  <a:pt x="1398" y="683"/>
                </a:lnTo>
                <a:lnTo>
                  <a:pt x="1365" y="553"/>
                </a:lnTo>
                <a:lnTo>
                  <a:pt x="1333" y="423"/>
                </a:lnTo>
                <a:lnTo>
                  <a:pt x="1268" y="293"/>
                </a:lnTo>
                <a:lnTo>
                  <a:pt x="1170" y="196"/>
                </a:lnTo>
                <a:lnTo>
                  <a:pt x="1073" y="98"/>
                </a:lnTo>
                <a:lnTo>
                  <a:pt x="943" y="33"/>
                </a:lnTo>
                <a:lnTo>
                  <a:pt x="813" y="1"/>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34" name="Google Shape;1134;p18"/>
          <p:cNvSpPr/>
          <p:nvPr/>
        </p:nvSpPr>
        <p:spPr>
          <a:xfrm rot="10800000" flipH="1">
            <a:off x="7382212" y="6734687"/>
            <a:ext cx="60021" cy="60021"/>
          </a:xfrm>
          <a:custGeom>
            <a:avLst/>
            <a:gdLst/>
            <a:ahLst/>
            <a:cxnLst/>
            <a:rect l="l" t="t" r="r" b="b"/>
            <a:pathLst>
              <a:path w="1398" h="1398" extrusionOk="0">
                <a:moveTo>
                  <a:pt x="553" y="1"/>
                </a:moveTo>
                <a:lnTo>
                  <a:pt x="423" y="33"/>
                </a:lnTo>
                <a:lnTo>
                  <a:pt x="293" y="98"/>
                </a:lnTo>
                <a:lnTo>
                  <a:pt x="195" y="196"/>
                </a:lnTo>
                <a:lnTo>
                  <a:pt x="98" y="293"/>
                </a:lnTo>
                <a:lnTo>
                  <a:pt x="33" y="423"/>
                </a:lnTo>
                <a:lnTo>
                  <a:pt x="0" y="553"/>
                </a:lnTo>
                <a:lnTo>
                  <a:pt x="0" y="683"/>
                </a:lnTo>
                <a:lnTo>
                  <a:pt x="0" y="813"/>
                </a:lnTo>
                <a:lnTo>
                  <a:pt x="33" y="943"/>
                </a:lnTo>
                <a:lnTo>
                  <a:pt x="98" y="1073"/>
                </a:lnTo>
                <a:lnTo>
                  <a:pt x="195" y="1170"/>
                </a:lnTo>
                <a:lnTo>
                  <a:pt x="293" y="1268"/>
                </a:lnTo>
                <a:lnTo>
                  <a:pt x="423" y="1333"/>
                </a:lnTo>
                <a:lnTo>
                  <a:pt x="553" y="1365"/>
                </a:lnTo>
                <a:lnTo>
                  <a:pt x="683" y="1398"/>
                </a:lnTo>
                <a:lnTo>
                  <a:pt x="813" y="1365"/>
                </a:lnTo>
                <a:lnTo>
                  <a:pt x="943" y="1333"/>
                </a:lnTo>
                <a:lnTo>
                  <a:pt x="1072" y="1268"/>
                </a:lnTo>
                <a:lnTo>
                  <a:pt x="1170" y="1170"/>
                </a:lnTo>
                <a:lnTo>
                  <a:pt x="1267" y="1073"/>
                </a:lnTo>
                <a:lnTo>
                  <a:pt x="1332" y="943"/>
                </a:lnTo>
                <a:lnTo>
                  <a:pt x="1365" y="813"/>
                </a:lnTo>
                <a:lnTo>
                  <a:pt x="1397" y="683"/>
                </a:lnTo>
                <a:lnTo>
                  <a:pt x="1365" y="553"/>
                </a:lnTo>
                <a:lnTo>
                  <a:pt x="1332" y="423"/>
                </a:lnTo>
                <a:lnTo>
                  <a:pt x="1267" y="293"/>
                </a:lnTo>
                <a:lnTo>
                  <a:pt x="1170" y="196"/>
                </a:lnTo>
                <a:lnTo>
                  <a:pt x="1072" y="98"/>
                </a:lnTo>
                <a:lnTo>
                  <a:pt x="943" y="33"/>
                </a:lnTo>
                <a:lnTo>
                  <a:pt x="813" y="1"/>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35" name="Google Shape;1135;p18"/>
          <p:cNvSpPr/>
          <p:nvPr/>
        </p:nvSpPr>
        <p:spPr>
          <a:xfrm rot="10800000" flipH="1">
            <a:off x="7511915" y="6734687"/>
            <a:ext cx="60021" cy="60021"/>
          </a:xfrm>
          <a:custGeom>
            <a:avLst/>
            <a:gdLst/>
            <a:ahLst/>
            <a:cxnLst/>
            <a:rect l="l" t="t" r="r" b="b"/>
            <a:pathLst>
              <a:path w="1398" h="1398" extrusionOk="0">
                <a:moveTo>
                  <a:pt x="553" y="1"/>
                </a:moveTo>
                <a:lnTo>
                  <a:pt x="423" y="33"/>
                </a:lnTo>
                <a:lnTo>
                  <a:pt x="293" y="98"/>
                </a:lnTo>
                <a:lnTo>
                  <a:pt x="196" y="196"/>
                </a:lnTo>
                <a:lnTo>
                  <a:pt x="98" y="293"/>
                </a:lnTo>
                <a:lnTo>
                  <a:pt x="33" y="423"/>
                </a:lnTo>
                <a:lnTo>
                  <a:pt x="1" y="553"/>
                </a:lnTo>
                <a:lnTo>
                  <a:pt x="1" y="683"/>
                </a:lnTo>
                <a:lnTo>
                  <a:pt x="1" y="813"/>
                </a:lnTo>
                <a:lnTo>
                  <a:pt x="33" y="943"/>
                </a:lnTo>
                <a:lnTo>
                  <a:pt x="98" y="1073"/>
                </a:lnTo>
                <a:lnTo>
                  <a:pt x="196" y="1170"/>
                </a:lnTo>
                <a:lnTo>
                  <a:pt x="293" y="1268"/>
                </a:lnTo>
                <a:lnTo>
                  <a:pt x="423" y="1333"/>
                </a:lnTo>
                <a:lnTo>
                  <a:pt x="553" y="1365"/>
                </a:lnTo>
                <a:lnTo>
                  <a:pt x="683" y="1398"/>
                </a:lnTo>
                <a:lnTo>
                  <a:pt x="813" y="1365"/>
                </a:lnTo>
                <a:lnTo>
                  <a:pt x="943" y="1333"/>
                </a:lnTo>
                <a:lnTo>
                  <a:pt x="1073" y="1268"/>
                </a:lnTo>
                <a:lnTo>
                  <a:pt x="1171" y="1170"/>
                </a:lnTo>
                <a:lnTo>
                  <a:pt x="1268" y="1073"/>
                </a:lnTo>
                <a:lnTo>
                  <a:pt x="1333" y="943"/>
                </a:lnTo>
                <a:lnTo>
                  <a:pt x="1365" y="813"/>
                </a:lnTo>
                <a:lnTo>
                  <a:pt x="1398" y="683"/>
                </a:lnTo>
                <a:lnTo>
                  <a:pt x="1365" y="553"/>
                </a:lnTo>
                <a:lnTo>
                  <a:pt x="1333" y="423"/>
                </a:lnTo>
                <a:lnTo>
                  <a:pt x="1268" y="293"/>
                </a:lnTo>
                <a:lnTo>
                  <a:pt x="1171" y="196"/>
                </a:lnTo>
                <a:lnTo>
                  <a:pt x="1073" y="98"/>
                </a:lnTo>
                <a:lnTo>
                  <a:pt x="943" y="33"/>
                </a:lnTo>
                <a:lnTo>
                  <a:pt x="813" y="1"/>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36" name="Google Shape;1136;p18"/>
          <p:cNvSpPr/>
          <p:nvPr/>
        </p:nvSpPr>
        <p:spPr>
          <a:xfrm rot="16200000" flipH="1">
            <a:off x="2417172" y="5997704"/>
            <a:ext cx="537096" cy="1276408"/>
          </a:xfrm>
          <a:custGeom>
            <a:avLst/>
            <a:gdLst/>
            <a:ahLst/>
            <a:cxnLst/>
            <a:rect l="l" t="t" r="r" b="b"/>
            <a:pathLst>
              <a:path w="12510" h="29730" fill="none" extrusionOk="0">
                <a:moveTo>
                  <a:pt x="12509" y="27552"/>
                </a:moveTo>
                <a:lnTo>
                  <a:pt x="12509" y="27552"/>
                </a:lnTo>
                <a:lnTo>
                  <a:pt x="11957" y="27423"/>
                </a:lnTo>
                <a:lnTo>
                  <a:pt x="11405" y="27293"/>
                </a:lnTo>
                <a:lnTo>
                  <a:pt x="10885" y="27098"/>
                </a:lnTo>
                <a:lnTo>
                  <a:pt x="10365" y="26903"/>
                </a:lnTo>
                <a:lnTo>
                  <a:pt x="9845" y="26708"/>
                </a:lnTo>
                <a:lnTo>
                  <a:pt x="9358" y="26480"/>
                </a:lnTo>
                <a:lnTo>
                  <a:pt x="8870" y="26220"/>
                </a:lnTo>
                <a:lnTo>
                  <a:pt x="8383" y="25928"/>
                </a:lnTo>
                <a:lnTo>
                  <a:pt x="7928" y="25636"/>
                </a:lnTo>
                <a:lnTo>
                  <a:pt x="7473" y="25343"/>
                </a:lnTo>
                <a:lnTo>
                  <a:pt x="7051" y="25018"/>
                </a:lnTo>
                <a:lnTo>
                  <a:pt x="6629" y="24661"/>
                </a:lnTo>
                <a:lnTo>
                  <a:pt x="6239" y="24303"/>
                </a:lnTo>
                <a:lnTo>
                  <a:pt x="5849" y="23914"/>
                </a:lnTo>
                <a:lnTo>
                  <a:pt x="5459" y="23524"/>
                </a:lnTo>
                <a:lnTo>
                  <a:pt x="5102" y="23101"/>
                </a:lnTo>
                <a:lnTo>
                  <a:pt x="4777" y="22679"/>
                </a:lnTo>
                <a:lnTo>
                  <a:pt x="4452" y="22224"/>
                </a:lnTo>
                <a:lnTo>
                  <a:pt x="4159" y="21769"/>
                </a:lnTo>
                <a:lnTo>
                  <a:pt x="3867" y="21314"/>
                </a:lnTo>
                <a:lnTo>
                  <a:pt x="3607" y="20827"/>
                </a:lnTo>
                <a:lnTo>
                  <a:pt x="3347" y="20340"/>
                </a:lnTo>
                <a:lnTo>
                  <a:pt x="3152" y="19820"/>
                </a:lnTo>
                <a:lnTo>
                  <a:pt x="2925" y="19333"/>
                </a:lnTo>
                <a:lnTo>
                  <a:pt x="2762" y="18780"/>
                </a:lnTo>
                <a:lnTo>
                  <a:pt x="2600" y="18260"/>
                </a:lnTo>
                <a:lnTo>
                  <a:pt x="2470" y="17708"/>
                </a:lnTo>
                <a:lnTo>
                  <a:pt x="2340" y="17156"/>
                </a:lnTo>
                <a:lnTo>
                  <a:pt x="2275" y="16603"/>
                </a:lnTo>
                <a:lnTo>
                  <a:pt x="2210" y="16019"/>
                </a:lnTo>
                <a:lnTo>
                  <a:pt x="2178" y="15466"/>
                </a:lnTo>
                <a:lnTo>
                  <a:pt x="2145" y="14881"/>
                </a:lnTo>
                <a:lnTo>
                  <a:pt x="2145" y="14881"/>
                </a:lnTo>
                <a:lnTo>
                  <a:pt x="2178" y="14297"/>
                </a:lnTo>
                <a:lnTo>
                  <a:pt x="2210" y="13712"/>
                </a:lnTo>
                <a:lnTo>
                  <a:pt x="2275" y="13127"/>
                </a:lnTo>
                <a:lnTo>
                  <a:pt x="2340" y="12575"/>
                </a:lnTo>
                <a:lnTo>
                  <a:pt x="2470" y="12022"/>
                </a:lnTo>
                <a:lnTo>
                  <a:pt x="2600" y="11470"/>
                </a:lnTo>
                <a:lnTo>
                  <a:pt x="2762" y="10950"/>
                </a:lnTo>
                <a:lnTo>
                  <a:pt x="2925" y="10430"/>
                </a:lnTo>
                <a:lnTo>
                  <a:pt x="3152" y="9910"/>
                </a:lnTo>
                <a:lnTo>
                  <a:pt x="3347" y="9391"/>
                </a:lnTo>
                <a:lnTo>
                  <a:pt x="3607" y="8903"/>
                </a:lnTo>
                <a:lnTo>
                  <a:pt x="3867" y="8416"/>
                </a:lnTo>
                <a:lnTo>
                  <a:pt x="4159" y="7961"/>
                </a:lnTo>
                <a:lnTo>
                  <a:pt x="4452" y="7506"/>
                </a:lnTo>
                <a:lnTo>
                  <a:pt x="4777" y="7051"/>
                </a:lnTo>
                <a:lnTo>
                  <a:pt x="5102" y="6629"/>
                </a:lnTo>
                <a:lnTo>
                  <a:pt x="5459" y="6239"/>
                </a:lnTo>
                <a:lnTo>
                  <a:pt x="5849" y="5817"/>
                </a:lnTo>
                <a:lnTo>
                  <a:pt x="6239" y="5459"/>
                </a:lnTo>
                <a:lnTo>
                  <a:pt x="6629" y="5069"/>
                </a:lnTo>
                <a:lnTo>
                  <a:pt x="7051" y="4745"/>
                </a:lnTo>
                <a:lnTo>
                  <a:pt x="7473" y="4420"/>
                </a:lnTo>
                <a:lnTo>
                  <a:pt x="7928" y="4095"/>
                </a:lnTo>
                <a:lnTo>
                  <a:pt x="8383" y="3802"/>
                </a:lnTo>
                <a:lnTo>
                  <a:pt x="8870" y="3510"/>
                </a:lnTo>
                <a:lnTo>
                  <a:pt x="9358" y="3282"/>
                </a:lnTo>
                <a:lnTo>
                  <a:pt x="9845" y="3023"/>
                </a:lnTo>
                <a:lnTo>
                  <a:pt x="10365" y="2828"/>
                </a:lnTo>
                <a:lnTo>
                  <a:pt x="10885" y="2633"/>
                </a:lnTo>
                <a:lnTo>
                  <a:pt x="11405" y="2470"/>
                </a:lnTo>
                <a:lnTo>
                  <a:pt x="11957" y="2308"/>
                </a:lnTo>
                <a:lnTo>
                  <a:pt x="12509" y="2178"/>
                </a:lnTo>
                <a:lnTo>
                  <a:pt x="12509" y="1"/>
                </a:lnTo>
                <a:lnTo>
                  <a:pt x="12509" y="1"/>
                </a:lnTo>
                <a:lnTo>
                  <a:pt x="11860" y="131"/>
                </a:lnTo>
                <a:lnTo>
                  <a:pt x="11210" y="293"/>
                </a:lnTo>
                <a:lnTo>
                  <a:pt x="10560" y="488"/>
                </a:lnTo>
                <a:lnTo>
                  <a:pt x="9943" y="683"/>
                </a:lnTo>
                <a:lnTo>
                  <a:pt x="9325" y="943"/>
                </a:lnTo>
                <a:lnTo>
                  <a:pt x="8708" y="1203"/>
                </a:lnTo>
                <a:lnTo>
                  <a:pt x="8123" y="1496"/>
                </a:lnTo>
                <a:lnTo>
                  <a:pt x="7571" y="1820"/>
                </a:lnTo>
                <a:lnTo>
                  <a:pt x="7019" y="2145"/>
                </a:lnTo>
                <a:lnTo>
                  <a:pt x="6466" y="2503"/>
                </a:lnTo>
                <a:lnTo>
                  <a:pt x="5946" y="2893"/>
                </a:lnTo>
                <a:lnTo>
                  <a:pt x="5427" y="3282"/>
                </a:lnTo>
                <a:lnTo>
                  <a:pt x="4939" y="3705"/>
                </a:lnTo>
                <a:lnTo>
                  <a:pt x="4484" y="4160"/>
                </a:lnTo>
                <a:lnTo>
                  <a:pt x="4029" y="4615"/>
                </a:lnTo>
                <a:lnTo>
                  <a:pt x="3607" y="5102"/>
                </a:lnTo>
                <a:lnTo>
                  <a:pt x="3185" y="5622"/>
                </a:lnTo>
                <a:lnTo>
                  <a:pt x="2795" y="6142"/>
                </a:lnTo>
                <a:lnTo>
                  <a:pt x="2437" y="6661"/>
                </a:lnTo>
                <a:lnTo>
                  <a:pt x="2080" y="7214"/>
                </a:lnTo>
                <a:lnTo>
                  <a:pt x="1788" y="7799"/>
                </a:lnTo>
                <a:lnTo>
                  <a:pt x="1495" y="8383"/>
                </a:lnTo>
                <a:lnTo>
                  <a:pt x="1203" y="8968"/>
                </a:lnTo>
                <a:lnTo>
                  <a:pt x="975" y="9586"/>
                </a:lnTo>
                <a:lnTo>
                  <a:pt x="748" y="10203"/>
                </a:lnTo>
                <a:lnTo>
                  <a:pt x="553" y="10853"/>
                </a:lnTo>
                <a:lnTo>
                  <a:pt x="391" y="11502"/>
                </a:lnTo>
                <a:lnTo>
                  <a:pt x="261" y="12152"/>
                </a:lnTo>
                <a:lnTo>
                  <a:pt x="163" y="12802"/>
                </a:lnTo>
                <a:lnTo>
                  <a:pt x="66" y="13484"/>
                </a:lnTo>
                <a:lnTo>
                  <a:pt x="33" y="14167"/>
                </a:lnTo>
                <a:lnTo>
                  <a:pt x="1" y="14881"/>
                </a:lnTo>
                <a:lnTo>
                  <a:pt x="1" y="14881"/>
                </a:lnTo>
                <a:lnTo>
                  <a:pt x="33" y="15564"/>
                </a:lnTo>
                <a:lnTo>
                  <a:pt x="66" y="16246"/>
                </a:lnTo>
                <a:lnTo>
                  <a:pt x="163" y="16928"/>
                </a:lnTo>
                <a:lnTo>
                  <a:pt x="261" y="17578"/>
                </a:lnTo>
                <a:lnTo>
                  <a:pt x="391" y="18260"/>
                </a:lnTo>
                <a:lnTo>
                  <a:pt x="553" y="18910"/>
                </a:lnTo>
                <a:lnTo>
                  <a:pt x="748" y="19527"/>
                </a:lnTo>
                <a:lnTo>
                  <a:pt x="975" y="20145"/>
                </a:lnTo>
                <a:lnTo>
                  <a:pt x="1203" y="20762"/>
                </a:lnTo>
                <a:lnTo>
                  <a:pt x="1495" y="21347"/>
                </a:lnTo>
                <a:lnTo>
                  <a:pt x="1788" y="21932"/>
                </a:lnTo>
                <a:lnTo>
                  <a:pt x="2080" y="22517"/>
                </a:lnTo>
                <a:lnTo>
                  <a:pt x="2437" y="23069"/>
                </a:lnTo>
                <a:lnTo>
                  <a:pt x="2795" y="23589"/>
                </a:lnTo>
                <a:lnTo>
                  <a:pt x="3185" y="24109"/>
                </a:lnTo>
                <a:lnTo>
                  <a:pt x="3607" y="24628"/>
                </a:lnTo>
                <a:lnTo>
                  <a:pt x="4029" y="25116"/>
                </a:lnTo>
                <a:lnTo>
                  <a:pt x="4484" y="25571"/>
                </a:lnTo>
                <a:lnTo>
                  <a:pt x="4939" y="26025"/>
                </a:lnTo>
                <a:lnTo>
                  <a:pt x="5427" y="26448"/>
                </a:lnTo>
                <a:lnTo>
                  <a:pt x="5946" y="26838"/>
                </a:lnTo>
                <a:lnTo>
                  <a:pt x="6466" y="27228"/>
                </a:lnTo>
                <a:lnTo>
                  <a:pt x="7019" y="27585"/>
                </a:lnTo>
                <a:lnTo>
                  <a:pt x="7571" y="27942"/>
                </a:lnTo>
                <a:lnTo>
                  <a:pt x="8123" y="28235"/>
                </a:lnTo>
                <a:lnTo>
                  <a:pt x="8708" y="28527"/>
                </a:lnTo>
                <a:lnTo>
                  <a:pt x="9325" y="28787"/>
                </a:lnTo>
                <a:lnTo>
                  <a:pt x="9943" y="29047"/>
                </a:lnTo>
                <a:lnTo>
                  <a:pt x="10560" y="29242"/>
                </a:lnTo>
                <a:lnTo>
                  <a:pt x="11210" y="29437"/>
                </a:lnTo>
                <a:lnTo>
                  <a:pt x="11860" y="29599"/>
                </a:lnTo>
                <a:lnTo>
                  <a:pt x="12509" y="29729"/>
                </a:lnTo>
                <a:lnTo>
                  <a:pt x="12509" y="27552"/>
                </a:lnTo>
                <a:close/>
              </a:path>
            </a:pathLst>
          </a:custGeom>
          <a:noFill/>
          <a:ln w="8925" cap="rnd" cmpd="sng">
            <a:solidFill>
              <a:schemeClr val="accent2"/>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37" name="Google Shape;1137;p18"/>
          <p:cNvSpPr/>
          <p:nvPr/>
        </p:nvSpPr>
        <p:spPr>
          <a:xfrm rot="10800000" flipH="1">
            <a:off x="7252468" y="6582618"/>
            <a:ext cx="60021" cy="60021"/>
          </a:xfrm>
          <a:custGeom>
            <a:avLst/>
            <a:gdLst/>
            <a:ahLst/>
            <a:cxnLst/>
            <a:rect l="l" t="t" r="r" b="b"/>
            <a:pathLst>
              <a:path w="1398" h="1398" extrusionOk="0">
                <a:moveTo>
                  <a:pt x="683" y="0"/>
                </a:moveTo>
                <a:lnTo>
                  <a:pt x="553" y="33"/>
                </a:lnTo>
                <a:lnTo>
                  <a:pt x="423" y="65"/>
                </a:lnTo>
                <a:lnTo>
                  <a:pt x="293" y="130"/>
                </a:lnTo>
                <a:lnTo>
                  <a:pt x="196" y="228"/>
                </a:lnTo>
                <a:lnTo>
                  <a:pt x="98" y="325"/>
                </a:lnTo>
                <a:lnTo>
                  <a:pt x="33" y="422"/>
                </a:lnTo>
                <a:lnTo>
                  <a:pt x="1" y="552"/>
                </a:lnTo>
                <a:lnTo>
                  <a:pt x="1" y="715"/>
                </a:lnTo>
                <a:lnTo>
                  <a:pt x="1" y="845"/>
                </a:lnTo>
                <a:lnTo>
                  <a:pt x="33" y="975"/>
                </a:lnTo>
                <a:lnTo>
                  <a:pt x="98" y="1105"/>
                </a:lnTo>
                <a:lnTo>
                  <a:pt x="196" y="1202"/>
                </a:lnTo>
                <a:lnTo>
                  <a:pt x="293" y="1300"/>
                </a:lnTo>
                <a:lnTo>
                  <a:pt x="423" y="1365"/>
                </a:lnTo>
                <a:lnTo>
                  <a:pt x="553" y="1397"/>
                </a:lnTo>
                <a:lnTo>
                  <a:pt x="813" y="1397"/>
                </a:lnTo>
                <a:lnTo>
                  <a:pt x="943" y="1365"/>
                </a:lnTo>
                <a:lnTo>
                  <a:pt x="1073" y="1300"/>
                </a:lnTo>
                <a:lnTo>
                  <a:pt x="1170" y="1202"/>
                </a:lnTo>
                <a:lnTo>
                  <a:pt x="1268" y="1105"/>
                </a:lnTo>
                <a:lnTo>
                  <a:pt x="1333" y="975"/>
                </a:lnTo>
                <a:lnTo>
                  <a:pt x="1365" y="845"/>
                </a:lnTo>
                <a:lnTo>
                  <a:pt x="1398" y="715"/>
                </a:lnTo>
                <a:lnTo>
                  <a:pt x="1365" y="552"/>
                </a:lnTo>
                <a:lnTo>
                  <a:pt x="1333" y="422"/>
                </a:lnTo>
                <a:lnTo>
                  <a:pt x="1268" y="325"/>
                </a:lnTo>
                <a:lnTo>
                  <a:pt x="1170" y="228"/>
                </a:lnTo>
                <a:lnTo>
                  <a:pt x="1073" y="130"/>
                </a:lnTo>
                <a:lnTo>
                  <a:pt x="943" y="65"/>
                </a:lnTo>
                <a:lnTo>
                  <a:pt x="813" y="33"/>
                </a:lnTo>
                <a:lnTo>
                  <a:pt x="683"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38" name="Google Shape;1138;p18"/>
          <p:cNvSpPr/>
          <p:nvPr/>
        </p:nvSpPr>
        <p:spPr>
          <a:xfrm rot="10800000" flipH="1">
            <a:off x="7382212" y="6582618"/>
            <a:ext cx="60021" cy="60021"/>
          </a:xfrm>
          <a:custGeom>
            <a:avLst/>
            <a:gdLst/>
            <a:ahLst/>
            <a:cxnLst/>
            <a:rect l="l" t="t" r="r" b="b"/>
            <a:pathLst>
              <a:path w="1398" h="1398" extrusionOk="0">
                <a:moveTo>
                  <a:pt x="683" y="0"/>
                </a:moveTo>
                <a:lnTo>
                  <a:pt x="553" y="33"/>
                </a:lnTo>
                <a:lnTo>
                  <a:pt x="423" y="65"/>
                </a:lnTo>
                <a:lnTo>
                  <a:pt x="293" y="130"/>
                </a:lnTo>
                <a:lnTo>
                  <a:pt x="195" y="228"/>
                </a:lnTo>
                <a:lnTo>
                  <a:pt x="98" y="325"/>
                </a:lnTo>
                <a:lnTo>
                  <a:pt x="33" y="422"/>
                </a:lnTo>
                <a:lnTo>
                  <a:pt x="0" y="552"/>
                </a:lnTo>
                <a:lnTo>
                  <a:pt x="0" y="715"/>
                </a:lnTo>
                <a:lnTo>
                  <a:pt x="0" y="845"/>
                </a:lnTo>
                <a:lnTo>
                  <a:pt x="33" y="975"/>
                </a:lnTo>
                <a:lnTo>
                  <a:pt x="98" y="1105"/>
                </a:lnTo>
                <a:lnTo>
                  <a:pt x="195" y="1202"/>
                </a:lnTo>
                <a:lnTo>
                  <a:pt x="293" y="1300"/>
                </a:lnTo>
                <a:lnTo>
                  <a:pt x="423" y="1365"/>
                </a:lnTo>
                <a:lnTo>
                  <a:pt x="553" y="1397"/>
                </a:lnTo>
                <a:lnTo>
                  <a:pt x="813" y="1397"/>
                </a:lnTo>
                <a:lnTo>
                  <a:pt x="943" y="1365"/>
                </a:lnTo>
                <a:lnTo>
                  <a:pt x="1072" y="1300"/>
                </a:lnTo>
                <a:lnTo>
                  <a:pt x="1170" y="1202"/>
                </a:lnTo>
                <a:lnTo>
                  <a:pt x="1267" y="1105"/>
                </a:lnTo>
                <a:lnTo>
                  <a:pt x="1332" y="975"/>
                </a:lnTo>
                <a:lnTo>
                  <a:pt x="1365" y="845"/>
                </a:lnTo>
                <a:lnTo>
                  <a:pt x="1397" y="715"/>
                </a:lnTo>
                <a:lnTo>
                  <a:pt x="1365" y="552"/>
                </a:lnTo>
                <a:lnTo>
                  <a:pt x="1332" y="422"/>
                </a:lnTo>
                <a:lnTo>
                  <a:pt x="1267" y="325"/>
                </a:lnTo>
                <a:lnTo>
                  <a:pt x="1170" y="228"/>
                </a:lnTo>
                <a:lnTo>
                  <a:pt x="1072" y="130"/>
                </a:lnTo>
                <a:lnTo>
                  <a:pt x="943" y="65"/>
                </a:lnTo>
                <a:lnTo>
                  <a:pt x="813" y="33"/>
                </a:lnTo>
                <a:lnTo>
                  <a:pt x="683"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39" name="Google Shape;1139;p18"/>
          <p:cNvSpPr/>
          <p:nvPr/>
        </p:nvSpPr>
        <p:spPr>
          <a:xfrm rot="10800000" flipH="1">
            <a:off x="7511915" y="6582618"/>
            <a:ext cx="60021" cy="60021"/>
          </a:xfrm>
          <a:custGeom>
            <a:avLst/>
            <a:gdLst/>
            <a:ahLst/>
            <a:cxnLst/>
            <a:rect l="l" t="t" r="r" b="b"/>
            <a:pathLst>
              <a:path w="1398" h="1398" extrusionOk="0">
                <a:moveTo>
                  <a:pt x="683" y="0"/>
                </a:moveTo>
                <a:lnTo>
                  <a:pt x="553" y="33"/>
                </a:lnTo>
                <a:lnTo>
                  <a:pt x="423" y="65"/>
                </a:lnTo>
                <a:lnTo>
                  <a:pt x="293" y="130"/>
                </a:lnTo>
                <a:lnTo>
                  <a:pt x="196" y="228"/>
                </a:lnTo>
                <a:lnTo>
                  <a:pt x="98" y="325"/>
                </a:lnTo>
                <a:lnTo>
                  <a:pt x="33" y="422"/>
                </a:lnTo>
                <a:lnTo>
                  <a:pt x="1" y="552"/>
                </a:lnTo>
                <a:lnTo>
                  <a:pt x="1" y="715"/>
                </a:lnTo>
                <a:lnTo>
                  <a:pt x="1" y="845"/>
                </a:lnTo>
                <a:lnTo>
                  <a:pt x="33" y="975"/>
                </a:lnTo>
                <a:lnTo>
                  <a:pt x="98" y="1105"/>
                </a:lnTo>
                <a:lnTo>
                  <a:pt x="196" y="1202"/>
                </a:lnTo>
                <a:lnTo>
                  <a:pt x="293" y="1300"/>
                </a:lnTo>
                <a:lnTo>
                  <a:pt x="423" y="1365"/>
                </a:lnTo>
                <a:lnTo>
                  <a:pt x="553" y="1397"/>
                </a:lnTo>
                <a:lnTo>
                  <a:pt x="813" y="1397"/>
                </a:lnTo>
                <a:lnTo>
                  <a:pt x="943" y="1365"/>
                </a:lnTo>
                <a:lnTo>
                  <a:pt x="1073" y="1300"/>
                </a:lnTo>
                <a:lnTo>
                  <a:pt x="1171" y="1202"/>
                </a:lnTo>
                <a:lnTo>
                  <a:pt x="1268" y="1105"/>
                </a:lnTo>
                <a:lnTo>
                  <a:pt x="1333" y="975"/>
                </a:lnTo>
                <a:lnTo>
                  <a:pt x="1365" y="845"/>
                </a:lnTo>
                <a:lnTo>
                  <a:pt x="1398" y="715"/>
                </a:lnTo>
                <a:lnTo>
                  <a:pt x="1365" y="552"/>
                </a:lnTo>
                <a:lnTo>
                  <a:pt x="1333" y="422"/>
                </a:lnTo>
                <a:lnTo>
                  <a:pt x="1268" y="325"/>
                </a:lnTo>
                <a:lnTo>
                  <a:pt x="1171" y="228"/>
                </a:lnTo>
                <a:lnTo>
                  <a:pt x="1073" y="130"/>
                </a:lnTo>
                <a:lnTo>
                  <a:pt x="943" y="65"/>
                </a:lnTo>
                <a:lnTo>
                  <a:pt x="813" y="33"/>
                </a:lnTo>
                <a:lnTo>
                  <a:pt x="683"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40" name="Google Shape;1140;p18"/>
          <p:cNvSpPr/>
          <p:nvPr/>
        </p:nvSpPr>
        <p:spPr>
          <a:xfrm rot="10800000" flipH="1">
            <a:off x="7252468" y="6429174"/>
            <a:ext cx="60021" cy="60021"/>
          </a:xfrm>
          <a:custGeom>
            <a:avLst/>
            <a:gdLst/>
            <a:ahLst/>
            <a:cxnLst/>
            <a:rect l="l" t="t" r="r" b="b"/>
            <a:pathLst>
              <a:path w="1398" h="1398" extrusionOk="0">
                <a:moveTo>
                  <a:pt x="553" y="0"/>
                </a:moveTo>
                <a:lnTo>
                  <a:pt x="423" y="33"/>
                </a:lnTo>
                <a:lnTo>
                  <a:pt x="293" y="97"/>
                </a:lnTo>
                <a:lnTo>
                  <a:pt x="196" y="195"/>
                </a:lnTo>
                <a:lnTo>
                  <a:pt x="98" y="292"/>
                </a:lnTo>
                <a:lnTo>
                  <a:pt x="33" y="422"/>
                </a:lnTo>
                <a:lnTo>
                  <a:pt x="1" y="552"/>
                </a:lnTo>
                <a:lnTo>
                  <a:pt x="1" y="682"/>
                </a:lnTo>
                <a:lnTo>
                  <a:pt x="1" y="845"/>
                </a:lnTo>
                <a:lnTo>
                  <a:pt x="33" y="975"/>
                </a:lnTo>
                <a:lnTo>
                  <a:pt x="98" y="1072"/>
                </a:lnTo>
                <a:lnTo>
                  <a:pt x="196" y="1170"/>
                </a:lnTo>
                <a:lnTo>
                  <a:pt x="293" y="1267"/>
                </a:lnTo>
                <a:lnTo>
                  <a:pt x="423" y="1332"/>
                </a:lnTo>
                <a:lnTo>
                  <a:pt x="553" y="1365"/>
                </a:lnTo>
                <a:lnTo>
                  <a:pt x="683" y="1397"/>
                </a:lnTo>
                <a:lnTo>
                  <a:pt x="813" y="1365"/>
                </a:lnTo>
                <a:lnTo>
                  <a:pt x="943" y="1332"/>
                </a:lnTo>
                <a:lnTo>
                  <a:pt x="1073" y="1267"/>
                </a:lnTo>
                <a:lnTo>
                  <a:pt x="1170" y="1170"/>
                </a:lnTo>
                <a:lnTo>
                  <a:pt x="1268" y="1072"/>
                </a:lnTo>
                <a:lnTo>
                  <a:pt x="1333" y="975"/>
                </a:lnTo>
                <a:lnTo>
                  <a:pt x="1365" y="845"/>
                </a:lnTo>
                <a:lnTo>
                  <a:pt x="1398" y="682"/>
                </a:lnTo>
                <a:lnTo>
                  <a:pt x="1365" y="552"/>
                </a:lnTo>
                <a:lnTo>
                  <a:pt x="1333" y="422"/>
                </a:lnTo>
                <a:lnTo>
                  <a:pt x="1268" y="292"/>
                </a:lnTo>
                <a:lnTo>
                  <a:pt x="1170" y="195"/>
                </a:lnTo>
                <a:lnTo>
                  <a:pt x="1073" y="97"/>
                </a:lnTo>
                <a:lnTo>
                  <a:pt x="943" y="33"/>
                </a:lnTo>
                <a:lnTo>
                  <a:pt x="813"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41" name="Google Shape;1141;p18"/>
          <p:cNvSpPr/>
          <p:nvPr/>
        </p:nvSpPr>
        <p:spPr>
          <a:xfrm rot="10800000" flipH="1">
            <a:off x="7382212" y="6429174"/>
            <a:ext cx="60021" cy="60021"/>
          </a:xfrm>
          <a:custGeom>
            <a:avLst/>
            <a:gdLst/>
            <a:ahLst/>
            <a:cxnLst/>
            <a:rect l="l" t="t" r="r" b="b"/>
            <a:pathLst>
              <a:path w="1398" h="1398" extrusionOk="0">
                <a:moveTo>
                  <a:pt x="553" y="0"/>
                </a:moveTo>
                <a:lnTo>
                  <a:pt x="423" y="33"/>
                </a:lnTo>
                <a:lnTo>
                  <a:pt x="293" y="97"/>
                </a:lnTo>
                <a:lnTo>
                  <a:pt x="195" y="195"/>
                </a:lnTo>
                <a:lnTo>
                  <a:pt x="98" y="292"/>
                </a:lnTo>
                <a:lnTo>
                  <a:pt x="33" y="422"/>
                </a:lnTo>
                <a:lnTo>
                  <a:pt x="0" y="552"/>
                </a:lnTo>
                <a:lnTo>
                  <a:pt x="0" y="682"/>
                </a:lnTo>
                <a:lnTo>
                  <a:pt x="0" y="845"/>
                </a:lnTo>
                <a:lnTo>
                  <a:pt x="33" y="975"/>
                </a:lnTo>
                <a:lnTo>
                  <a:pt x="98" y="1072"/>
                </a:lnTo>
                <a:lnTo>
                  <a:pt x="195" y="1170"/>
                </a:lnTo>
                <a:lnTo>
                  <a:pt x="293" y="1267"/>
                </a:lnTo>
                <a:lnTo>
                  <a:pt x="423" y="1332"/>
                </a:lnTo>
                <a:lnTo>
                  <a:pt x="553" y="1365"/>
                </a:lnTo>
                <a:lnTo>
                  <a:pt x="683" y="1397"/>
                </a:lnTo>
                <a:lnTo>
                  <a:pt x="813" y="1365"/>
                </a:lnTo>
                <a:lnTo>
                  <a:pt x="943" y="1332"/>
                </a:lnTo>
                <a:lnTo>
                  <a:pt x="1072" y="1267"/>
                </a:lnTo>
                <a:lnTo>
                  <a:pt x="1170" y="1170"/>
                </a:lnTo>
                <a:lnTo>
                  <a:pt x="1267" y="1072"/>
                </a:lnTo>
                <a:lnTo>
                  <a:pt x="1332" y="975"/>
                </a:lnTo>
                <a:lnTo>
                  <a:pt x="1365" y="845"/>
                </a:lnTo>
                <a:lnTo>
                  <a:pt x="1397" y="682"/>
                </a:lnTo>
                <a:lnTo>
                  <a:pt x="1365" y="552"/>
                </a:lnTo>
                <a:lnTo>
                  <a:pt x="1332" y="422"/>
                </a:lnTo>
                <a:lnTo>
                  <a:pt x="1267" y="292"/>
                </a:lnTo>
                <a:lnTo>
                  <a:pt x="1170" y="195"/>
                </a:lnTo>
                <a:lnTo>
                  <a:pt x="1072" y="97"/>
                </a:lnTo>
                <a:lnTo>
                  <a:pt x="943" y="33"/>
                </a:lnTo>
                <a:lnTo>
                  <a:pt x="813"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42" name="Google Shape;1142;p18"/>
          <p:cNvSpPr/>
          <p:nvPr/>
        </p:nvSpPr>
        <p:spPr>
          <a:xfrm rot="10800000" flipH="1">
            <a:off x="7511915" y="6429174"/>
            <a:ext cx="60021" cy="60021"/>
          </a:xfrm>
          <a:custGeom>
            <a:avLst/>
            <a:gdLst/>
            <a:ahLst/>
            <a:cxnLst/>
            <a:rect l="l" t="t" r="r" b="b"/>
            <a:pathLst>
              <a:path w="1398" h="1398" extrusionOk="0">
                <a:moveTo>
                  <a:pt x="553" y="0"/>
                </a:moveTo>
                <a:lnTo>
                  <a:pt x="423" y="33"/>
                </a:lnTo>
                <a:lnTo>
                  <a:pt x="293" y="97"/>
                </a:lnTo>
                <a:lnTo>
                  <a:pt x="196" y="195"/>
                </a:lnTo>
                <a:lnTo>
                  <a:pt x="98" y="292"/>
                </a:lnTo>
                <a:lnTo>
                  <a:pt x="33" y="422"/>
                </a:lnTo>
                <a:lnTo>
                  <a:pt x="1" y="552"/>
                </a:lnTo>
                <a:lnTo>
                  <a:pt x="1" y="682"/>
                </a:lnTo>
                <a:lnTo>
                  <a:pt x="1" y="845"/>
                </a:lnTo>
                <a:lnTo>
                  <a:pt x="33" y="975"/>
                </a:lnTo>
                <a:lnTo>
                  <a:pt x="98" y="1072"/>
                </a:lnTo>
                <a:lnTo>
                  <a:pt x="196" y="1170"/>
                </a:lnTo>
                <a:lnTo>
                  <a:pt x="293" y="1267"/>
                </a:lnTo>
                <a:lnTo>
                  <a:pt x="423" y="1332"/>
                </a:lnTo>
                <a:lnTo>
                  <a:pt x="553" y="1365"/>
                </a:lnTo>
                <a:lnTo>
                  <a:pt x="683" y="1397"/>
                </a:lnTo>
                <a:lnTo>
                  <a:pt x="813" y="1365"/>
                </a:lnTo>
                <a:lnTo>
                  <a:pt x="943" y="1332"/>
                </a:lnTo>
                <a:lnTo>
                  <a:pt x="1073" y="1267"/>
                </a:lnTo>
                <a:lnTo>
                  <a:pt x="1171" y="1170"/>
                </a:lnTo>
                <a:lnTo>
                  <a:pt x="1268" y="1072"/>
                </a:lnTo>
                <a:lnTo>
                  <a:pt x="1333" y="975"/>
                </a:lnTo>
                <a:lnTo>
                  <a:pt x="1365" y="845"/>
                </a:lnTo>
                <a:lnTo>
                  <a:pt x="1398" y="682"/>
                </a:lnTo>
                <a:lnTo>
                  <a:pt x="1365" y="552"/>
                </a:lnTo>
                <a:lnTo>
                  <a:pt x="1333" y="422"/>
                </a:lnTo>
                <a:lnTo>
                  <a:pt x="1268" y="292"/>
                </a:lnTo>
                <a:lnTo>
                  <a:pt x="1171" y="195"/>
                </a:lnTo>
                <a:lnTo>
                  <a:pt x="1073" y="97"/>
                </a:lnTo>
                <a:lnTo>
                  <a:pt x="943" y="33"/>
                </a:lnTo>
                <a:lnTo>
                  <a:pt x="813"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43" name="Google Shape;1143;p18"/>
          <p:cNvSpPr/>
          <p:nvPr/>
        </p:nvSpPr>
        <p:spPr>
          <a:xfrm rot="10800000" flipH="1">
            <a:off x="7252468" y="6277147"/>
            <a:ext cx="60021" cy="60021"/>
          </a:xfrm>
          <a:custGeom>
            <a:avLst/>
            <a:gdLst/>
            <a:ahLst/>
            <a:cxnLst/>
            <a:rect l="l" t="t" r="r" b="b"/>
            <a:pathLst>
              <a:path w="1398" h="1398" extrusionOk="0">
                <a:moveTo>
                  <a:pt x="683" y="0"/>
                </a:moveTo>
                <a:lnTo>
                  <a:pt x="553" y="33"/>
                </a:lnTo>
                <a:lnTo>
                  <a:pt x="423" y="65"/>
                </a:lnTo>
                <a:lnTo>
                  <a:pt x="293" y="130"/>
                </a:lnTo>
                <a:lnTo>
                  <a:pt x="196" y="228"/>
                </a:lnTo>
                <a:lnTo>
                  <a:pt x="98" y="325"/>
                </a:lnTo>
                <a:lnTo>
                  <a:pt x="33" y="455"/>
                </a:lnTo>
                <a:lnTo>
                  <a:pt x="1" y="585"/>
                </a:lnTo>
                <a:lnTo>
                  <a:pt x="1" y="715"/>
                </a:lnTo>
                <a:lnTo>
                  <a:pt x="1" y="845"/>
                </a:lnTo>
                <a:lnTo>
                  <a:pt x="33" y="975"/>
                </a:lnTo>
                <a:lnTo>
                  <a:pt x="98" y="1105"/>
                </a:lnTo>
                <a:lnTo>
                  <a:pt x="196" y="1203"/>
                </a:lnTo>
                <a:lnTo>
                  <a:pt x="293" y="1300"/>
                </a:lnTo>
                <a:lnTo>
                  <a:pt x="423" y="1365"/>
                </a:lnTo>
                <a:lnTo>
                  <a:pt x="553" y="1397"/>
                </a:lnTo>
                <a:lnTo>
                  <a:pt x="813" y="1397"/>
                </a:lnTo>
                <a:lnTo>
                  <a:pt x="943" y="1365"/>
                </a:lnTo>
                <a:lnTo>
                  <a:pt x="1073" y="1300"/>
                </a:lnTo>
                <a:lnTo>
                  <a:pt x="1170" y="1203"/>
                </a:lnTo>
                <a:lnTo>
                  <a:pt x="1268" y="1105"/>
                </a:lnTo>
                <a:lnTo>
                  <a:pt x="1333" y="975"/>
                </a:lnTo>
                <a:lnTo>
                  <a:pt x="1365" y="845"/>
                </a:lnTo>
                <a:lnTo>
                  <a:pt x="1398" y="715"/>
                </a:lnTo>
                <a:lnTo>
                  <a:pt x="1365" y="585"/>
                </a:lnTo>
                <a:lnTo>
                  <a:pt x="1333" y="455"/>
                </a:lnTo>
                <a:lnTo>
                  <a:pt x="1268" y="325"/>
                </a:lnTo>
                <a:lnTo>
                  <a:pt x="1170" y="228"/>
                </a:lnTo>
                <a:lnTo>
                  <a:pt x="1073" y="130"/>
                </a:lnTo>
                <a:lnTo>
                  <a:pt x="943" y="65"/>
                </a:lnTo>
                <a:lnTo>
                  <a:pt x="813" y="33"/>
                </a:lnTo>
                <a:lnTo>
                  <a:pt x="683"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44" name="Google Shape;1144;p18"/>
          <p:cNvSpPr/>
          <p:nvPr/>
        </p:nvSpPr>
        <p:spPr>
          <a:xfrm rot="10800000" flipH="1">
            <a:off x="7382212" y="6277147"/>
            <a:ext cx="60021" cy="60021"/>
          </a:xfrm>
          <a:custGeom>
            <a:avLst/>
            <a:gdLst/>
            <a:ahLst/>
            <a:cxnLst/>
            <a:rect l="l" t="t" r="r" b="b"/>
            <a:pathLst>
              <a:path w="1398" h="1398" extrusionOk="0">
                <a:moveTo>
                  <a:pt x="683" y="0"/>
                </a:moveTo>
                <a:lnTo>
                  <a:pt x="553" y="33"/>
                </a:lnTo>
                <a:lnTo>
                  <a:pt x="423" y="65"/>
                </a:lnTo>
                <a:lnTo>
                  <a:pt x="293" y="130"/>
                </a:lnTo>
                <a:lnTo>
                  <a:pt x="195" y="228"/>
                </a:lnTo>
                <a:lnTo>
                  <a:pt x="98" y="325"/>
                </a:lnTo>
                <a:lnTo>
                  <a:pt x="33" y="455"/>
                </a:lnTo>
                <a:lnTo>
                  <a:pt x="0" y="585"/>
                </a:lnTo>
                <a:lnTo>
                  <a:pt x="0" y="715"/>
                </a:lnTo>
                <a:lnTo>
                  <a:pt x="0" y="845"/>
                </a:lnTo>
                <a:lnTo>
                  <a:pt x="33" y="975"/>
                </a:lnTo>
                <a:lnTo>
                  <a:pt x="98" y="1105"/>
                </a:lnTo>
                <a:lnTo>
                  <a:pt x="195" y="1203"/>
                </a:lnTo>
                <a:lnTo>
                  <a:pt x="293" y="1300"/>
                </a:lnTo>
                <a:lnTo>
                  <a:pt x="423" y="1365"/>
                </a:lnTo>
                <a:lnTo>
                  <a:pt x="553" y="1397"/>
                </a:lnTo>
                <a:lnTo>
                  <a:pt x="813" y="1397"/>
                </a:lnTo>
                <a:lnTo>
                  <a:pt x="943" y="1365"/>
                </a:lnTo>
                <a:lnTo>
                  <a:pt x="1072" y="1300"/>
                </a:lnTo>
                <a:lnTo>
                  <a:pt x="1170" y="1203"/>
                </a:lnTo>
                <a:lnTo>
                  <a:pt x="1267" y="1105"/>
                </a:lnTo>
                <a:lnTo>
                  <a:pt x="1332" y="975"/>
                </a:lnTo>
                <a:lnTo>
                  <a:pt x="1365" y="845"/>
                </a:lnTo>
                <a:lnTo>
                  <a:pt x="1397" y="715"/>
                </a:lnTo>
                <a:lnTo>
                  <a:pt x="1365" y="585"/>
                </a:lnTo>
                <a:lnTo>
                  <a:pt x="1332" y="455"/>
                </a:lnTo>
                <a:lnTo>
                  <a:pt x="1267" y="325"/>
                </a:lnTo>
                <a:lnTo>
                  <a:pt x="1170" y="228"/>
                </a:lnTo>
                <a:lnTo>
                  <a:pt x="1072" y="130"/>
                </a:lnTo>
                <a:lnTo>
                  <a:pt x="943" y="65"/>
                </a:lnTo>
                <a:lnTo>
                  <a:pt x="813" y="33"/>
                </a:lnTo>
                <a:lnTo>
                  <a:pt x="683"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45" name="Google Shape;1145;p18"/>
          <p:cNvSpPr/>
          <p:nvPr/>
        </p:nvSpPr>
        <p:spPr>
          <a:xfrm rot="10800000" flipH="1">
            <a:off x="7511915" y="6277147"/>
            <a:ext cx="60021" cy="60021"/>
          </a:xfrm>
          <a:custGeom>
            <a:avLst/>
            <a:gdLst/>
            <a:ahLst/>
            <a:cxnLst/>
            <a:rect l="l" t="t" r="r" b="b"/>
            <a:pathLst>
              <a:path w="1398" h="1398" extrusionOk="0">
                <a:moveTo>
                  <a:pt x="683" y="0"/>
                </a:moveTo>
                <a:lnTo>
                  <a:pt x="553" y="33"/>
                </a:lnTo>
                <a:lnTo>
                  <a:pt x="423" y="65"/>
                </a:lnTo>
                <a:lnTo>
                  <a:pt x="293" y="130"/>
                </a:lnTo>
                <a:lnTo>
                  <a:pt x="196" y="228"/>
                </a:lnTo>
                <a:lnTo>
                  <a:pt x="98" y="325"/>
                </a:lnTo>
                <a:lnTo>
                  <a:pt x="33" y="455"/>
                </a:lnTo>
                <a:lnTo>
                  <a:pt x="1" y="585"/>
                </a:lnTo>
                <a:lnTo>
                  <a:pt x="1" y="715"/>
                </a:lnTo>
                <a:lnTo>
                  <a:pt x="1" y="845"/>
                </a:lnTo>
                <a:lnTo>
                  <a:pt x="33" y="975"/>
                </a:lnTo>
                <a:lnTo>
                  <a:pt x="98" y="1105"/>
                </a:lnTo>
                <a:lnTo>
                  <a:pt x="196" y="1203"/>
                </a:lnTo>
                <a:lnTo>
                  <a:pt x="293" y="1300"/>
                </a:lnTo>
                <a:lnTo>
                  <a:pt x="423" y="1365"/>
                </a:lnTo>
                <a:lnTo>
                  <a:pt x="553" y="1397"/>
                </a:lnTo>
                <a:lnTo>
                  <a:pt x="813" y="1397"/>
                </a:lnTo>
                <a:lnTo>
                  <a:pt x="943" y="1365"/>
                </a:lnTo>
                <a:lnTo>
                  <a:pt x="1073" y="1300"/>
                </a:lnTo>
                <a:lnTo>
                  <a:pt x="1171" y="1203"/>
                </a:lnTo>
                <a:lnTo>
                  <a:pt x="1268" y="1105"/>
                </a:lnTo>
                <a:lnTo>
                  <a:pt x="1333" y="975"/>
                </a:lnTo>
                <a:lnTo>
                  <a:pt x="1365" y="845"/>
                </a:lnTo>
                <a:lnTo>
                  <a:pt x="1398" y="715"/>
                </a:lnTo>
                <a:lnTo>
                  <a:pt x="1365" y="585"/>
                </a:lnTo>
                <a:lnTo>
                  <a:pt x="1333" y="455"/>
                </a:lnTo>
                <a:lnTo>
                  <a:pt x="1268" y="325"/>
                </a:lnTo>
                <a:lnTo>
                  <a:pt x="1171" y="228"/>
                </a:lnTo>
                <a:lnTo>
                  <a:pt x="1073" y="130"/>
                </a:lnTo>
                <a:lnTo>
                  <a:pt x="943" y="65"/>
                </a:lnTo>
                <a:lnTo>
                  <a:pt x="813" y="33"/>
                </a:lnTo>
                <a:lnTo>
                  <a:pt x="683"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46" name="Google Shape;1146;p18"/>
          <p:cNvSpPr/>
          <p:nvPr/>
        </p:nvSpPr>
        <p:spPr>
          <a:xfrm rot="5400000" flipH="1">
            <a:off x="10679079" y="2519497"/>
            <a:ext cx="2176119" cy="913707"/>
          </a:xfrm>
          <a:custGeom>
            <a:avLst/>
            <a:gdLst/>
            <a:ahLst/>
            <a:cxnLst/>
            <a:rect l="l" t="t" r="r" b="b"/>
            <a:pathLst>
              <a:path w="50686" h="21282" fill="none" extrusionOk="0">
                <a:moveTo>
                  <a:pt x="46982" y="1"/>
                </a:moveTo>
                <a:lnTo>
                  <a:pt x="46982" y="1"/>
                </a:lnTo>
                <a:lnTo>
                  <a:pt x="46754" y="911"/>
                </a:lnTo>
                <a:lnTo>
                  <a:pt x="46494" y="1853"/>
                </a:lnTo>
                <a:lnTo>
                  <a:pt x="46202" y="2730"/>
                </a:lnTo>
                <a:lnTo>
                  <a:pt x="45877" y="3640"/>
                </a:lnTo>
                <a:lnTo>
                  <a:pt x="45520" y="4517"/>
                </a:lnTo>
                <a:lnTo>
                  <a:pt x="45130" y="5362"/>
                </a:lnTo>
                <a:lnTo>
                  <a:pt x="44707" y="6174"/>
                </a:lnTo>
                <a:lnTo>
                  <a:pt x="44220" y="6986"/>
                </a:lnTo>
                <a:lnTo>
                  <a:pt x="43733" y="7766"/>
                </a:lnTo>
                <a:lnTo>
                  <a:pt x="43180" y="8546"/>
                </a:lnTo>
                <a:lnTo>
                  <a:pt x="42628" y="9293"/>
                </a:lnTo>
                <a:lnTo>
                  <a:pt x="42043" y="10008"/>
                </a:lnTo>
                <a:lnTo>
                  <a:pt x="41426" y="10690"/>
                </a:lnTo>
                <a:lnTo>
                  <a:pt x="40776" y="11340"/>
                </a:lnTo>
                <a:lnTo>
                  <a:pt x="40094" y="11990"/>
                </a:lnTo>
                <a:lnTo>
                  <a:pt x="39379" y="12574"/>
                </a:lnTo>
                <a:lnTo>
                  <a:pt x="38664" y="13159"/>
                </a:lnTo>
                <a:lnTo>
                  <a:pt x="37917" y="13712"/>
                </a:lnTo>
                <a:lnTo>
                  <a:pt x="37137" y="14231"/>
                </a:lnTo>
                <a:lnTo>
                  <a:pt x="36325" y="14719"/>
                </a:lnTo>
                <a:lnTo>
                  <a:pt x="35513" y="15174"/>
                </a:lnTo>
                <a:lnTo>
                  <a:pt x="34668" y="15564"/>
                </a:lnTo>
                <a:lnTo>
                  <a:pt x="33823" y="15953"/>
                </a:lnTo>
                <a:lnTo>
                  <a:pt x="32946" y="16311"/>
                </a:lnTo>
                <a:lnTo>
                  <a:pt x="32036" y="16603"/>
                </a:lnTo>
                <a:lnTo>
                  <a:pt x="31126" y="16863"/>
                </a:lnTo>
                <a:lnTo>
                  <a:pt x="30184" y="17123"/>
                </a:lnTo>
                <a:lnTo>
                  <a:pt x="29242" y="17286"/>
                </a:lnTo>
                <a:lnTo>
                  <a:pt x="28300" y="17448"/>
                </a:lnTo>
                <a:lnTo>
                  <a:pt x="27325" y="17545"/>
                </a:lnTo>
                <a:lnTo>
                  <a:pt x="26350" y="17610"/>
                </a:lnTo>
                <a:lnTo>
                  <a:pt x="25343" y="17643"/>
                </a:lnTo>
                <a:lnTo>
                  <a:pt x="25343" y="17643"/>
                </a:lnTo>
                <a:lnTo>
                  <a:pt x="24336" y="17610"/>
                </a:lnTo>
                <a:lnTo>
                  <a:pt x="23361" y="17545"/>
                </a:lnTo>
                <a:lnTo>
                  <a:pt x="22387" y="17448"/>
                </a:lnTo>
                <a:lnTo>
                  <a:pt x="21444" y="17286"/>
                </a:lnTo>
                <a:lnTo>
                  <a:pt x="20502" y="17123"/>
                </a:lnTo>
                <a:lnTo>
                  <a:pt x="19560" y="16863"/>
                </a:lnTo>
                <a:lnTo>
                  <a:pt x="18650" y="16603"/>
                </a:lnTo>
                <a:lnTo>
                  <a:pt x="17741" y="16311"/>
                </a:lnTo>
                <a:lnTo>
                  <a:pt x="16863" y="15953"/>
                </a:lnTo>
                <a:lnTo>
                  <a:pt x="16019" y="15564"/>
                </a:lnTo>
                <a:lnTo>
                  <a:pt x="15174" y="15174"/>
                </a:lnTo>
                <a:lnTo>
                  <a:pt x="14362" y="14719"/>
                </a:lnTo>
                <a:lnTo>
                  <a:pt x="13549" y="14231"/>
                </a:lnTo>
                <a:lnTo>
                  <a:pt x="12770" y="13712"/>
                </a:lnTo>
                <a:lnTo>
                  <a:pt x="12022" y="13159"/>
                </a:lnTo>
                <a:lnTo>
                  <a:pt x="11308" y="12574"/>
                </a:lnTo>
                <a:lnTo>
                  <a:pt x="10593" y="11990"/>
                </a:lnTo>
                <a:lnTo>
                  <a:pt x="9910" y="11340"/>
                </a:lnTo>
                <a:lnTo>
                  <a:pt x="9261" y="10690"/>
                </a:lnTo>
                <a:lnTo>
                  <a:pt x="8643" y="10008"/>
                </a:lnTo>
                <a:lnTo>
                  <a:pt x="8059" y="9293"/>
                </a:lnTo>
                <a:lnTo>
                  <a:pt x="7506" y="8546"/>
                </a:lnTo>
                <a:lnTo>
                  <a:pt x="6954" y="7766"/>
                </a:lnTo>
                <a:lnTo>
                  <a:pt x="6467" y="6986"/>
                </a:lnTo>
                <a:lnTo>
                  <a:pt x="5979" y="6174"/>
                </a:lnTo>
                <a:lnTo>
                  <a:pt x="5557" y="5362"/>
                </a:lnTo>
                <a:lnTo>
                  <a:pt x="5167" y="4517"/>
                </a:lnTo>
                <a:lnTo>
                  <a:pt x="4810" y="3640"/>
                </a:lnTo>
                <a:lnTo>
                  <a:pt x="4485" y="2730"/>
                </a:lnTo>
                <a:lnTo>
                  <a:pt x="4192" y="1853"/>
                </a:lnTo>
                <a:lnTo>
                  <a:pt x="3932" y="911"/>
                </a:lnTo>
                <a:lnTo>
                  <a:pt x="3705" y="1"/>
                </a:lnTo>
                <a:lnTo>
                  <a:pt x="1" y="1"/>
                </a:lnTo>
                <a:lnTo>
                  <a:pt x="1" y="1"/>
                </a:lnTo>
                <a:lnTo>
                  <a:pt x="228" y="1106"/>
                </a:lnTo>
                <a:lnTo>
                  <a:pt x="488" y="2210"/>
                </a:lnTo>
                <a:lnTo>
                  <a:pt x="813" y="3315"/>
                </a:lnTo>
                <a:lnTo>
                  <a:pt x="1171" y="4387"/>
                </a:lnTo>
                <a:lnTo>
                  <a:pt x="1593" y="5427"/>
                </a:lnTo>
                <a:lnTo>
                  <a:pt x="2048" y="6434"/>
                </a:lnTo>
                <a:lnTo>
                  <a:pt x="2535" y="7441"/>
                </a:lnTo>
                <a:lnTo>
                  <a:pt x="3055" y="8416"/>
                </a:lnTo>
                <a:lnTo>
                  <a:pt x="3640" y="9358"/>
                </a:lnTo>
                <a:lnTo>
                  <a:pt x="4257" y="10268"/>
                </a:lnTo>
                <a:lnTo>
                  <a:pt x="4907" y="11177"/>
                </a:lnTo>
                <a:lnTo>
                  <a:pt x="5589" y="12055"/>
                </a:lnTo>
                <a:lnTo>
                  <a:pt x="6337" y="12867"/>
                </a:lnTo>
                <a:lnTo>
                  <a:pt x="7084" y="13679"/>
                </a:lnTo>
                <a:lnTo>
                  <a:pt x="7896" y="14426"/>
                </a:lnTo>
                <a:lnTo>
                  <a:pt x="8708" y="15174"/>
                </a:lnTo>
                <a:lnTo>
                  <a:pt x="9553" y="15856"/>
                </a:lnTo>
                <a:lnTo>
                  <a:pt x="10463" y="16538"/>
                </a:lnTo>
                <a:lnTo>
                  <a:pt x="11373" y="17156"/>
                </a:lnTo>
                <a:lnTo>
                  <a:pt x="12315" y="17740"/>
                </a:lnTo>
                <a:lnTo>
                  <a:pt x="13289" y="18293"/>
                </a:lnTo>
                <a:lnTo>
                  <a:pt x="14264" y="18780"/>
                </a:lnTo>
                <a:lnTo>
                  <a:pt x="15304" y="19235"/>
                </a:lnTo>
                <a:lnTo>
                  <a:pt x="16343" y="19657"/>
                </a:lnTo>
                <a:lnTo>
                  <a:pt x="17383" y="20047"/>
                </a:lnTo>
                <a:lnTo>
                  <a:pt x="18488" y="20372"/>
                </a:lnTo>
                <a:lnTo>
                  <a:pt x="19593" y="20632"/>
                </a:lnTo>
                <a:lnTo>
                  <a:pt x="20697" y="20859"/>
                </a:lnTo>
                <a:lnTo>
                  <a:pt x="21834" y="21054"/>
                </a:lnTo>
                <a:lnTo>
                  <a:pt x="23004" y="21184"/>
                </a:lnTo>
                <a:lnTo>
                  <a:pt x="24174" y="21282"/>
                </a:lnTo>
                <a:lnTo>
                  <a:pt x="25343" y="21282"/>
                </a:lnTo>
                <a:lnTo>
                  <a:pt x="25343" y="21282"/>
                </a:lnTo>
                <a:lnTo>
                  <a:pt x="26513" y="21282"/>
                </a:lnTo>
                <a:lnTo>
                  <a:pt x="27683" y="21184"/>
                </a:lnTo>
                <a:lnTo>
                  <a:pt x="28852" y="21054"/>
                </a:lnTo>
                <a:lnTo>
                  <a:pt x="29989" y="20859"/>
                </a:lnTo>
                <a:lnTo>
                  <a:pt x="31094" y="20632"/>
                </a:lnTo>
                <a:lnTo>
                  <a:pt x="32199" y="20372"/>
                </a:lnTo>
                <a:lnTo>
                  <a:pt x="33303" y="20047"/>
                </a:lnTo>
                <a:lnTo>
                  <a:pt x="34343" y="19657"/>
                </a:lnTo>
                <a:lnTo>
                  <a:pt x="35383" y="19235"/>
                </a:lnTo>
                <a:lnTo>
                  <a:pt x="36422" y="18780"/>
                </a:lnTo>
                <a:lnTo>
                  <a:pt x="37397" y="18293"/>
                </a:lnTo>
                <a:lnTo>
                  <a:pt x="38372" y="17740"/>
                </a:lnTo>
                <a:lnTo>
                  <a:pt x="39314" y="17156"/>
                </a:lnTo>
                <a:lnTo>
                  <a:pt x="40224" y="16538"/>
                </a:lnTo>
                <a:lnTo>
                  <a:pt x="41133" y="15856"/>
                </a:lnTo>
                <a:lnTo>
                  <a:pt x="41978" y="15174"/>
                </a:lnTo>
                <a:lnTo>
                  <a:pt x="42790" y="14426"/>
                </a:lnTo>
                <a:lnTo>
                  <a:pt x="43603" y="13679"/>
                </a:lnTo>
                <a:lnTo>
                  <a:pt x="44350" y="12867"/>
                </a:lnTo>
                <a:lnTo>
                  <a:pt x="45097" y="12055"/>
                </a:lnTo>
                <a:lnTo>
                  <a:pt x="45779" y="11177"/>
                </a:lnTo>
                <a:lnTo>
                  <a:pt x="46429" y="10268"/>
                </a:lnTo>
                <a:lnTo>
                  <a:pt x="47047" y="9358"/>
                </a:lnTo>
                <a:lnTo>
                  <a:pt x="47631" y="8416"/>
                </a:lnTo>
                <a:lnTo>
                  <a:pt x="48151" y="7441"/>
                </a:lnTo>
                <a:lnTo>
                  <a:pt x="48639" y="6434"/>
                </a:lnTo>
                <a:lnTo>
                  <a:pt x="49093" y="5427"/>
                </a:lnTo>
                <a:lnTo>
                  <a:pt x="49516" y="4387"/>
                </a:lnTo>
                <a:lnTo>
                  <a:pt x="49873" y="3315"/>
                </a:lnTo>
                <a:lnTo>
                  <a:pt x="50198" y="2210"/>
                </a:lnTo>
                <a:lnTo>
                  <a:pt x="50458" y="1106"/>
                </a:lnTo>
                <a:lnTo>
                  <a:pt x="50685" y="1"/>
                </a:lnTo>
                <a:lnTo>
                  <a:pt x="46982" y="1"/>
                </a:lnTo>
                <a:close/>
              </a:path>
            </a:pathLst>
          </a:custGeom>
          <a:noFill/>
          <a:ln w="8925" cap="rnd" cmpd="sng">
            <a:solidFill>
              <a:srgbClr val="5C9AE5"/>
            </a:solidFill>
            <a:prstDash val="solid"/>
            <a:round/>
            <a:headEnd type="none" w="sm" len="sm"/>
            <a:tailEnd type="none" w="sm" len="sm"/>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47" name="Google Shape;1147;p18"/>
          <p:cNvSpPr/>
          <p:nvPr/>
        </p:nvSpPr>
        <p:spPr>
          <a:xfrm rot="10800000" flipH="1">
            <a:off x="11455356" y="761937"/>
            <a:ext cx="68393" cy="69767"/>
          </a:xfrm>
          <a:custGeom>
            <a:avLst/>
            <a:gdLst/>
            <a:ahLst/>
            <a:cxnLst/>
            <a:rect l="l" t="t" r="r" b="b"/>
            <a:pathLst>
              <a:path w="1593" h="1625" extrusionOk="0">
                <a:moveTo>
                  <a:pt x="813" y="0"/>
                </a:moveTo>
                <a:lnTo>
                  <a:pt x="651" y="33"/>
                </a:lnTo>
                <a:lnTo>
                  <a:pt x="488" y="65"/>
                </a:lnTo>
                <a:lnTo>
                  <a:pt x="358" y="163"/>
                </a:lnTo>
                <a:lnTo>
                  <a:pt x="228" y="260"/>
                </a:lnTo>
                <a:lnTo>
                  <a:pt x="131" y="358"/>
                </a:lnTo>
                <a:lnTo>
                  <a:pt x="66" y="520"/>
                </a:lnTo>
                <a:lnTo>
                  <a:pt x="1" y="650"/>
                </a:lnTo>
                <a:lnTo>
                  <a:pt x="1" y="813"/>
                </a:lnTo>
                <a:lnTo>
                  <a:pt x="1" y="975"/>
                </a:lnTo>
                <a:lnTo>
                  <a:pt x="66" y="1138"/>
                </a:lnTo>
                <a:lnTo>
                  <a:pt x="131" y="1268"/>
                </a:lnTo>
                <a:lnTo>
                  <a:pt x="228" y="1398"/>
                </a:lnTo>
                <a:lnTo>
                  <a:pt x="358" y="1495"/>
                </a:lnTo>
                <a:lnTo>
                  <a:pt x="488" y="1560"/>
                </a:lnTo>
                <a:lnTo>
                  <a:pt x="651" y="1592"/>
                </a:lnTo>
                <a:lnTo>
                  <a:pt x="813" y="1625"/>
                </a:lnTo>
                <a:lnTo>
                  <a:pt x="976" y="1592"/>
                </a:lnTo>
                <a:lnTo>
                  <a:pt x="1106" y="1560"/>
                </a:lnTo>
                <a:lnTo>
                  <a:pt x="1235" y="1495"/>
                </a:lnTo>
                <a:lnTo>
                  <a:pt x="1365" y="1398"/>
                </a:lnTo>
                <a:lnTo>
                  <a:pt x="1463" y="1268"/>
                </a:lnTo>
                <a:lnTo>
                  <a:pt x="1528" y="1138"/>
                </a:lnTo>
                <a:lnTo>
                  <a:pt x="1593" y="975"/>
                </a:lnTo>
                <a:lnTo>
                  <a:pt x="1593" y="813"/>
                </a:lnTo>
                <a:lnTo>
                  <a:pt x="1593" y="650"/>
                </a:lnTo>
                <a:lnTo>
                  <a:pt x="1528" y="520"/>
                </a:lnTo>
                <a:lnTo>
                  <a:pt x="1463" y="358"/>
                </a:lnTo>
                <a:lnTo>
                  <a:pt x="1365" y="260"/>
                </a:lnTo>
                <a:lnTo>
                  <a:pt x="1235" y="163"/>
                </a:lnTo>
                <a:lnTo>
                  <a:pt x="1106" y="65"/>
                </a:lnTo>
                <a:lnTo>
                  <a:pt x="976" y="33"/>
                </a:lnTo>
                <a:lnTo>
                  <a:pt x="813"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48" name="Google Shape;1148;p18"/>
          <p:cNvSpPr/>
          <p:nvPr/>
        </p:nvSpPr>
        <p:spPr>
          <a:xfrm rot="10800000" flipH="1">
            <a:off x="11629751" y="761937"/>
            <a:ext cx="69767" cy="69767"/>
          </a:xfrm>
          <a:custGeom>
            <a:avLst/>
            <a:gdLst/>
            <a:ahLst/>
            <a:cxnLst/>
            <a:rect l="l" t="t" r="r" b="b"/>
            <a:pathLst>
              <a:path w="1625" h="1625" extrusionOk="0">
                <a:moveTo>
                  <a:pt x="812" y="0"/>
                </a:moveTo>
                <a:lnTo>
                  <a:pt x="650" y="33"/>
                </a:lnTo>
                <a:lnTo>
                  <a:pt x="520" y="65"/>
                </a:lnTo>
                <a:lnTo>
                  <a:pt x="358" y="163"/>
                </a:lnTo>
                <a:lnTo>
                  <a:pt x="260" y="260"/>
                </a:lnTo>
                <a:lnTo>
                  <a:pt x="163" y="358"/>
                </a:lnTo>
                <a:lnTo>
                  <a:pt x="65" y="520"/>
                </a:lnTo>
                <a:lnTo>
                  <a:pt x="33" y="650"/>
                </a:lnTo>
                <a:lnTo>
                  <a:pt x="0" y="813"/>
                </a:lnTo>
                <a:lnTo>
                  <a:pt x="33" y="975"/>
                </a:lnTo>
                <a:lnTo>
                  <a:pt x="65" y="1138"/>
                </a:lnTo>
                <a:lnTo>
                  <a:pt x="163" y="1268"/>
                </a:lnTo>
                <a:lnTo>
                  <a:pt x="260" y="1398"/>
                </a:lnTo>
                <a:lnTo>
                  <a:pt x="358" y="1495"/>
                </a:lnTo>
                <a:lnTo>
                  <a:pt x="520" y="1560"/>
                </a:lnTo>
                <a:lnTo>
                  <a:pt x="650" y="1592"/>
                </a:lnTo>
                <a:lnTo>
                  <a:pt x="812" y="1625"/>
                </a:lnTo>
                <a:lnTo>
                  <a:pt x="975" y="1592"/>
                </a:lnTo>
                <a:lnTo>
                  <a:pt x="1137" y="1560"/>
                </a:lnTo>
                <a:lnTo>
                  <a:pt x="1267" y="1495"/>
                </a:lnTo>
                <a:lnTo>
                  <a:pt x="1397" y="1398"/>
                </a:lnTo>
                <a:lnTo>
                  <a:pt x="1495" y="1268"/>
                </a:lnTo>
                <a:lnTo>
                  <a:pt x="1560" y="1138"/>
                </a:lnTo>
                <a:lnTo>
                  <a:pt x="1592" y="975"/>
                </a:lnTo>
                <a:lnTo>
                  <a:pt x="1625" y="813"/>
                </a:lnTo>
                <a:lnTo>
                  <a:pt x="1592" y="650"/>
                </a:lnTo>
                <a:lnTo>
                  <a:pt x="1560" y="520"/>
                </a:lnTo>
                <a:lnTo>
                  <a:pt x="1495" y="358"/>
                </a:lnTo>
                <a:lnTo>
                  <a:pt x="1397" y="260"/>
                </a:lnTo>
                <a:lnTo>
                  <a:pt x="1267" y="163"/>
                </a:lnTo>
                <a:lnTo>
                  <a:pt x="1137" y="65"/>
                </a:lnTo>
                <a:lnTo>
                  <a:pt x="975" y="33"/>
                </a:lnTo>
                <a:lnTo>
                  <a:pt x="812"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49" name="Google Shape;1149;p18"/>
          <p:cNvSpPr/>
          <p:nvPr/>
        </p:nvSpPr>
        <p:spPr>
          <a:xfrm rot="10800000" flipH="1">
            <a:off x="11805477" y="761937"/>
            <a:ext cx="68393" cy="69767"/>
          </a:xfrm>
          <a:custGeom>
            <a:avLst/>
            <a:gdLst/>
            <a:ahLst/>
            <a:cxnLst/>
            <a:rect l="l" t="t" r="r" b="b"/>
            <a:pathLst>
              <a:path w="1593" h="1625" extrusionOk="0">
                <a:moveTo>
                  <a:pt x="813" y="0"/>
                </a:moveTo>
                <a:lnTo>
                  <a:pt x="651" y="33"/>
                </a:lnTo>
                <a:lnTo>
                  <a:pt x="488" y="65"/>
                </a:lnTo>
                <a:lnTo>
                  <a:pt x="358" y="163"/>
                </a:lnTo>
                <a:lnTo>
                  <a:pt x="228" y="260"/>
                </a:lnTo>
                <a:lnTo>
                  <a:pt x="131" y="358"/>
                </a:lnTo>
                <a:lnTo>
                  <a:pt x="66" y="520"/>
                </a:lnTo>
                <a:lnTo>
                  <a:pt x="33" y="650"/>
                </a:lnTo>
                <a:lnTo>
                  <a:pt x="1" y="813"/>
                </a:lnTo>
                <a:lnTo>
                  <a:pt x="33" y="975"/>
                </a:lnTo>
                <a:lnTo>
                  <a:pt x="66" y="1138"/>
                </a:lnTo>
                <a:lnTo>
                  <a:pt x="131" y="1268"/>
                </a:lnTo>
                <a:lnTo>
                  <a:pt x="228" y="1398"/>
                </a:lnTo>
                <a:lnTo>
                  <a:pt x="358" y="1495"/>
                </a:lnTo>
                <a:lnTo>
                  <a:pt x="488" y="1560"/>
                </a:lnTo>
                <a:lnTo>
                  <a:pt x="651" y="1592"/>
                </a:lnTo>
                <a:lnTo>
                  <a:pt x="813" y="1625"/>
                </a:lnTo>
                <a:lnTo>
                  <a:pt x="976" y="1592"/>
                </a:lnTo>
                <a:lnTo>
                  <a:pt x="1106" y="1560"/>
                </a:lnTo>
                <a:lnTo>
                  <a:pt x="1235" y="1495"/>
                </a:lnTo>
                <a:lnTo>
                  <a:pt x="1365" y="1398"/>
                </a:lnTo>
                <a:lnTo>
                  <a:pt x="1463" y="1268"/>
                </a:lnTo>
                <a:lnTo>
                  <a:pt x="1528" y="1138"/>
                </a:lnTo>
                <a:lnTo>
                  <a:pt x="1593" y="975"/>
                </a:lnTo>
                <a:lnTo>
                  <a:pt x="1593" y="813"/>
                </a:lnTo>
                <a:lnTo>
                  <a:pt x="1593" y="650"/>
                </a:lnTo>
                <a:lnTo>
                  <a:pt x="1528" y="520"/>
                </a:lnTo>
                <a:lnTo>
                  <a:pt x="1463" y="358"/>
                </a:lnTo>
                <a:lnTo>
                  <a:pt x="1365" y="260"/>
                </a:lnTo>
                <a:lnTo>
                  <a:pt x="1235" y="163"/>
                </a:lnTo>
                <a:lnTo>
                  <a:pt x="1106" y="65"/>
                </a:lnTo>
                <a:lnTo>
                  <a:pt x="976" y="33"/>
                </a:lnTo>
                <a:lnTo>
                  <a:pt x="813"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50" name="Google Shape;1150;p18"/>
          <p:cNvSpPr/>
          <p:nvPr/>
        </p:nvSpPr>
        <p:spPr>
          <a:xfrm rot="10800000" flipH="1">
            <a:off x="11981246" y="761937"/>
            <a:ext cx="68393" cy="69767"/>
          </a:xfrm>
          <a:custGeom>
            <a:avLst/>
            <a:gdLst/>
            <a:ahLst/>
            <a:cxnLst/>
            <a:rect l="l" t="t" r="r" b="b"/>
            <a:pathLst>
              <a:path w="1593" h="1625" extrusionOk="0">
                <a:moveTo>
                  <a:pt x="780" y="0"/>
                </a:moveTo>
                <a:lnTo>
                  <a:pt x="618" y="33"/>
                </a:lnTo>
                <a:lnTo>
                  <a:pt x="488" y="65"/>
                </a:lnTo>
                <a:lnTo>
                  <a:pt x="326" y="163"/>
                </a:lnTo>
                <a:lnTo>
                  <a:pt x="228" y="260"/>
                </a:lnTo>
                <a:lnTo>
                  <a:pt x="131" y="358"/>
                </a:lnTo>
                <a:lnTo>
                  <a:pt x="66" y="520"/>
                </a:lnTo>
                <a:lnTo>
                  <a:pt x="1" y="650"/>
                </a:lnTo>
                <a:lnTo>
                  <a:pt x="1" y="813"/>
                </a:lnTo>
                <a:lnTo>
                  <a:pt x="1" y="975"/>
                </a:lnTo>
                <a:lnTo>
                  <a:pt x="66" y="1138"/>
                </a:lnTo>
                <a:lnTo>
                  <a:pt x="131" y="1268"/>
                </a:lnTo>
                <a:lnTo>
                  <a:pt x="228" y="1398"/>
                </a:lnTo>
                <a:lnTo>
                  <a:pt x="326" y="1495"/>
                </a:lnTo>
                <a:lnTo>
                  <a:pt x="488" y="1560"/>
                </a:lnTo>
                <a:lnTo>
                  <a:pt x="618" y="1592"/>
                </a:lnTo>
                <a:lnTo>
                  <a:pt x="780" y="1625"/>
                </a:lnTo>
                <a:lnTo>
                  <a:pt x="943" y="1592"/>
                </a:lnTo>
                <a:lnTo>
                  <a:pt x="1105" y="1560"/>
                </a:lnTo>
                <a:lnTo>
                  <a:pt x="1235" y="1495"/>
                </a:lnTo>
                <a:lnTo>
                  <a:pt x="1365" y="1398"/>
                </a:lnTo>
                <a:lnTo>
                  <a:pt x="1463" y="1268"/>
                </a:lnTo>
                <a:lnTo>
                  <a:pt x="1528" y="1138"/>
                </a:lnTo>
                <a:lnTo>
                  <a:pt x="1560" y="975"/>
                </a:lnTo>
                <a:lnTo>
                  <a:pt x="1593" y="813"/>
                </a:lnTo>
                <a:lnTo>
                  <a:pt x="1560" y="650"/>
                </a:lnTo>
                <a:lnTo>
                  <a:pt x="1528" y="520"/>
                </a:lnTo>
                <a:lnTo>
                  <a:pt x="1463" y="358"/>
                </a:lnTo>
                <a:lnTo>
                  <a:pt x="1365" y="260"/>
                </a:lnTo>
                <a:lnTo>
                  <a:pt x="1235" y="163"/>
                </a:lnTo>
                <a:lnTo>
                  <a:pt x="1105" y="65"/>
                </a:lnTo>
                <a:lnTo>
                  <a:pt x="943" y="33"/>
                </a:lnTo>
                <a:lnTo>
                  <a:pt x="780"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51" name="Google Shape;1151;p18"/>
          <p:cNvSpPr/>
          <p:nvPr/>
        </p:nvSpPr>
        <p:spPr>
          <a:xfrm rot="10800000" flipH="1">
            <a:off x="12155598" y="761937"/>
            <a:ext cx="68393" cy="69767"/>
          </a:xfrm>
          <a:custGeom>
            <a:avLst/>
            <a:gdLst/>
            <a:ahLst/>
            <a:cxnLst/>
            <a:rect l="l" t="t" r="r" b="b"/>
            <a:pathLst>
              <a:path w="1593" h="1625" extrusionOk="0">
                <a:moveTo>
                  <a:pt x="813" y="0"/>
                </a:moveTo>
                <a:lnTo>
                  <a:pt x="651" y="33"/>
                </a:lnTo>
                <a:lnTo>
                  <a:pt x="488" y="65"/>
                </a:lnTo>
                <a:lnTo>
                  <a:pt x="358" y="163"/>
                </a:lnTo>
                <a:lnTo>
                  <a:pt x="228" y="260"/>
                </a:lnTo>
                <a:lnTo>
                  <a:pt x="131" y="358"/>
                </a:lnTo>
                <a:lnTo>
                  <a:pt x="66" y="520"/>
                </a:lnTo>
                <a:lnTo>
                  <a:pt x="33" y="650"/>
                </a:lnTo>
                <a:lnTo>
                  <a:pt x="1" y="813"/>
                </a:lnTo>
                <a:lnTo>
                  <a:pt x="33" y="975"/>
                </a:lnTo>
                <a:lnTo>
                  <a:pt x="66" y="1138"/>
                </a:lnTo>
                <a:lnTo>
                  <a:pt x="131" y="1268"/>
                </a:lnTo>
                <a:lnTo>
                  <a:pt x="228" y="1398"/>
                </a:lnTo>
                <a:lnTo>
                  <a:pt x="358" y="1495"/>
                </a:lnTo>
                <a:lnTo>
                  <a:pt x="488" y="1560"/>
                </a:lnTo>
                <a:lnTo>
                  <a:pt x="651" y="1592"/>
                </a:lnTo>
                <a:lnTo>
                  <a:pt x="813" y="1625"/>
                </a:lnTo>
                <a:lnTo>
                  <a:pt x="976" y="1592"/>
                </a:lnTo>
                <a:lnTo>
                  <a:pt x="1106" y="1560"/>
                </a:lnTo>
                <a:lnTo>
                  <a:pt x="1268" y="1495"/>
                </a:lnTo>
                <a:lnTo>
                  <a:pt x="1365" y="1398"/>
                </a:lnTo>
                <a:lnTo>
                  <a:pt x="1463" y="1268"/>
                </a:lnTo>
                <a:lnTo>
                  <a:pt x="1560" y="1138"/>
                </a:lnTo>
                <a:lnTo>
                  <a:pt x="1593" y="975"/>
                </a:lnTo>
                <a:lnTo>
                  <a:pt x="1593" y="813"/>
                </a:lnTo>
                <a:lnTo>
                  <a:pt x="1593" y="650"/>
                </a:lnTo>
                <a:lnTo>
                  <a:pt x="1560" y="520"/>
                </a:lnTo>
                <a:lnTo>
                  <a:pt x="1463" y="358"/>
                </a:lnTo>
                <a:lnTo>
                  <a:pt x="1365" y="260"/>
                </a:lnTo>
                <a:lnTo>
                  <a:pt x="1268" y="163"/>
                </a:lnTo>
                <a:lnTo>
                  <a:pt x="1106" y="65"/>
                </a:lnTo>
                <a:lnTo>
                  <a:pt x="976" y="33"/>
                </a:lnTo>
                <a:lnTo>
                  <a:pt x="813"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52" name="Google Shape;1152;p18"/>
          <p:cNvSpPr/>
          <p:nvPr/>
        </p:nvSpPr>
        <p:spPr>
          <a:xfrm rot="10800000" flipH="1">
            <a:off x="-68735" y="-866609"/>
            <a:ext cx="1411691" cy="1827328"/>
          </a:xfrm>
          <a:custGeom>
            <a:avLst/>
            <a:gdLst/>
            <a:ahLst/>
            <a:cxnLst/>
            <a:rect l="l" t="t" r="r" b="b"/>
            <a:pathLst>
              <a:path w="32881" h="42562" extrusionOk="0">
                <a:moveTo>
                  <a:pt x="28949" y="0"/>
                </a:moveTo>
                <a:lnTo>
                  <a:pt x="28624" y="33"/>
                </a:lnTo>
                <a:lnTo>
                  <a:pt x="28266" y="130"/>
                </a:lnTo>
                <a:lnTo>
                  <a:pt x="27942" y="228"/>
                </a:lnTo>
                <a:lnTo>
                  <a:pt x="27584" y="358"/>
                </a:lnTo>
                <a:lnTo>
                  <a:pt x="27292" y="520"/>
                </a:lnTo>
                <a:lnTo>
                  <a:pt x="26999" y="715"/>
                </a:lnTo>
                <a:lnTo>
                  <a:pt x="26707" y="975"/>
                </a:lnTo>
                <a:lnTo>
                  <a:pt x="26447" y="1235"/>
                </a:lnTo>
                <a:lnTo>
                  <a:pt x="26220" y="1527"/>
                </a:lnTo>
                <a:lnTo>
                  <a:pt x="682" y="36714"/>
                </a:lnTo>
                <a:lnTo>
                  <a:pt x="487" y="37039"/>
                </a:lnTo>
                <a:lnTo>
                  <a:pt x="325" y="37364"/>
                </a:lnTo>
                <a:lnTo>
                  <a:pt x="195" y="37689"/>
                </a:lnTo>
                <a:lnTo>
                  <a:pt x="98" y="38046"/>
                </a:lnTo>
                <a:lnTo>
                  <a:pt x="33" y="38403"/>
                </a:lnTo>
                <a:lnTo>
                  <a:pt x="0" y="38761"/>
                </a:lnTo>
                <a:lnTo>
                  <a:pt x="0" y="39118"/>
                </a:lnTo>
                <a:lnTo>
                  <a:pt x="33" y="39443"/>
                </a:lnTo>
                <a:lnTo>
                  <a:pt x="98" y="39800"/>
                </a:lnTo>
                <a:lnTo>
                  <a:pt x="228" y="40125"/>
                </a:lnTo>
                <a:lnTo>
                  <a:pt x="357" y="40483"/>
                </a:lnTo>
                <a:lnTo>
                  <a:pt x="520" y="40775"/>
                </a:lnTo>
                <a:lnTo>
                  <a:pt x="715" y="41067"/>
                </a:lnTo>
                <a:lnTo>
                  <a:pt x="942" y="41360"/>
                </a:lnTo>
                <a:lnTo>
                  <a:pt x="1202" y="41620"/>
                </a:lnTo>
                <a:lnTo>
                  <a:pt x="1527" y="41847"/>
                </a:lnTo>
                <a:lnTo>
                  <a:pt x="1820" y="42075"/>
                </a:lnTo>
                <a:lnTo>
                  <a:pt x="2144" y="42237"/>
                </a:lnTo>
                <a:lnTo>
                  <a:pt x="2502" y="42367"/>
                </a:lnTo>
                <a:lnTo>
                  <a:pt x="2827" y="42465"/>
                </a:lnTo>
                <a:lnTo>
                  <a:pt x="3184" y="42530"/>
                </a:lnTo>
                <a:lnTo>
                  <a:pt x="3541" y="42562"/>
                </a:lnTo>
                <a:lnTo>
                  <a:pt x="3899" y="42562"/>
                </a:lnTo>
                <a:lnTo>
                  <a:pt x="4256" y="42497"/>
                </a:lnTo>
                <a:lnTo>
                  <a:pt x="4581" y="42432"/>
                </a:lnTo>
                <a:lnTo>
                  <a:pt x="4939" y="42335"/>
                </a:lnTo>
                <a:lnTo>
                  <a:pt x="5263" y="42205"/>
                </a:lnTo>
                <a:lnTo>
                  <a:pt x="5588" y="42042"/>
                </a:lnTo>
                <a:lnTo>
                  <a:pt x="5881" y="41815"/>
                </a:lnTo>
                <a:lnTo>
                  <a:pt x="6141" y="41587"/>
                </a:lnTo>
                <a:lnTo>
                  <a:pt x="6401" y="41327"/>
                </a:lnTo>
                <a:lnTo>
                  <a:pt x="6661" y="41035"/>
                </a:lnTo>
                <a:lnTo>
                  <a:pt x="32165" y="5848"/>
                </a:lnTo>
                <a:lnTo>
                  <a:pt x="32360" y="5523"/>
                </a:lnTo>
                <a:lnTo>
                  <a:pt x="32555" y="5199"/>
                </a:lnTo>
                <a:lnTo>
                  <a:pt x="32685" y="4841"/>
                </a:lnTo>
                <a:lnTo>
                  <a:pt x="32783" y="4516"/>
                </a:lnTo>
                <a:lnTo>
                  <a:pt x="32848" y="4159"/>
                </a:lnTo>
                <a:lnTo>
                  <a:pt x="32880" y="3801"/>
                </a:lnTo>
                <a:lnTo>
                  <a:pt x="32848" y="3444"/>
                </a:lnTo>
                <a:lnTo>
                  <a:pt x="32815" y="3087"/>
                </a:lnTo>
                <a:lnTo>
                  <a:pt x="32750" y="2762"/>
                </a:lnTo>
                <a:lnTo>
                  <a:pt x="32653" y="2404"/>
                </a:lnTo>
                <a:lnTo>
                  <a:pt x="32490" y="2080"/>
                </a:lnTo>
                <a:lnTo>
                  <a:pt x="32328" y="1787"/>
                </a:lnTo>
                <a:lnTo>
                  <a:pt x="32133" y="1462"/>
                </a:lnTo>
                <a:lnTo>
                  <a:pt x="31905" y="1202"/>
                </a:lnTo>
                <a:lnTo>
                  <a:pt x="31645" y="942"/>
                </a:lnTo>
                <a:lnTo>
                  <a:pt x="31353" y="682"/>
                </a:lnTo>
                <a:lnTo>
                  <a:pt x="31028" y="488"/>
                </a:lnTo>
                <a:lnTo>
                  <a:pt x="30703" y="325"/>
                </a:lnTo>
                <a:lnTo>
                  <a:pt x="30378" y="195"/>
                </a:lnTo>
                <a:lnTo>
                  <a:pt x="30021" y="98"/>
                </a:lnTo>
                <a:lnTo>
                  <a:pt x="29663" y="33"/>
                </a:lnTo>
                <a:lnTo>
                  <a:pt x="29306" y="0"/>
                </a:lnTo>
                <a:close/>
              </a:path>
            </a:pathLst>
          </a:custGeom>
          <a:solidFill>
            <a:schemeClr val="dk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53" name="Google Shape;1153;p18"/>
          <p:cNvSpPr/>
          <p:nvPr/>
        </p:nvSpPr>
        <p:spPr>
          <a:xfrm rot="10800000" flipH="1">
            <a:off x="385974" y="399925"/>
            <a:ext cx="404561" cy="521769"/>
          </a:xfrm>
          <a:custGeom>
            <a:avLst/>
            <a:gdLst/>
            <a:ahLst/>
            <a:cxnLst/>
            <a:rect l="l" t="t" r="r" b="b"/>
            <a:pathLst>
              <a:path w="9423" h="12153" extrusionOk="0">
                <a:moveTo>
                  <a:pt x="8286" y="1"/>
                </a:moveTo>
                <a:lnTo>
                  <a:pt x="8058" y="33"/>
                </a:lnTo>
                <a:lnTo>
                  <a:pt x="7831" y="98"/>
                </a:lnTo>
                <a:lnTo>
                  <a:pt x="7636" y="196"/>
                </a:lnTo>
                <a:lnTo>
                  <a:pt x="7441" y="326"/>
                </a:lnTo>
                <a:lnTo>
                  <a:pt x="7311" y="488"/>
                </a:lnTo>
                <a:lnTo>
                  <a:pt x="196" y="10268"/>
                </a:lnTo>
                <a:lnTo>
                  <a:pt x="98" y="10495"/>
                </a:lnTo>
                <a:lnTo>
                  <a:pt x="1" y="10690"/>
                </a:lnTo>
                <a:lnTo>
                  <a:pt x="1" y="10918"/>
                </a:lnTo>
                <a:lnTo>
                  <a:pt x="1" y="11145"/>
                </a:lnTo>
                <a:lnTo>
                  <a:pt x="66" y="11372"/>
                </a:lnTo>
                <a:lnTo>
                  <a:pt x="163" y="11567"/>
                </a:lnTo>
                <a:lnTo>
                  <a:pt x="293" y="11762"/>
                </a:lnTo>
                <a:lnTo>
                  <a:pt x="456" y="11925"/>
                </a:lnTo>
                <a:lnTo>
                  <a:pt x="683" y="12022"/>
                </a:lnTo>
                <a:lnTo>
                  <a:pt x="878" y="12120"/>
                </a:lnTo>
                <a:lnTo>
                  <a:pt x="1105" y="12152"/>
                </a:lnTo>
                <a:lnTo>
                  <a:pt x="1333" y="12120"/>
                </a:lnTo>
                <a:lnTo>
                  <a:pt x="1560" y="12055"/>
                </a:lnTo>
                <a:lnTo>
                  <a:pt x="1755" y="11957"/>
                </a:lnTo>
                <a:lnTo>
                  <a:pt x="1950" y="11827"/>
                </a:lnTo>
                <a:lnTo>
                  <a:pt x="2113" y="11665"/>
                </a:lnTo>
                <a:lnTo>
                  <a:pt x="9196" y="1885"/>
                </a:lnTo>
                <a:lnTo>
                  <a:pt x="9325" y="1658"/>
                </a:lnTo>
                <a:lnTo>
                  <a:pt x="9390" y="1463"/>
                </a:lnTo>
                <a:lnTo>
                  <a:pt x="9423" y="1235"/>
                </a:lnTo>
                <a:lnTo>
                  <a:pt x="9390" y="1008"/>
                </a:lnTo>
                <a:lnTo>
                  <a:pt x="9358" y="781"/>
                </a:lnTo>
                <a:lnTo>
                  <a:pt x="9260" y="586"/>
                </a:lnTo>
                <a:lnTo>
                  <a:pt x="9098" y="391"/>
                </a:lnTo>
                <a:lnTo>
                  <a:pt x="8936" y="228"/>
                </a:lnTo>
                <a:lnTo>
                  <a:pt x="8741" y="131"/>
                </a:lnTo>
                <a:lnTo>
                  <a:pt x="8513" y="33"/>
                </a:lnTo>
                <a:lnTo>
                  <a:pt x="8286" y="1"/>
                </a:lnTo>
                <a:close/>
              </a:path>
            </a:pathLst>
          </a:cu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54" name="Google Shape;1154;p18"/>
          <p:cNvSpPr/>
          <p:nvPr/>
        </p:nvSpPr>
        <p:spPr>
          <a:xfrm rot="10800000" flipH="1">
            <a:off x="11455356" y="614074"/>
            <a:ext cx="68393" cy="68393"/>
          </a:xfrm>
          <a:custGeom>
            <a:avLst/>
            <a:gdLst/>
            <a:ahLst/>
            <a:cxnLst/>
            <a:rect l="l" t="t" r="r" b="b"/>
            <a:pathLst>
              <a:path w="1593" h="1593" extrusionOk="0">
                <a:moveTo>
                  <a:pt x="813" y="1"/>
                </a:moveTo>
                <a:lnTo>
                  <a:pt x="651" y="33"/>
                </a:lnTo>
                <a:lnTo>
                  <a:pt x="488" y="66"/>
                </a:lnTo>
                <a:lnTo>
                  <a:pt x="358" y="131"/>
                </a:lnTo>
                <a:lnTo>
                  <a:pt x="228" y="228"/>
                </a:lnTo>
                <a:lnTo>
                  <a:pt x="131" y="358"/>
                </a:lnTo>
                <a:lnTo>
                  <a:pt x="66" y="488"/>
                </a:lnTo>
                <a:lnTo>
                  <a:pt x="1" y="651"/>
                </a:lnTo>
                <a:lnTo>
                  <a:pt x="1" y="813"/>
                </a:lnTo>
                <a:lnTo>
                  <a:pt x="1" y="976"/>
                </a:lnTo>
                <a:lnTo>
                  <a:pt x="66" y="1106"/>
                </a:lnTo>
                <a:lnTo>
                  <a:pt x="131" y="1236"/>
                </a:lnTo>
                <a:lnTo>
                  <a:pt x="228" y="1365"/>
                </a:lnTo>
                <a:lnTo>
                  <a:pt x="358" y="1463"/>
                </a:lnTo>
                <a:lnTo>
                  <a:pt x="488" y="1528"/>
                </a:lnTo>
                <a:lnTo>
                  <a:pt x="651" y="1593"/>
                </a:lnTo>
                <a:lnTo>
                  <a:pt x="976" y="1593"/>
                </a:lnTo>
                <a:lnTo>
                  <a:pt x="1106" y="1528"/>
                </a:lnTo>
                <a:lnTo>
                  <a:pt x="1235" y="1463"/>
                </a:lnTo>
                <a:lnTo>
                  <a:pt x="1365" y="1365"/>
                </a:lnTo>
                <a:lnTo>
                  <a:pt x="1463" y="1236"/>
                </a:lnTo>
                <a:lnTo>
                  <a:pt x="1528" y="1106"/>
                </a:lnTo>
                <a:lnTo>
                  <a:pt x="1593" y="976"/>
                </a:lnTo>
                <a:lnTo>
                  <a:pt x="1593" y="813"/>
                </a:lnTo>
                <a:lnTo>
                  <a:pt x="1593" y="651"/>
                </a:lnTo>
                <a:lnTo>
                  <a:pt x="1528" y="488"/>
                </a:lnTo>
                <a:lnTo>
                  <a:pt x="1463" y="358"/>
                </a:lnTo>
                <a:lnTo>
                  <a:pt x="1365" y="228"/>
                </a:lnTo>
                <a:lnTo>
                  <a:pt x="1235" y="131"/>
                </a:lnTo>
                <a:lnTo>
                  <a:pt x="1106" y="66"/>
                </a:lnTo>
                <a:lnTo>
                  <a:pt x="976" y="33"/>
                </a:lnTo>
                <a:lnTo>
                  <a:pt x="813" y="1"/>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55" name="Google Shape;1155;p18"/>
          <p:cNvSpPr/>
          <p:nvPr/>
        </p:nvSpPr>
        <p:spPr>
          <a:xfrm rot="10800000" flipH="1">
            <a:off x="11629751" y="614074"/>
            <a:ext cx="69767" cy="68393"/>
          </a:xfrm>
          <a:custGeom>
            <a:avLst/>
            <a:gdLst/>
            <a:ahLst/>
            <a:cxnLst/>
            <a:rect l="l" t="t" r="r" b="b"/>
            <a:pathLst>
              <a:path w="1625" h="1593" extrusionOk="0">
                <a:moveTo>
                  <a:pt x="812" y="1"/>
                </a:moveTo>
                <a:lnTo>
                  <a:pt x="650" y="33"/>
                </a:lnTo>
                <a:lnTo>
                  <a:pt x="520" y="66"/>
                </a:lnTo>
                <a:lnTo>
                  <a:pt x="358" y="131"/>
                </a:lnTo>
                <a:lnTo>
                  <a:pt x="260" y="228"/>
                </a:lnTo>
                <a:lnTo>
                  <a:pt x="163" y="358"/>
                </a:lnTo>
                <a:lnTo>
                  <a:pt x="65" y="488"/>
                </a:lnTo>
                <a:lnTo>
                  <a:pt x="33" y="651"/>
                </a:lnTo>
                <a:lnTo>
                  <a:pt x="0" y="813"/>
                </a:lnTo>
                <a:lnTo>
                  <a:pt x="33" y="976"/>
                </a:lnTo>
                <a:lnTo>
                  <a:pt x="65" y="1106"/>
                </a:lnTo>
                <a:lnTo>
                  <a:pt x="163" y="1236"/>
                </a:lnTo>
                <a:lnTo>
                  <a:pt x="260" y="1365"/>
                </a:lnTo>
                <a:lnTo>
                  <a:pt x="358" y="1463"/>
                </a:lnTo>
                <a:lnTo>
                  <a:pt x="520" y="1528"/>
                </a:lnTo>
                <a:lnTo>
                  <a:pt x="650" y="1593"/>
                </a:lnTo>
                <a:lnTo>
                  <a:pt x="975" y="1593"/>
                </a:lnTo>
                <a:lnTo>
                  <a:pt x="1137" y="1528"/>
                </a:lnTo>
                <a:lnTo>
                  <a:pt x="1267" y="1463"/>
                </a:lnTo>
                <a:lnTo>
                  <a:pt x="1397" y="1365"/>
                </a:lnTo>
                <a:lnTo>
                  <a:pt x="1495" y="1236"/>
                </a:lnTo>
                <a:lnTo>
                  <a:pt x="1560" y="1106"/>
                </a:lnTo>
                <a:lnTo>
                  <a:pt x="1592" y="976"/>
                </a:lnTo>
                <a:lnTo>
                  <a:pt x="1625" y="813"/>
                </a:lnTo>
                <a:lnTo>
                  <a:pt x="1592" y="651"/>
                </a:lnTo>
                <a:lnTo>
                  <a:pt x="1560" y="488"/>
                </a:lnTo>
                <a:lnTo>
                  <a:pt x="1495" y="358"/>
                </a:lnTo>
                <a:lnTo>
                  <a:pt x="1397" y="228"/>
                </a:lnTo>
                <a:lnTo>
                  <a:pt x="1267" y="131"/>
                </a:lnTo>
                <a:lnTo>
                  <a:pt x="1137" y="66"/>
                </a:lnTo>
                <a:lnTo>
                  <a:pt x="975" y="33"/>
                </a:lnTo>
                <a:lnTo>
                  <a:pt x="812" y="1"/>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56" name="Google Shape;1156;p18"/>
          <p:cNvSpPr/>
          <p:nvPr/>
        </p:nvSpPr>
        <p:spPr>
          <a:xfrm rot="10800000" flipH="1">
            <a:off x="11805477" y="614074"/>
            <a:ext cx="68393" cy="68393"/>
          </a:xfrm>
          <a:custGeom>
            <a:avLst/>
            <a:gdLst/>
            <a:ahLst/>
            <a:cxnLst/>
            <a:rect l="l" t="t" r="r" b="b"/>
            <a:pathLst>
              <a:path w="1593" h="1593" extrusionOk="0">
                <a:moveTo>
                  <a:pt x="813" y="1"/>
                </a:moveTo>
                <a:lnTo>
                  <a:pt x="651" y="33"/>
                </a:lnTo>
                <a:lnTo>
                  <a:pt x="488" y="66"/>
                </a:lnTo>
                <a:lnTo>
                  <a:pt x="358" y="131"/>
                </a:lnTo>
                <a:lnTo>
                  <a:pt x="228" y="228"/>
                </a:lnTo>
                <a:lnTo>
                  <a:pt x="131" y="358"/>
                </a:lnTo>
                <a:lnTo>
                  <a:pt x="66" y="488"/>
                </a:lnTo>
                <a:lnTo>
                  <a:pt x="33" y="651"/>
                </a:lnTo>
                <a:lnTo>
                  <a:pt x="1" y="813"/>
                </a:lnTo>
                <a:lnTo>
                  <a:pt x="33" y="976"/>
                </a:lnTo>
                <a:lnTo>
                  <a:pt x="66" y="1106"/>
                </a:lnTo>
                <a:lnTo>
                  <a:pt x="131" y="1236"/>
                </a:lnTo>
                <a:lnTo>
                  <a:pt x="228" y="1365"/>
                </a:lnTo>
                <a:lnTo>
                  <a:pt x="358" y="1463"/>
                </a:lnTo>
                <a:lnTo>
                  <a:pt x="488" y="1528"/>
                </a:lnTo>
                <a:lnTo>
                  <a:pt x="651" y="1593"/>
                </a:lnTo>
                <a:lnTo>
                  <a:pt x="976" y="1593"/>
                </a:lnTo>
                <a:lnTo>
                  <a:pt x="1106" y="1528"/>
                </a:lnTo>
                <a:lnTo>
                  <a:pt x="1235" y="1463"/>
                </a:lnTo>
                <a:lnTo>
                  <a:pt x="1365" y="1365"/>
                </a:lnTo>
                <a:lnTo>
                  <a:pt x="1463" y="1236"/>
                </a:lnTo>
                <a:lnTo>
                  <a:pt x="1528" y="1106"/>
                </a:lnTo>
                <a:lnTo>
                  <a:pt x="1593" y="976"/>
                </a:lnTo>
                <a:lnTo>
                  <a:pt x="1593" y="813"/>
                </a:lnTo>
                <a:lnTo>
                  <a:pt x="1593" y="651"/>
                </a:lnTo>
                <a:lnTo>
                  <a:pt x="1528" y="488"/>
                </a:lnTo>
                <a:lnTo>
                  <a:pt x="1463" y="358"/>
                </a:lnTo>
                <a:lnTo>
                  <a:pt x="1365" y="228"/>
                </a:lnTo>
                <a:lnTo>
                  <a:pt x="1235" y="131"/>
                </a:lnTo>
                <a:lnTo>
                  <a:pt x="1106" y="66"/>
                </a:lnTo>
                <a:lnTo>
                  <a:pt x="976" y="33"/>
                </a:lnTo>
                <a:lnTo>
                  <a:pt x="813" y="1"/>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57" name="Google Shape;1157;p18"/>
          <p:cNvSpPr/>
          <p:nvPr/>
        </p:nvSpPr>
        <p:spPr>
          <a:xfrm rot="10800000" flipH="1">
            <a:off x="11981246" y="614074"/>
            <a:ext cx="68393" cy="68393"/>
          </a:xfrm>
          <a:custGeom>
            <a:avLst/>
            <a:gdLst/>
            <a:ahLst/>
            <a:cxnLst/>
            <a:rect l="l" t="t" r="r" b="b"/>
            <a:pathLst>
              <a:path w="1593" h="1593" extrusionOk="0">
                <a:moveTo>
                  <a:pt x="780" y="1"/>
                </a:moveTo>
                <a:lnTo>
                  <a:pt x="618" y="33"/>
                </a:lnTo>
                <a:lnTo>
                  <a:pt x="488" y="66"/>
                </a:lnTo>
                <a:lnTo>
                  <a:pt x="326" y="131"/>
                </a:lnTo>
                <a:lnTo>
                  <a:pt x="228" y="228"/>
                </a:lnTo>
                <a:lnTo>
                  <a:pt x="131" y="358"/>
                </a:lnTo>
                <a:lnTo>
                  <a:pt x="66" y="488"/>
                </a:lnTo>
                <a:lnTo>
                  <a:pt x="1" y="651"/>
                </a:lnTo>
                <a:lnTo>
                  <a:pt x="1" y="813"/>
                </a:lnTo>
                <a:lnTo>
                  <a:pt x="1" y="976"/>
                </a:lnTo>
                <a:lnTo>
                  <a:pt x="66" y="1106"/>
                </a:lnTo>
                <a:lnTo>
                  <a:pt x="131" y="1236"/>
                </a:lnTo>
                <a:lnTo>
                  <a:pt x="228" y="1365"/>
                </a:lnTo>
                <a:lnTo>
                  <a:pt x="326" y="1463"/>
                </a:lnTo>
                <a:lnTo>
                  <a:pt x="488" y="1528"/>
                </a:lnTo>
                <a:lnTo>
                  <a:pt x="618" y="1593"/>
                </a:lnTo>
                <a:lnTo>
                  <a:pt x="943" y="1593"/>
                </a:lnTo>
                <a:lnTo>
                  <a:pt x="1105" y="1528"/>
                </a:lnTo>
                <a:lnTo>
                  <a:pt x="1235" y="1463"/>
                </a:lnTo>
                <a:lnTo>
                  <a:pt x="1365" y="1365"/>
                </a:lnTo>
                <a:lnTo>
                  <a:pt x="1463" y="1236"/>
                </a:lnTo>
                <a:lnTo>
                  <a:pt x="1528" y="1106"/>
                </a:lnTo>
                <a:lnTo>
                  <a:pt x="1560" y="976"/>
                </a:lnTo>
                <a:lnTo>
                  <a:pt x="1593" y="813"/>
                </a:lnTo>
                <a:lnTo>
                  <a:pt x="1560" y="651"/>
                </a:lnTo>
                <a:lnTo>
                  <a:pt x="1528" y="488"/>
                </a:lnTo>
                <a:lnTo>
                  <a:pt x="1463" y="358"/>
                </a:lnTo>
                <a:lnTo>
                  <a:pt x="1365" y="228"/>
                </a:lnTo>
                <a:lnTo>
                  <a:pt x="1235" y="131"/>
                </a:lnTo>
                <a:lnTo>
                  <a:pt x="1105" y="66"/>
                </a:lnTo>
                <a:lnTo>
                  <a:pt x="943" y="33"/>
                </a:lnTo>
                <a:lnTo>
                  <a:pt x="780" y="1"/>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58" name="Google Shape;1158;p18"/>
          <p:cNvSpPr/>
          <p:nvPr/>
        </p:nvSpPr>
        <p:spPr>
          <a:xfrm rot="10800000" flipH="1">
            <a:off x="12155598" y="614074"/>
            <a:ext cx="68393" cy="68393"/>
          </a:xfrm>
          <a:custGeom>
            <a:avLst/>
            <a:gdLst/>
            <a:ahLst/>
            <a:cxnLst/>
            <a:rect l="l" t="t" r="r" b="b"/>
            <a:pathLst>
              <a:path w="1593" h="1593" extrusionOk="0">
                <a:moveTo>
                  <a:pt x="813" y="1"/>
                </a:moveTo>
                <a:lnTo>
                  <a:pt x="651" y="33"/>
                </a:lnTo>
                <a:lnTo>
                  <a:pt x="488" y="66"/>
                </a:lnTo>
                <a:lnTo>
                  <a:pt x="358" y="131"/>
                </a:lnTo>
                <a:lnTo>
                  <a:pt x="228" y="228"/>
                </a:lnTo>
                <a:lnTo>
                  <a:pt x="131" y="358"/>
                </a:lnTo>
                <a:lnTo>
                  <a:pt x="66" y="488"/>
                </a:lnTo>
                <a:lnTo>
                  <a:pt x="33" y="651"/>
                </a:lnTo>
                <a:lnTo>
                  <a:pt x="1" y="813"/>
                </a:lnTo>
                <a:lnTo>
                  <a:pt x="33" y="976"/>
                </a:lnTo>
                <a:lnTo>
                  <a:pt x="66" y="1106"/>
                </a:lnTo>
                <a:lnTo>
                  <a:pt x="131" y="1236"/>
                </a:lnTo>
                <a:lnTo>
                  <a:pt x="228" y="1365"/>
                </a:lnTo>
                <a:lnTo>
                  <a:pt x="358" y="1463"/>
                </a:lnTo>
                <a:lnTo>
                  <a:pt x="488" y="1528"/>
                </a:lnTo>
                <a:lnTo>
                  <a:pt x="651" y="1593"/>
                </a:lnTo>
                <a:lnTo>
                  <a:pt x="976" y="1593"/>
                </a:lnTo>
                <a:lnTo>
                  <a:pt x="1106" y="1528"/>
                </a:lnTo>
                <a:lnTo>
                  <a:pt x="1268" y="1463"/>
                </a:lnTo>
                <a:lnTo>
                  <a:pt x="1365" y="1365"/>
                </a:lnTo>
                <a:lnTo>
                  <a:pt x="1463" y="1236"/>
                </a:lnTo>
                <a:lnTo>
                  <a:pt x="1560" y="1106"/>
                </a:lnTo>
                <a:lnTo>
                  <a:pt x="1593" y="976"/>
                </a:lnTo>
                <a:lnTo>
                  <a:pt x="1593" y="813"/>
                </a:lnTo>
                <a:lnTo>
                  <a:pt x="1593" y="651"/>
                </a:lnTo>
                <a:lnTo>
                  <a:pt x="1560" y="488"/>
                </a:lnTo>
                <a:lnTo>
                  <a:pt x="1463" y="358"/>
                </a:lnTo>
                <a:lnTo>
                  <a:pt x="1365" y="228"/>
                </a:lnTo>
                <a:lnTo>
                  <a:pt x="1268" y="131"/>
                </a:lnTo>
                <a:lnTo>
                  <a:pt x="1106" y="66"/>
                </a:lnTo>
                <a:lnTo>
                  <a:pt x="976" y="33"/>
                </a:lnTo>
                <a:lnTo>
                  <a:pt x="813" y="1"/>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59" name="Google Shape;1159;p18"/>
          <p:cNvSpPr/>
          <p:nvPr/>
        </p:nvSpPr>
        <p:spPr>
          <a:xfrm rot="10800000" flipH="1">
            <a:off x="11455356" y="464796"/>
            <a:ext cx="68393" cy="68393"/>
          </a:xfrm>
          <a:custGeom>
            <a:avLst/>
            <a:gdLst/>
            <a:ahLst/>
            <a:cxnLst/>
            <a:rect l="l" t="t" r="r" b="b"/>
            <a:pathLst>
              <a:path w="1593" h="1593" extrusionOk="0">
                <a:moveTo>
                  <a:pt x="651" y="0"/>
                </a:moveTo>
                <a:lnTo>
                  <a:pt x="488" y="65"/>
                </a:lnTo>
                <a:lnTo>
                  <a:pt x="358" y="130"/>
                </a:lnTo>
                <a:lnTo>
                  <a:pt x="228" y="228"/>
                </a:lnTo>
                <a:lnTo>
                  <a:pt x="131" y="325"/>
                </a:lnTo>
                <a:lnTo>
                  <a:pt x="66" y="488"/>
                </a:lnTo>
                <a:lnTo>
                  <a:pt x="1" y="618"/>
                </a:lnTo>
                <a:lnTo>
                  <a:pt x="1" y="780"/>
                </a:lnTo>
                <a:lnTo>
                  <a:pt x="1" y="943"/>
                </a:lnTo>
                <a:lnTo>
                  <a:pt x="66" y="1105"/>
                </a:lnTo>
                <a:lnTo>
                  <a:pt x="131" y="1235"/>
                </a:lnTo>
                <a:lnTo>
                  <a:pt x="228" y="1365"/>
                </a:lnTo>
                <a:lnTo>
                  <a:pt x="358" y="1462"/>
                </a:lnTo>
                <a:lnTo>
                  <a:pt x="488" y="1527"/>
                </a:lnTo>
                <a:lnTo>
                  <a:pt x="651" y="1560"/>
                </a:lnTo>
                <a:lnTo>
                  <a:pt x="813" y="1592"/>
                </a:lnTo>
                <a:lnTo>
                  <a:pt x="976" y="1560"/>
                </a:lnTo>
                <a:lnTo>
                  <a:pt x="1106" y="1527"/>
                </a:lnTo>
                <a:lnTo>
                  <a:pt x="1235" y="1462"/>
                </a:lnTo>
                <a:lnTo>
                  <a:pt x="1365" y="1365"/>
                </a:lnTo>
                <a:lnTo>
                  <a:pt x="1463" y="1235"/>
                </a:lnTo>
                <a:lnTo>
                  <a:pt x="1528" y="1105"/>
                </a:lnTo>
                <a:lnTo>
                  <a:pt x="1593" y="943"/>
                </a:lnTo>
                <a:lnTo>
                  <a:pt x="1593" y="780"/>
                </a:lnTo>
                <a:lnTo>
                  <a:pt x="1593" y="618"/>
                </a:lnTo>
                <a:lnTo>
                  <a:pt x="1528" y="488"/>
                </a:lnTo>
                <a:lnTo>
                  <a:pt x="1463" y="325"/>
                </a:lnTo>
                <a:lnTo>
                  <a:pt x="1365" y="228"/>
                </a:lnTo>
                <a:lnTo>
                  <a:pt x="1235" y="130"/>
                </a:lnTo>
                <a:lnTo>
                  <a:pt x="1106" y="65"/>
                </a:lnTo>
                <a:lnTo>
                  <a:pt x="976"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60" name="Google Shape;1160;p18"/>
          <p:cNvSpPr/>
          <p:nvPr/>
        </p:nvSpPr>
        <p:spPr>
          <a:xfrm rot="10800000" flipH="1">
            <a:off x="11629751" y="464796"/>
            <a:ext cx="69767" cy="68393"/>
          </a:xfrm>
          <a:custGeom>
            <a:avLst/>
            <a:gdLst/>
            <a:ahLst/>
            <a:cxnLst/>
            <a:rect l="l" t="t" r="r" b="b"/>
            <a:pathLst>
              <a:path w="1625" h="1593" extrusionOk="0">
                <a:moveTo>
                  <a:pt x="650" y="0"/>
                </a:moveTo>
                <a:lnTo>
                  <a:pt x="520" y="65"/>
                </a:lnTo>
                <a:lnTo>
                  <a:pt x="358" y="130"/>
                </a:lnTo>
                <a:lnTo>
                  <a:pt x="260" y="228"/>
                </a:lnTo>
                <a:lnTo>
                  <a:pt x="163" y="325"/>
                </a:lnTo>
                <a:lnTo>
                  <a:pt x="65" y="488"/>
                </a:lnTo>
                <a:lnTo>
                  <a:pt x="33" y="618"/>
                </a:lnTo>
                <a:lnTo>
                  <a:pt x="0" y="780"/>
                </a:lnTo>
                <a:lnTo>
                  <a:pt x="33" y="943"/>
                </a:lnTo>
                <a:lnTo>
                  <a:pt x="65" y="1105"/>
                </a:lnTo>
                <a:lnTo>
                  <a:pt x="163" y="1235"/>
                </a:lnTo>
                <a:lnTo>
                  <a:pt x="260" y="1365"/>
                </a:lnTo>
                <a:lnTo>
                  <a:pt x="358" y="1462"/>
                </a:lnTo>
                <a:lnTo>
                  <a:pt x="520" y="1527"/>
                </a:lnTo>
                <a:lnTo>
                  <a:pt x="650" y="1560"/>
                </a:lnTo>
                <a:lnTo>
                  <a:pt x="812" y="1592"/>
                </a:lnTo>
                <a:lnTo>
                  <a:pt x="975" y="1560"/>
                </a:lnTo>
                <a:lnTo>
                  <a:pt x="1137" y="1527"/>
                </a:lnTo>
                <a:lnTo>
                  <a:pt x="1267" y="1462"/>
                </a:lnTo>
                <a:lnTo>
                  <a:pt x="1397" y="1365"/>
                </a:lnTo>
                <a:lnTo>
                  <a:pt x="1495" y="1235"/>
                </a:lnTo>
                <a:lnTo>
                  <a:pt x="1560" y="1105"/>
                </a:lnTo>
                <a:lnTo>
                  <a:pt x="1592" y="943"/>
                </a:lnTo>
                <a:lnTo>
                  <a:pt x="1625" y="780"/>
                </a:lnTo>
                <a:lnTo>
                  <a:pt x="1592" y="618"/>
                </a:lnTo>
                <a:lnTo>
                  <a:pt x="1560" y="488"/>
                </a:lnTo>
                <a:lnTo>
                  <a:pt x="1495" y="325"/>
                </a:lnTo>
                <a:lnTo>
                  <a:pt x="1397" y="228"/>
                </a:lnTo>
                <a:lnTo>
                  <a:pt x="1267" y="130"/>
                </a:lnTo>
                <a:lnTo>
                  <a:pt x="1137" y="65"/>
                </a:lnTo>
                <a:lnTo>
                  <a:pt x="975"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61" name="Google Shape;1161;p18"/>
          <p:cNvSpPr/>
          <p:nvPr/>
        </p:nvSpPr>
        <p:spPr>
          <a:xfrm rot="10800000" flipH="1">
            <a:off x="11805477" y="464796"/>
            <a:ext cx="68393" cy="68393"/>
          </a:xfrm>
          <a:custGeom>
            <a:avLst/>
            <a:gdLst/>
            <a:ahLst/>
            <a:cxnLst/>
            <a:rect l="l" t="t" r="r" b="b"/>
            <a:pathLst>
              <a:path w="1593" h="1593" extrusionOk="0">
                <a:moveTo>
                  <a:pt x="651" y="0"/>
                </a:moveTo>
                <a:lnTo>
                  <a:pt x="488" y="65"/>
                </a:lnTo>
                <a:lnTo>
                  <a:pt x="358" y="130"/>
                </a:lnTo>
                <a:lnTo>
                  <a:pt x="228" y="228"/>
                </a:lnTo>
                <a:lnTo>
                  <a:pt x="131" y="325"/>
                </a:lnTo>
                <a:lnTo>
                  <a:pt x="66" y="488"/>
                </a:lnTo>
                <a:lnTo>
                  <a:pt x="33" y="618"/>
                </a:lnTo>
                <a:lnTo>
                  <a:pt x="1" y="780"/>
                </a:lnTo>
                <a:lnTo>
                  <a:pt x="33" y="943"/>
                </a:lnTo>
                <a:lnTo>
                  <a:pt x="66" y="1105"/>
                </a:lnTo>
                <a:lnTo>
                  <a:pt x="131" y="1235"/>
                </a:lnTo>
                <a:lnTo>
                  <a:pt x="228" y="1365"/>
                </a:lnTo>
                <a:lnTo>
                  <a:pt x="358" y="1462"/>
                </a:lnTo>
                <a:lnTo>
                  <a:pt x="488" y="1527"/>
                </a:lnTo>
                <a:lnTo>
                  <a:pt x="651" y="1560"/>
                </a:lnTo>
                <a:lnTo>
                  <a:pt x="813" y="1592"/>
                </a:lnTo>
                <a:lnTo>
                  <a:pt x="976" y="1560"/>
                </a:lnTo>
                <a:lnTo>
                  <a:pt x="1106" y="1527"/>
                </a:lnTo>
                <a:lnTo>
                  <a:pt x="1235" y="1462"/>
                </a:lnTo>
                <a:lnTo>
                  <a:pt x="1365" y="1365"/>
                </a:lnTo>
                <a:lnTo>
                  <a:pt x="1463" y="1235"/>
                </a:lnTo>
                <a:lnTo>
                  <a:pt x="1528" y="1105"/>
                </a:lnTo>
                <a:lnTo>
                  <a:pt x="1593" y="943"/>
                </a:lnTo>
                <a:lnTo>
                  <a:pt x="1593" y="780"/>
                </a:lnTo>
                <a:lnTo>
                  <a:pt x="1593" y="618"/>
                </a:lnTo>
                <a:lnTo>
                  <a:pt x="1528" y="488"/>
                </a:lnTo>
                <a:lnTo>
                  <a:pt x="1463" y="325"/>
                </a:lnTo>
                <a:lnTo>
                  <a:pt x="1365" y="228"/>
                </a:lnTo>
                <a:lnTo>
                  <a:pt x="1235" y="130"/>
                </a:lnTo>
                <a:lnTo>
                  <a:pt x="1106" y="65"/>
                </a:lnTo>
                <a:lnTo>
                  <a:pt x="976"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62" name="Google Shape;1162;p18"/>
          <p:cNvSpPr/>
          <p:nvPr/>
        </p:nvSpPr>
        <p:spPr>
          <a:xfrm rot="10800000" flipH="1">
            <a:off x="11981246" y="464796"/>
            <a:ext cx="68393" cy="68393"/>
          </a:xfrm>
          <a:custGeom>
            <a:avLst/>
            <a:gdLst/>
            <a:ahLst/>
            <a:cxnLst/>
            <a:rect l="l" t="t" r="r" b="b"/>
            <a:pathLst>
              <a:path w="1593" h="1593" extrusionOk="0">
                <a:moveTo>
                  <a:pt x="618" y="0"/>
                </a:moveTo>
                <a:lnTo>
                  <a:pt x="488" y="65"/>
                </a:lnTo>
                <a:lnTo>
                  <a:pt x="326" y="130"/>
                </a:lnTo>
                <a:lnTo>
                  <a:pt x="228" y="228"/>
                </a:lnTo>
                <a:lnTo>
                  <a:pt x="131" y="325"/>
                </a:lnTo>
                <a:lnTo>
                  <a:pt x="66" y="488"/>
                </a:lnTo>
                <a:lnTo>
                  <a:pt x="1" y="618"/>
                </a:lnTo>
                <a:lnTo>
                  <a:pt x="1" y="780"/>
                </a:lnTo>
                <a:lnTo>
                  <a:pt x="1" y="943"/>
                </a:lnTo>
                <a:lnTo>
                  <a:pt x="66" y="1105"/>
                </a:lnTo>
                <a:lnTo>
                  <a:pt x="131" y="1235"/>
                </a:lnTo>
                <a:lnTo>
                  <a:pt x="228" y="1365"/>
                </a:lnTo>
                <a:lnTo>
                  <a:pt x="326" y="1462"/>
                </a:lnTo>
                <a:lnTo>
                  <a:pt x="488" y="1527"/>
                </a:lnTo>
                <a:lnTo>
                  <a:pt x="618" y="1560"/>
                </a:lnTo>
                <a:lnTo>
                  <a:pt x="780" y="1592"/>
                </a:lnTo>
                <a:lnTo>
                  <a:pt x="943" y="1560"/>
                </a:lnTo>
                <a:lnTo>
                  <a:pt x="1105" y="1527"/>
                </a:lnTo>
                <a:lnTo>
                  <a:pt x="1235" y="1462"/>
                </a:lnTo>
                <a:lnTo>
                  <a:pt x="1365" y="1365"/>
                </a:lnTo>
                <a:lnTo>
                  <a:pt x="1463" y="1235"/>
                </a:lnTo>
                <a:lnTo>
                  <a:pt x="1528" y="1105"/>
                </a:lnTo>
                <a:lnTo>
                  <a:pt x="1560" y="943"/>
                </a:lnTo>
                <a:lnTo>
                  <a:pt x="1593" y="780"/>
                </a:lnTo>
                <a:lnTo>
                  <a:pt x="1560" y="618"/>
                </a:lnTo>
                <a:lnTo>
                  <a:pt x="1528" y="488"/>
                </a:lnTo>
                <a:lnTo>
                  <a:pt x="1463" y="325"/>
                </a:lnTo>
                <a:lnTo>
                  <a:pt x="1365" y="228"/>
                </a:lnTo>
                <a:lnTo>
                  <a:pt x="1235" y="130"/>
                </a:lnTo>
                <a:lnTo>
                  <a:pt x="1105" y="65"/>
                </a:lnTo>
                <a:lnTo>
                  <a:pt x="943"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63" name="Google Shape;1163;p18"/>
          <p:cNvSpPr/>
          <p:nvPr/>
        </p:nvSpPr>
        <p:spPr>
          <a:xfrm rot="10800000" flipH="1">
            <a:off x="12155598" y="464796"/>
            <a:ext cx="68393" cy="68393"/>
          </a:xfrm>
          <a:custGeom>
            <a:avLst/>
            <a:gdLst/>
            <a:ahLst/>
            <a:cxnLst/>
            <a:rect l="l" t="t" r="r" b="b"/>
            <a:pathLst>
              <a:path w="1593" h="1593" extrusionOk="0">
                <a:moveTo>
                  <a:pt x="651" y="0"/>
                </a:moveTo>
                <a:lnTo>
                  <a:pt x="488" y="65"/>
                </a:lnTo>
                <a:lnTo>
                  <a:pt x="358" y="130"/>
                </a:lnTo>
                <a:lnTo>
                  <a:pt x="228" y="228"/>
                </a:lnTo>
                <a:lnTo>
                  <a:pt x="131" y="325"/>
                </a:lnTo>
                <a:lnTo>
                  <a:pt x="66" y="488"/>
                </a:lnTo>
                <a:lnTo>
                  <a:pt x="33" y="618"/>
                </a:lnTo>
                <a:lnTo>
                  <a:pt x="1" y="780"/>
                </a:lnTo>
                <a:lnTo>
                  <a:pt x="33" y="943"/>
                </a:lnTo>
                <a:lnTo>
                  <a:pt x="66" y="1105"/>
                </a:lnTo>
                <a:lnTo>
                  <a:pt x="131" y="1235"/>
                </a:lnTo>
                <a:lnTo>
                  <a:pt x="228" y="1365"/>
                </a:lnTo>
                <a:lnTo>
                  <a:pt x="358" y="1462"/>
                </a:lnTo>
                <a:lnTo>
                  <a:pt x="488" y="1527"/>
                </a:lnTo>
                <a:lnTo>
                  <a:pt x="651" y="1560"/>
                </a:lnTo>
                <a:lnTo>
                  <a:pt x="813" y="1592"/>
                </a:lnTo>
                <a:lnTo>
                  <a:pt x="976" y="1560"/>
                </a:lnTo>
                <a:lnTo>
                  <a:pt x="1106" y="1527"/>
                </a:lnTo>
                <a:lnTo>
                  <a:pt x="1268" y="1462"/>
                </a:lnTo>
                <a:lnTo>
                  <a:pt x="1365" y="1365"/>
                </a:lnTo>
                <a:lnTo>
                  <a:pt x="1463" y="1235"/>
                </a:lnTo>
                <a:lnTo>
                  <a:pt x="1560" y="1105"/>
                </a:lnTo>
                <a:lnTo>
                  <a:pt x="1593" y="943"/>
                </a:lnTo>
                <a:lnTo>
                  <a:pt x="1593" y="780"/>
                </a:lnTo>
                <a:lnTo>
                  <a:pt x="1593" y="618"/>
                </a:lnTo>
                <a:lnTo>
                  <a:pt x="1560" y="488"/>
                </a:lnTo>
                <a:lnTo>
                  <a:pt x="1463" y="325"/>
                </a:lnTo>
                <a:lnTo>
                  <a:pt x="1365" y="228"/>
                </a:lnTo>
                <a:lnTo>
                  <a:pt x="1268" y="130"/>
                </a:lnTo>
                <a:lnTo>
                  <a:pt x="1106" y="65"/>
                </a:lnTo>
                <a:lnTo>
                  <a:pt x="976"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64" name="Google Shape;1164;p18"/>
          <p:cNvSpPr/>
          <p:nvPr/>
        </p:nvSpPr>
        <p:spPr>
          <a:xfrm rot="10800000" flipH="1">
            <a:off x="11455356" y="316933"/>
            <a:ext cx="68393" cy="68393"/>
          </a:xfrm>
          <a:custGeom>
            <a:avLst/>
            <a:gdLst/>
            <a:ahLst/>
            <a:cxnLst/>
            <a:rect l="l" t="t" r="r" b="b"/>
            <a:pathLst>
              <a:path w="1593" h="1593" extrusionOk="0">
                <a:moveTo>
                  <a:pt x="813" y="0"/>
                </a:moveTo>
                <a:lnTo>
                  <a:pt x="651" y="33"/>
                </a:lnTo>
                <a:lnTo>
                  <a:pt x="488" y="65"/>
                </a:lnTo>
                <a:lnTo>
                  <a:pt x="358" y="130"/>
                </a:lnTo>
                <a:lnTo>
                  <a:pt x="228" y="228"/>
                </a:lnTo>
                <a:lnTo>
                  <a:pt x="131" y="358"/>
                </a:lnTo>
                <a:lnTo>
                  <a:pt x="66" y="488"/>
                </a:lnTo>
                <a:lnTo>
                  <a:pt x="1" y="650"/>
                </a:lnTo>
                <a:lnTo>
                  <a:pt x="1" y="813"/>
                </a:lnTo>
                <a:lnTo>
                  <a:pt x="1" y="975"/>
                </a:lnTo>
                <a:lnTo>
                  <a:pt x="66" y="1105"/>
                </a:lnTo>
                <a:lnTo>
                  <a:pt x="131" y="1267"/>
                </a:lnTo>
                <a:lnTo>
                  <a:pt x="228" y="1365"/>
                </a:lnTo>
                <a:lnTo>
                  <a:pt x="358" y="1462"/>
                </a:lnTo>
                <a:lnTo>
                  <a:pt x="488" y="1527"/>
                </a:lnTo>
                <a:lnTo>
                  <a:pt x="651" y="1592"/>
                </a:lnTo>
                <a:lnTo>
                  <a:pt x="976" y="1592"/>
                </a:lnTo>
                <a:lnTo>
                  <a:pt x="1106" y="1527"/>
                </a:lnTo>
                <a:lnTo>
                  <a:pt x="1235" y="1462"/>
                </a:lnTo>
                <a:lnTo>
                  <a:pt x="1365" y="1365"/>
                </a:lnTo>
                <a:lnTo>
                  <a:pt x="1463" y="1267"/>
                </a:lnTo>
                <a:lnTo>
                  <a:pt x="1528" y="1105"/>
                </a:lnTo>
                <a:lnTo>
                  <a:pt x="1593" y="975"/>
                </a:lnTo>
                <a:lnTo>
                  <a:pt x="1593" y="813"/>
                </a:lnTo>
                <a:lnTo>
                  <a:pt x="1593" y="650"/>
                </a:lnTo>
                <a:lnTo>
                  <a:pt x="1528" y="488"/>
                </a:lnTo>
                <a:lnTo>
                  <a:pt x="1463" y="358"/>
                </a:lnTo>
                <a:lnTo>
                  <a:pt x="1365" y="228"/>
                </a:lnTo>
                <a:lnTo>
                  <a:pt x="1235" y="130"/>
                </a:lnTo>
                <a:lnTo>
                  <a:pt x="1106" y="65"/>
                </a:lnTo>
                <a:lnTo>
                  <a:pt x="976" y="33"/>
                </a:lnTo>
                <a:lnTo>
                  <a:pt x="813"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65" name="Google Shape;1165;p18"/>
          <p:cNvSpPr/>
          <p:nvPr/>
        </p:nvSpPr>
        <p:spPr>
          <a:xfrm rot="10800000" flipH="1">
            <a:off x="11629751" y="316933"/>
            <a:ext cx="69767" cy="68393"/>
          </a:xfrm>
          <a:custGeom>
            <a:avLst/>
            <a:gdLst/>
            <a:ahLst/>
            <a:cxnLst/>
            <a:rect l="l" t="t" r="r" b="b"/>
            <a:pathLst>
              <a:path w="1625" h="1593" extrusionOk="0">
                <a:moveTo>
                  <a:pt x="812" y="0"/>
                </a:moveTo>
                <a:lnTo>
                  <a:pt x="650" y="33"/>
                </a:lnTo>
                <a:lnTo>
                  <a:pt x="520" y="65"/>
                </a:lnTo>
                <a:lnTo>
                  <a:pt x="358" y="130"/>
                </a:lnTo>
                <a:lnTo>
                  <a:pt x="260" y="228"/>
                </a:lnTo>
                <a:lnTo>
                  <a:pt x="163" y="358"/>
                </a:lnTo>
                <a:lnTo>
                  <a:pt x="65" y="488"/>
                </a:lnTo>
                <a:lnTo>
                  <a:pt x="33" y="650"/>
                </a:lnTo>
                <a:lnTo>
                  <a:pt x="0" y="813"/>
                </a:lnTo>
                <a:lnTo>
                  <a:pt x="33" y="975"/>
                </a:lnTo>
                <a:lnTo>
                  <a:pt x="65" y="1105"/>
                </a:lnTo>
                <a:lnTo>
                  <a:pt x="163" y="1267"/>
                </a:lnTo>
                <a:lnTo>
                  <a:pt x="260" y="1365"/>
                </a:lnTo>
                <a:lnTo>
                  <a:pt x="358" y="1462"/>
                </a:lnTo>
                <a:lnTo>
                  <a:pt x="520" y="1527"/>
                </a:lnTo>
                <a:lnTo>
                  <a:pt x="650" y="1592"/>
                </a:lnTo>
                <a:lnTo>
                  <a:pt x="975" y="1592"/>
                </a:lnTo>
                <a:lnTo>
                  <a:pt x="1137" y="1527"/>
                </a:lnTo>
                <a:lnTo>
                  <a:pt x="1267" y="1462"/>
                </a:lnTo>
                <a:lnTo>
                  <a:pt x="1397" y="1365"/>
                </a:lnTo>
                <a:lnTo>
                  <a:pt x="1495" y="1267"/>
                </a:lnTo>
                <a:lnTo>
                  <a:pt x="1560" y="1105"/>
                </a:lnTo>
                <a:lnTo>
                  <a:pt x="1592" y="975"/>
                </a:lnTo>
                <a:lnTo>
                  <a:pt x="1625" y="813"/>
                </a:lnTo>
                <a:lnTo>
                  <a:pt x="1592" y="650"/>
                </a:lnTo>
                <a:lnTo>
                  <a:pt x="1560" y="488"/>
                </a:lnTo>
                <a:lnTo>
                  <a:pt x="1495" y="358"/>
                </a:lnTo>
                <a:lnTo>
                  <a:pt x="1397" y="228"/>
                </a:lnTo>
                <a:lnTo>
                  <a:pt x="1267" y="130"/>
                </a:lnTo>
                <a:lnTo>
                  <a:pt x="1137" y="65"/>
                </a:lnTo>
                <a:lnTo>
                  <a:pt x="975" y="33"/>
                </a:lnTo>
                <a:lnTo>
                  <a:pt x="812"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66" name="Google Shape;1166;p18"/>
          <p:cNvSpPr/>
          <p:nvPr/>
        </p:nvSpPr>
        <p:spPr>
          <a:xfrm rot="10800000" flipH="1">
            <a:off x="11805477" y="316933"/>
            <a:ext cx="68393" cy="68393"/>
          </a:xfrm>
          <a:custGeom>
            <a:avLst/>
            <a:gdLst/>
            <a:ahLst/>
            <a:cxnLst/>
            <a:rect l="l" t="t" r="r" b="b"/>
            <a:pathLst>
              <a:path w="1593" h="1593" extrusionOk="0">
                <a:moveTo>
                  <a:pt x="813" y="0"/>
                </a:moveTo>
                <a:lnTo>
                  <a:pt x="651" y="33"/>
                </a:lnTo>
                <a:lnTo>
                  <a:pt x="488" y="65"/>
                </a:lnTo>
                <a:lnTo>
                  <a:pt x="358" y="130"/>
                </a:lnTo>
                <a:lnTo>
                  <a:pt x="228" y="228"/>
                </a:lnTo>
                <a:lnTo>
                  <a:pt x="131" y="358"/>
                </a:lnTo>
                <a:lnTo>
                  <a:pt x="66" y="488"/>
                </a:lnTo>
                <a:lnTo>
                  <a:pt x="33" y="650"/>
                </a:lnTo>
                <a:lnTo>
                  <a:pt x="1" y="813"/>
                </a:lnTo>
                <a:lnTo>
                  <a:pt x="33" y="975"/>
                </a:lnTo>
                <a:lnTo>
                  <a:pt x="66" y="1105"/>
                </a:lnTo>
                <a:lnTo>
                  <a:pt x="131" y="1267"/>
                </a:lnTo>
                <a:lnTo>
                  <a:pt x="228" y="1365"/>
                </a:lnTo>
                <a:lnTo>
                  <a:pt x="358" y="1462"/>
                </a:lnTo>
                <a:lnTo>
                  <a:pt x="488" y="1527"/>
                </a:lnTo>
                <a:lnTo>
                  <a:pt x="651" y="1592"/>
                </a:lnTo>
                <a:lnTo>
                  <a:pt x="976" y="1592"/>
                </a:lnTo>
                <a:lnTo>
                  <a:pt x="1106" y="1527"/>
                </a:lnTo>
                <a:lnTo>
                  <a:pt x="1235" y="1462"/>
                </a:lnTo>
                <a:lnTo>
                  <a:pt x="1365" y="1365"/>
                </a:lnTo>
                <a:lnTo>
                  <a:pt x="1463" y="1267"/>
                </a:lnTo>
                <a:lnTo>
                  <a:pt x="1528" y="1105"/>
                </a:lnTo>
                <a:lnTo>
                  <a:pt x="1593" y="975"/>
                </a:lnTo>
                <a:lnTo>
                  <a:pt x="1593" y="813"/>
                </a:lnTo>
                <a:lnTo>
                  <a:pt x="1593" y="650"/>
                </a:lnTo>
                <a:lnTo>
                  <a:pt x="1528" y="488"/>
                </a:lnTo>
                <a:lnTo>
                  <a:pt x="1463" y="358"/>
                </a:lnTo>
                <a:lnTo>
                  <a:pt x="1365" y="228"/>
                </a:lnTo>
                <a:lnTo>
                  <a:pt x="1235" y="130"/>
                </a:lnTo>
                <a:lnTo>
                  <a:pt x="1106" y="65"/>
                </a:lnTo>
                <a:lnTo>
                  <a:pt x="976" y="33"/>
                </a:lnTo>
                <a:lnTo>
                  <a:pt x="813"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67" name="Google Shape;1167;p18"/>
          <p:cNvSpPr/>
          <p:nvPr/>
        </p:nvSpPr>
        <p:spPr>
          <a:xfrm rot="10800000" flipH="1">
            <a:off x="11981246" y="316933"/>
            <a:ext cx="68393" cy="68393"/>
          </a:xfrm>
          <a:custGeom>
            <a:avLst/>
            <a:gdLst/>
            <a:ahLst/>
            <a:cxnLst/>
            <a:rect l="l" t="t" r="r" b="b"/>
            <a:pathLst>
              <a:path w="1593" h="1593" extrusionOk="0">
                <a:moveTo>
                  <a:pt x="780" y="0"/>
                </a:moveTo>
                <a:lnTo>
                  <a:pt x="618" y="33"/>
                </a:lnTo>
                <a:lnTo>
                  <a:pt x="488" y="65"/>
                </a:lnTo>
                <a:lnTo>
                  <a:pt x="326" y="130"/>
                </a:lnTo>
                <a:lnTo>
                  <a:pt x="228" y="228"/>
                </a:lnTo>
                <a:lnTo>
                  <a:pt x="131" y="358"/>
                </a:lnTo>
                <a:lnTo>
                  <a:pt x="66" y="488"/>
                </a:lnTo>
                <a:lnTo>
                  <a:pt x="1" y="650"/>
                </a:lnTo>
                <a:lnTo>
                  <a:pt x="1" y="813"/>
                </a:lnTo>
                <a:lnTo>
                  <a:pt x="1" y="975"/>
                </a:lnTo>
                <a:lnTo>
                  <a:pt x="66" y="1105"/>
                </a:lnTo>
                <a:lnTo>
                  <a:pt x="131" y="1267"/>
                </a:lnTo>
                <a:lnTo>
                  <a:pt x="228" y="1365"/>
                </a:lnTo>
                <a:lnTo>
                  <a:pt x="326" y="1462"/>
                </a:lnTo>
                <a:lnTo>
                  <a:pt x="488" y="1527"/>
                </a:lnTo>
                <a:lnTo>
                  <a:pt x="618" y="1592"/>
                </a:lnTo>
                <a:lnTo>
                  <a:pt x="943" y="1592"/>
                </a:lnTo>
                <a:lnTo>
                  <a:pt x="1105" y="1527"/>
                </a:lnTo>
                <a:lnTo>
                  <a:pt x="1235" y="1462"/>
                </a:lnTo>
                <a:lnTo>
                  <a:pt x="1365" y="1365"/>
                </a:lnTo>
                <a:lnTo>
                  <a:pt x="1463" y="1267"/>
                </a:lnTo>
                <a:lnTo>
                  <a:pt x="1528" y="1105"/>
                </a:lnTo>
                <a:lnTo>
                  <a:pt x="1560" y="975"/>
                </a:lnTo>
                <a:lnTo>
                  <a:pt x="1593" y="813"/>
                </a:lnTo>
                <a:lnTo>
                  <a:pt x="1560" y="650"/>
                </a:lnTo>
                <a:lnTo>
                  <a:pt x="1528" y="488"/>
                </a:lnTo>
                <a:lnTo>
                  <a:pt x="1463" y="358"/>
                </a:lnTo>
                <a:lnTo>
                  <a:pt x="1365" y="228"/>
                </a:lnTo>
                <a:lnTo>
                  <a:pt x="1235" y="130"/>
                </a:lnTo>
                <a:lnTo>
                  <a:pt x="1105" y="65"/>
                </a:lnTo>
                <a:lnTo>
                  <a:pt x="943" y="33"/>
                </a:lnTo>
                <a:lnTo>
                  <a:pt x="780"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68" name="Google Shape;1168;p18"/>
          <p:cNvSpPr/>
          <p:nvPr/>
        </p:nvSpPr>
        <p:spPr>
          <a:xfrm rot="10800000" flipH="1">
            <a:off x="12155598" y="316933"/>
            <a:ext cx="68393" cy="68393"/>
          </a:xfrm>
          <a:custGeom>
            <a:avLst/>
            <a:gdLst/>
            <a:ahLst/>
            <a:cxnLst/>
            <a:rect l="l" t="t" r="r" b="b"/>
            <a:pathLst>
              <a:path w="1593" h="1593" extrusionOk="0">
                <a:moveTo>
                  <a:pt x="813" y="0"/>
                </a:moveTo>
                <a:lnTo>
                  <a:pt x="651" y="33"/>
                </a:lnTo>
                <a:lnTo>
                  <a:pt x="488" y="65"/>
                </a:lnTo>
                <a:lnTo>
                  <a:pt x="358" y="130"/>
                </a:lnTo>
                <a:lnTo>
                  <a:pt x="228" y="228"/>
                </a:lnTo>
                <a:lnTo>
                  <a:pt x="131" y="358"/>
                </a:lnTo>
                <a:lnTo>
                  <a:pt x="66" y="488"/>
                </a:lnTo>
                <a:lnTo>
                  <a:pt x="33" y="650"/>
                </a:lnTo>
                <a:lnTo>
                  <a:pt x="1" y="813"/>
                </a:lnTo>
                <a:lnTo>
                  <a:pt x="33" y="975"/>
                </a:lnTo>
                <a:lnTo>
                  <a:pt x="66" y="1105"/>
                </a:lnTo>
                <a:lnTo>
                  <a:pt x="131" y="1267"/>
                </a:lnTo>
                <a:lnTo>
                  <a:pt x="228" y="1365"/>
                </a:lnTo>
                <a:lnTo>
                  <a:pt x="358" y="1462"/>
                </a:lnTo>
                <a:lnTo>
                  <a:pt x="488" y="1527"/>
                </a:lnTo>
                <a:lnTo>
                  <a:pt x="651" y="1592"/>
                </a:lnTo>
                <a:lnTo>
                  <a:pt x="976" y="1592"/>
                </a:lnTo>
                <a:lnTo>
                  <a:pt x="1106" y="1527"/>
                </a:lnTo>
                <a:lnTo>
                  <a:pt x="1268" y="1462"/>
                </a:lnTo>
                <a:lnTo>
                  <a:pt x="1365" y="1365"/>
                </a:lnTo>
                <a:lnTo>
                  <a:pt x="1463" y="1267"/>
                </a:lnTo>
                <a:lnTo>
                  <a:pt x="1560" y="1105"/>
                </a:lnTo>
                <a:lnTo>
                  <a:pt x="1593" y="975"/>
                </a:lnTo>
                <a:lnTo>
                  <a:pt x="1593" y="813"/>
                </a:lnTo>
                <a:lnTo>
                  <a:pt x="1593" y="650"/>
                </a:lnTo>
                <a:lnTo>
                  <a:pt x="1560" y="488"/>
                </a:lnTo>
                <a:lnTo>
                  <a:pt x="1463" y="358"/>
                </a:lnTo>
                <a:lnTo>
                  <a:pt x="1365" y="228"/>
                </a:lnTo>
                <a:lnTo>
                  <a:pt x="1268" y="130"/>
                </a:lnTo>
                <a:lnTo>
                  <a:pt x="1106" y="65"/>
                </a:lnTo>
                <a:lnTo>
                  <a:pt x="976" y="33"/>
                </a:lnTo>
                <a:lnTo>
                  <a:pt x="813" y="0"/>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69" name="Google Shape;1169;p18"/>
          <p:cNvSpPr/>
          <p:nvPr/>
        </p:nvSpPr>
        <p:spPr>
          <a:xfrm rot="10800000" flipH="1">
            <a:off x="11455356" y="167697"/>
            <a:ext cx="68393" cy="68393"/>
          </a:xfrm>
          <a:custGeom>
            <a:avLst/>
            <a:gdLst/>
            <a:ahLst/>
            <a:cxnLst/>
            <a:rect l="l" t="t" r="r" b="b"/>
            <a:pathLst>
              <a:path w="1593" h="1593" extrusionOk="0">
                <a:moveTo>
                  <a:pt x="651" y="1"/>
                </a:moveTo>
                <a:lnTo>
                  <a:pt x="488" y="66"/>
                </a:lnTo>
                <a:lnTo>
                  <a:pt x="358" y="131"/>
                </a:lnTo>
                <a:lnTo>
                  <a:pt x="228" y="228"/>
                </a:lnTo>
                <a:lnTo>
                  <a:pt x="131" y="358"/>
                </a:lnTo>
                <a:lnTo>
                  <a:pt x="66" y="488"/>
                </a:lnTo>
                <a:lnTo>
                  <a:pt x="1" y="618"/>
                </a:lnTo>
                <a:lnTo>
                  <a:pt x="1" y="780"/>
                </a:lnTo>
                <a:lnTo>
                  <a:pt x="1" y="943"/>
                </a:lnTo>
                <a:lnTo>
                  <a:pt x="66" y="1105"/>
                </a:lnTo>
                <a:lnTo>
                  <a:pt x="131" y="1235"/>
                </a:lnTo>
                <a:lnTo>
                  <a:pt x="228" y="1365"/>
                </a:lnTo>
                <a:lnTo>
                  <a:pt x="358" y="1463"/>
                </a:lnTo>
                <a:lnTo>
                  <a:pt x="488" y="1528"/>
                </a:lnTo>
                <a:lnTo>
                  <a:pt x="651" y="1560"/>
                </a:lnTo>
                <a:lnTo>
                  <a:pt x="813" y="1593"/>
                </a:lnTo>
                <a:lnTo>
                  <a:pt x="976" y="1560"/>
                </a:lnTo>
                <a:lnTo>
                  <a:pt x="1106" y="1528"/>
                </a:lnTo>
                <a:lnTo>
                  <a:pt x="1235" y="1463"/>
                </a:lnTo>
                <a:lnTo>
                  <a:pt x="1365" y="1365"/>
                </a:lnTo>
                <a:lnTo>
                  <a:pt x="1463" y="1235"/>
                </a:lnTo>
                <a:lnTo>
                  <a:pt x="1528" y="1105"/>
                </a:lnTo>
                <a:lnTo>
                  <a:pt x="1593" y="943"/>
                </a:lnTo>
                <a:lnTo>
                  <a:pt x="1593" y="780"/>
                </a:lnTo>
                <a:lnTo>
                  <a:pt x="1593" y="618"/>
                </a:lnTo>
                <a:lnTo>
                  <a:pt x="1528" y="488"/>
                </a:lnTo>
                <a:lnTo>
                  <a:pt x="1463" y="358"/>
                </a:lnTo>
                <a:lnTo>
                  <a:pt x="1365" y="228"/>
                </a:lnTo>
                <a:lnTo>
                  <a:pt x="1235" y="131"/>
                </a:lnTo>
                <a:lnTo>
                  <a:pt x="1106" y="66"/>
                </a:lnTo>
                <a:lnTo>
                  <a:pt x="976" y="1"/>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70" name="Google Shape;1170;p18"/>
          <p:cNvSpPr/>
          <p:nvPr/>
        </p:nvSpPr>
        <p:spPr>
          <a:xfrm rot="10800000" flipH="1">
            <a:off x="11629751" y="167697"/>
            <a:ext cx="69767" cy="68393"/>
          </a:xfrm>
          <a:custGeom>
            <a:avLst/>
            <a:gdLst/>
            <a:ahLst/>
            <a:cxnLst/>
            <a:rect l="l" t="t" r="r" b="b"/>
            <a:pathLst>
              <a:path w="1625" h="1593" extrusionOk="0">
                <a:moveTo>
                  <a:pt x="650" y="1"/>
                </a:moveTo>
                <a:lnTo>
                  <a:pt x="520" y="66"/>
                </a:lnTo>
                <a:lnTo>
                  <a:pt x="358" y="131"/>
                </a:lnTo>
                <a:lnTo>
                  <a:pt x="260" y="228"/>
                </a:lnTo>
                <a:lnTo>
                  <a:pt x="163" y="358"/>
                </a:lnTo>
                <a:lnTo>
                  <a:pt x="65" y="488"/>
                </a:lnTo>
                <a:lnTo>
                  <a:pt x="33" y="618"/>
                </a:lnTo>
                <a:lnTo>
                  <a:pt x="0" y="780"/>
                </a:lnTo>
                <a:lnTo>
                  <a:pt x="33" y="943"/>
                </a:lnTo>
                <a:lnTo>
                  <a:pt x="65" y="1105"/>
                </a:lnTo>
                <a:lnTo>
                  <a:pt x="163" y="1235"/>
                </a:lnTo>
                <a:lnTo>
                  <a:pt x="260" y="1365"/>
                </a:lnTo>
                <a:lnTo>
                  <a:pt x="358" y="1463"/>
                </a:lnTo>
                <a:lnTo>
                  <a:pt x="520" y="1528"/>
                </a:lnTo>
                <a:lnTo>
                  <a:pt x="650" y="1560"/>
                </a:lnTo>
                <a:lnTo>
                  <a:pt x="812" y="1593"/>
                </a:lnTo>
                <a:lnTo>
                  <a:pt x="975" y="1560"/>
                </a:lnTo>
                <a:lnTo>
                  <a:pt x="1137" y="1528"/>
                </a:lnTo>
                <a:lnTo>
                  <a:pt x="1267" y="1463"/>
                </a:lnTo>
                <a:lnTo>
                  <a:pt x="1397" y="1365"/>
                </a:lnTo>
                <a:lnTo>
                  <a:pt x="1495" y="1235"/>
                </a:lnTo>
                <a:lnTo>
                  <a:pt x="1560" y="1105"/>
                </a:lnTo>
                <a:lnTo>
                  <a:pt x="1592" y="943"/>
                </a:lnTo>
                <a:lnTo>
                  <a:pt x="1625" y="780"/>
                </a:lnTo>
                <a:lnTo>
                  <a:pt x="1592" y="618"/>
                </a:lnTo>
                <a:lnTo>
                  <a:pt x="1560" y="488"/>
                </a:lnTo>
                <a:lnTo>
                  <a:pt x="1495" y="358"/>
                </a:lnTo>
                <a:lnTo>
                  <a:pt x="1397" y="228"/>
                </a:lnTo>
                <a:lnTo>
                  <a:pt x="1267" y="131"/>
                </a:lnTo>
                <a:lnTo>
                  <a:pt x="1137" y="66"/>
                </a:lnTo>
                <a:lnTo>
                  <a:pt x="975" y="1"/>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71" name="Google Shape;1171;p18"/>
          <p:cNvSpPr/>
          <p:nvPr/>
        </p:nvSpPr>
        <p:spPr>
          <a:xfrm rot="10800000" flipH="1">
            <a:off x="11805477" y="167697"/>
            <a:ext cx="68393" cy="68393"/>
          </a:xfrm>
          <a:custGeom>
            <a:avLst/>
            <a:gdLst/>
            <a:ahLst/>
            <a:cxnLst/>
            <a:rect l="l" t="t" r="r" b="b"/>
            <a:pathLst>
              <a:path w="1593" h="1593" extrusionOk="0">
                <a:moveTo>
                  <a:pt x="651" y="1"/>
                </a:moveTo>
                <a:lnTo>
                  <a:pt x="488" y="66"/>
                </a:lnTo>
                <a:lnTo>
                  <a:pt x="358" y="131"/>
                </a:lnTo>
                <a:lnTo>
                  <a:pt x="228" y="228"/>
                </a:lnTo>
                <a:lnTo>
                  <a:pt x="131" y="358"/>
                </a:lnTo>
                <a:lnTo>
                  <a:pt x="66" y="488"/>
                </a:lnTo>
                <a:lnTo>
                  <a:pt x="33" y="618"/>
                </a:lnTo>
                <a:lnTo>
                  <a:pt x="1" y="780"/>
                </a:lnTo>
                <a:lnTo>
                  <a:pt x="33" y="943"/>
                </a:lnTo>
                <a:lnTo>
                  <a:pt x="66" y="1105"/>
                </a:lnTo>
                <a:lnTo>
                  <a:pt x="131" y="1235"/>
                </a:lnTo>
                <a:lnTo>
                  <a:pt x="228" y="1365"/>
                </a:lnTo>
                <a:lnTo>
                  <a:pt x="358" y="1463"/>
                </a:lnTo>
                <a:lnTo>
                  <a:pt x="488" y="1528"/>
                </a:lnTo>
                <a:lnTo>
                  <a:pt x="651" y="1560"/>
                </a:lnTo>
                <a:lnTo>
                  <a:pt x="813" y="1593"/>
                </a:lnTo>
                <a:lnTo>
                  <a:pt x="976" y="1560"/>
                </a:lnTo>
                <a:lnTo>
                  <a:pt x="1106" y="1528"/>
                </a:lnTo>
                <a:lnTo>
                  <a:pt x="1235" y="1463"/>
                </a:lnTo>
                <a:lnTo>
                  <a:pt x="1365" y="1365"/>
                </a:lnTo>
                <a:lnTo>
                  <a:pt x="1463" y="1235"/>
                </a:lnTo>
                <a:lnTo>
                  <a:pt x="1528" y="1105"/>
                </a:lnTo>
                <a:lnTo>
                  <a:pt x="1593" y="943"/>
                </a:lnTo>
                <a:lnTo>
                  <a:pt x="1593" y="780"/>
                </a:lnTo>
                <a:lnTo>
                  <a:pt x="1593" y="618"/>
                </a:lnTo>
                <a:lnTo>
                  <a:pt x="1528" y="488"/>
                </a:lnTo>
                <a:lnTo>
                  <a:pt x="1463" y="358"/>
                </a:lnTo>
                <a:lnTo>
                  <a:pt x="1365" y="228"/>
                </a:lnTo>
                <a:lnTo>
                  <a:pt x="1235" y="131"/>
                </a:lnTo>
                <a:lnTo>
                  <a:pt x="1106" y="66"/>
                </a:lnTo>
                <a:lnTo>
                  <a:pt x="976" y="1"/>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72" name="Google Shape;1172;p18"/>
          <p:cNvSpPr/>
          <p:nvPr/>
        </p:nvSpPr>
        <p:spPr>
          <a:xfrm rot="10800000" flipH="1">
            <a:off x="11981246" y="167697"/>
            <a:ext cx="68393" cy="68393"/>
          </a:xfrm>
          <a:custGeom>
            <a:avLst/>
            <a:gdLst/>
            <a:ahLst/>
            <a:cxnLst/>
            <a:rect l="l" t="t" r="r" b="b"/>
            <a:pathLst>
              <a:path w="1593" h="1593" extrusionOk="0">
                <a:moveTo>
                  <a:pt x="618" y="1"/>
                </a:moveTo>
                <a:lnTo>
                  <a:pt x="488" y="66"/>
                </a:lnTo>
                <a:lnTo>
                  <a:pt x="326" y="131"/>
                </a:lnTo>
                <a:lnTo>
                  <a:pt x="228" y="228"/>
                </a:lnTo>
                <a:lnTo>
                  <a:pt x="131" y="358"/>
                </a:lnTo>
                <a:lnTo>
                  <a:pt x="66" y="488"/>
                </a:lnTo>
                <a:lnTo>
                  <a:pt x="1" y="618"/>
                </a:lnTo>
                <a:lnTo>
                  <a:pt x="1" y="780"/>
                </a:lnTo>
                <a:lnTo>
                  <a:pt x="1" y="943"/>
                </a:lnTo>
                <a:lnTo>
                  <a:pt x="66" y="1105"/>
                </a:lnTo>
                <a:lnTo>
                  <a:pt x="131" y="1235"/>
                </a:lnTo>
                <a:lnTo>
                  <a:pt x="228" y="1365"/>
                </a:lnTo>
                <a:lnTo>
                  <a:pt x="326" y="1463"/>
                </a:lnTo>
                <a:lnTo>
                  <a:pt x="488" y="1528"/>
                </a:lnTo>
                <a:lnTo>
                  <a:pt x="618" y="1560"/>
                </a:lnTo>
                <a:lnTo>
                  <a:pt x="780" y="1593"/>
                </a:lnTo>
                <a:lnTo>
                  <a:pt x="943" y="1560"/>
                </a:lnTo>
                <a:lnTo>
                  <a:pt x="1105" y="1528"/>
                </a:lnTo>
                <a:lnTo>
                  <a:pt x="1235" y="1463"/>
                </a:lnTo>
                <a:lnTo>
                  <a:pt x="1365" y="1365"/>
                </a:lnTo>
                <a:lnTo>
                  <a:pt x="1463" y="1235"/>
                </a:lnTo>
                <a:lnTo>
                  <a:pt x="1528" y="1105"/>
                </a:lnTo>
                <a:lnTo>
                  <a:pt x="1560" y="943"/>
                </a:lnTo>
                <a:lnTo>
                  <a:pt x="1593" y="780"/>
                </a:lnTo>
                <a:lnTo>
                  <a:pt x="1560" y="618"/>
                </a:lnTo>
                <a:lnTo>
                  <a:pt x="1528" y="488"/>
                </a:lnTo>
                <a:lnTo>
                  <a:pt x="1463" y="358"/>
                </a:lnTo>
                <a:lnTo>
                  <a:pt x="1365" y="228"/>
                </a:lnTo>
                <a:lnTo>
                  <a:pt x="1235" y="131"/>
                </a:lnTo>
                <a:lnTo>
                  <a:pt x="1105" y="66"/>
                </a:lnTo>
                <a:lnTo>
                  <a:pt x="943" y="1"/>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73" name="Google Shape;1173;p18"/>
          <p:cNvSpPr/>
          <p:nvPr/>
        </p:nvSpPr>
        <p:spPr>
          <a:xfrm rot="10800000" flipH="1">
            <a:off x="12155598" y="167697"/>
            <a:ext cx="68393" cy="68393"/>
          </a:xfrm>
          <a:custGeom>
            <a:avLst/>
            <a:gdLst/>
            <a:ahLst/>
            <a:cxnLst/>
            <a:rect l="l" t="t" r="r" b="b"/>
            <a:pathLst>
              <a:path w="1593" h="1593" extrusionOk="0">
                <a:moveTo>
                  <a:pt x="651" y="1"/>
                </a:moveTo>
                <a:lnTo>
                  <a:pt x="488" y="66"/>
                </a:lnTo>
                <a:lnTo>
                  <a:pt x="358" y="131"/>
                </a:lnTo>
                <a:lnTo>
                  <a:pt x="228" y="228"/>
                </a:lnTo>
                <a:lnTo>
                  <a:pt x="131" y="358"/>
                </a:lnTo>
                <a:lnTo>
                  <a:pt x="66" y="488"/>
                </a:lnTo>
                <a:lnTo>
                  <a:pt x="33" y="618"/>
                </a:lnTo>
                <a:lnTo>
                  <a:pt x="1" y="780"/>
                </a:lnTo>
                <a:lnTo>
                  <a:pt x="33" y="943"/>
                </a:lnTo>
                <a:lnTo>
                  <a:pt x="66" y="1105"/>
                </a:lnTo>
                <a:lnTo>
                  <a:pt x="131" y="1235"/>
                </a:lnTo>
                <a:lnTo>
                  <a:pt x="228" y="1365"/>
                </a:lnTo>
                <a:lnTo>
                  <a:pt x="358" y="1463"/>
                </a:lnTo>
                <a:lnTo>
                  <a:pt x="488" y="1528"/>
                </a:lnTo>
                <a:lnTo>
                  <a:pt x="651" y="1560"/>
                </a:lnTo>
                <a:lnTo>
                  <a:pt x="813" y="1593"/>
                </a:lnTo>
                <a:lnTo>
                  <a:pt x="976" y="1560"/>
                </a:lnTo>
                <a:lnTo>
                  <a:pt x="1106" y="1528"/>
                </a:lnTo>
                <a:lnTo>
                  <a:pt x="1268" y="1463"/>
                </a:lnTo>
                <a:lnTo>
                  <a:pt x="1365" y="1365"/>
                </a:lnTo>
                <a:lnTo>
                  <a:pt x="1463" y="1235"/>
                </a:lnTo>
                <a:lnTo>
                  <a:pt x="1560" y="1105"/>
                </a:lnTo>
                <a:lnTo>
                  <a:pt x="1593" y="943"/>
                </a:lnTo>
                <a:lnTo>
                  <a:pt x="1593" y="780"/>
                </a:lnTo>
                <a:lnTo>
                  <a:pt x="1593" y="618"/>
                </a:lnTo>
                <a:lnTo>
                  <a:pt x="1560" y="488"/>
                </a:lnTo>
                <a:lnTo>
                  <a:pt x="1463" y="358"/>
                </a:lnTo>
                <a:lnTo>
                  <a:pt x="1365" y="228"/>
                </a:lnTo>
                <a:lnTo>
                  <a:pt x="1268" y="131"/>
                </a:lnTo>
                <a:lnTo>
                  <a:pt x="1106" y="66"/>
                </a:lnTo>
                <a:lnTo>
                  <a:pt x="976" y="1"/>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74" name="Google Shape;1174;p18"/>
          <p:cNvSpPr/>
          <p:nvPr/>
        </p:nvSpPr>
        <p:spPr>
          <a:xfrm rot="10800000" flipH="1">
            <a:off x="8679714" y="-233807"/>
            <a:ext cx="590076" cy="591449"/>
          </a:xfrm>
          <a:custGeom>
            <a:avLst/>
            <a:gdLst/>
            <a:ahLst/>
            <a:cxnLst/>
            <a:rect l="l" t="t" r="r" b="b"/>
            <a:pathLst>
              <a:path w="13744" h="13776" extrusionOk="0">
                <a:moveTo>
                  <a:pt x="6856" y="0"/>
                </a:moveTo>
                <a:lnTo>
                  <a:pt x="6174" y="65"/>
                </a:lnTo>
                <a:lnTo>
                  <a:pt x="5491" y="163"/>
                </a:lnTo>
                <a:lnTo>
                  <a:pt x="4809" y="325"/>
                </a:lnTo>
                <a:lnTo>
                  <a:pt x="4192" y="553"/>
                </a:lnTo>
                <a:lnTo>
                  <a:pt x="3575" y="845"/>
                </a:lnTo>
                <a:lnTo>
                  <a:pt x="3022" y="1202"/>
                </a:lnTo>
                <a:lnTo>
                  <a:pt x="2502" y="1592"/>
                </a:lnTo>
                <a:lnTo>
                  <a:pt x="2015" y="2047"/>
                </a:lnTo>
                <a:lnTo>
                  <a:pt x="1560" y="2534"/>
                </a:lnTo>
                <a:lnTo>
                  <a:pt x="1170" y="3054"/>
                </a:lnTo>
                <a:lnTo>
                  <a:pt x="813" y="3607"/>
                </a:lnTo>
                <a:lnTo>
                  <a:pt x="521" y="4224"/>
                </a:lnTo>
                <a:lnTo>
                  <a:pt x="293" y="4841"/>
                </a:lnTo>
                <a:lnTo>
                  <a:pt x="131" y="5524"/>
                </a:lnTo>
                <a:lnTo>
                  <a:pt x="33" y="6206"/>
                </a:lnTo>
                <a:lnTo>
                  <a:pt x="1" y="6888"/>
                </a:lnTo>
                <a:lnTo>
                  <a:pt x="33" y="7603"/>
                </a:lnTo>
                <a:lnTo>
                  <a:pt x="131" y="8285"/>
                </a:lnTo>
                <a:lnTo>
                  <a:pt x="293" y="8935"/>
                </a:lnTo>
                <a:lnTo>
                  <a:pt x="521" y="9585"/>
                </a:lnTo>
                <a:lnTo>
                  <a:pt x="813" y="10170"/>
                </a:lnTo>
                <a:lnTo>
                  <a:pt x="1170" y="10754"/>
                </a:lnTo>
                <a:lnTo>
                  <a:pt x="1560" y="11274"/>
                </a:lnTo>
                <a:lnTo>
                  <a:pt x="2015" y="11762"/>
                </a:lnTo>
                <a:lnTo>
                  <a:pt x="2502" y="12216"/>
                </a:lnTo>
                <a:lnTo>
                  <a:pt x="3022" y="12606"/>
                </a:lnTo>
                <a:lnTo>
                  <a:pt x="3575" y="12964"/>
                </a:lnTo>
                <a:lnTo>
                  <a:pt x="4192" y="13224"/>
                </a:lnTo>
                <a:lnTo>
                  <a:pt x="4809" y="13484"/>
                </a:lnTo>
                <a:lnTo>
                  <a:pt x="5491" y="13646"/>
                </a:lnTo>
                <a:lnTo>
                  <a:pt x="6174" y="13743"/>
                </a:lnTo>
                <a:lnTo>
                  <a:pt x="6856" y="13776"/>
                </a:lnTo>
                <a:lnTo>
                  <a:pt x="7571" y="13743"/>
                </a:lnTo>
                <a:lnTo>
                  <a:pt x="8253" y="13646"/>
                </a:lnTo>
                <a:lnTo>
                  <a:pt x="8903" y="13484"/>
                </a:lnTo>
                <a:lnTo>
                  <a:pt x="9553" y="13224"/>
                </a:lnTo>
                <a:lnTo>
                  <a:pt x="10138" y="12964"/>
                </a:lnTo>
                <a:lnTo>
                  <a:pt x="10722" y="12606"/>
                </a:lnTo>
                <a:lnTo>
                  <a:pt x="11242" y="12216"/>
                </a:lnTo>
                <a:lnTo>
                  <a:pt x="11730" y="11762"/>
                </a:lnTo>
                <a:lnTo>
                  <a:pt x="12184" y="11274"/>
                </a:lnTo>
                <a:lnTo>
                  <a:pt x="12574" y="10754"/>
                </a:lnTo>
                <a:lnTo>
                  <a:pt x="12932" y="10170"/>
                </a:lnTo>
                <a:lnTo>
                  <a:pt x="13224" y="9585"/>
                </a:lnTo>
                <a:lnTo>
                  <a:pt x="13452" y="8935"/>
                </a:lnTo>
                <a:lnTo>
                  <a:pt x="13614" y="8285"/>
                </a:lnTo>
                <a:lnTo>
                  <a:pt x="13711" y="7603"/>
                </a:lnTo>
                <a:lnTo>
                  <a:pt x="13744" y="6888"/>
                </a:lnTo>
                <a:lnTo>
                  <a:pt x="13711" y="6206"/>
                </a:lnTo>
                <a:lnTo>
                  <a:pt x="13614" y="5524"/>
                </a:lnTo>
                <a:lnTo>
                  <a:pt x="13452" y="4841"/>
                </a:lnTo>
                <a:lnTo>
                  <a:pt x="13224" y="4224"/>
                </a:lnTo>
                <a:lnTo>
                  <a:pt x="12932" y="3607"/>
                </a:lnTo>
                <a:lnTo>
                  <a:pt x="12574" y="3054"/>
                </a:lnTo>
                <a:lnTo>
                  <a:pt x="12184" y="2534"/>
                </a:lnTo>
                <a:lnTo>
                  <a:pt x="11730" y="2047"/>
                </a:lnTo>
                <a:lnTo>
                  <a:pt x="11242" y="1592"/>
                </a:lnTo>
                <a:lnTo>
                  <a:pt x="10722" y="1202"/>
                </a:lnTo>
                <a:lnTo>
                  <a:pt x="10138" y="845"/>
                </a:lnTo>
                <a:lnTo>
                  <a:pt x="9553" y="553"/>
                </a:lnTo>
                <a:lnTo>
                  <a:pt x="8903" y="325"/>
                </a:lnTo>
                <a:lnTo>
                  <a:pt x="8253" y="163"/>
                </a:lnTo>
                <a:lnTo>
                  <a:pt x="7571" y="65"/>
                </a:lnTo>
                <a:lnTo>
                  <a:pt x="6856" y="0"/>
                </a:lnTo>
                <a:close/>
              </a:path>
            </a:pathLst>
          </a:custGeom>
          <a:solidFill>
            <a:srgbClr val="7DA2D9"/>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75" name="Google Shape;1175;p18"/>
          <p:cNvSpPr/>
          <p:nvPr/>
        </p:nvSpPr>
        <p:spPr>
          <a:xfrm rot="10800000" flipH="1">
            <a:off x="11455356" y="19834"/>
            <a:ext cx="68393" cy="68393"/>
          </a:xfrm>
          <a:custGeom>
            <a:avLst/>
            <a:gdLst/>
            <a:ahLst/>
            <a:cxnLst/>
            <a:rect l="l" t="t" r="r" b="b"/>
            <a:pathLst>
              <a:path w="1593" h="1593" extrusionOk="0">
                <a:moveTo>
                  <a:pt x="813" y="1"/>
                </a:moveTo>
                <a:lnTo>
                  <a:pt x="651" y="33"/>
                </a:lnTo>
                <a:lnTo>
                  <a:pt x="488" y="66"/>
                </a:lnTo>
                <a:lnTo>
                  <a:pt x="358" y="131"/>
                </a:lnTo>
                <a:lnTo>
                  <a:pt x="228" y="228"/>
                </a:lnTo>
                <a:lnTo>
                  <a:pt x="131" y="358"/>
                </a:lnTo>
                <a:lnTo>
                  <a:pt x="66" y="488"/>
                </a:lnTo>
                <a:lnTo>
                  <a:pt x="1" y="650"/>
                </a:lnTo>
                <a:lnTo>
                  <a:pt x="1" y="813"/>
                </a:lnTo>
                <a:lnTo>
                  <a:pt x="1" y="975"/>
                </a:lnTo>
                <a:lnTo>
                  <a:pt x="66" y="1105"/>
                </a:lnTo>
                <a:lnTo>
                  <a:pt x="131" y="1268"/>
                </a:lnTo>
                <a:lnTo>
                  <a:pt x="228" y="1365"/>
                </a:lnTo>
                <a:lnTo>
                  <a:pt x="358" y="1463"/>
                </a:lnTo>
                <a:lnTo>
                  <a:pt x="488" y="1560"/>
                </a:lnTo>
                <a:lnTo>
                  <a:pt x="651" y="1593"/>
                </a:lnTo>
                <a:lnTo>
                  <a:pt x="976" y="1593"/>
                </a:lnTo>
                <a:lnTo>
                  <a:pt x="1106" y="1560"/>
                </a:lnTo>
                <a:lnTo>
                  <a:pt x="1235" y="1463"/>
                </a:lnTo>
                <a:lnTo>
                  <a:pt x="1365" y="1365"/>
                </a:lnTo>
                <a:lnTo>
                  <a:pt x="1463" y="1268"/>
                </a:lnTo>
                <a:lnTo>
                  <a:pt x="1528" y="1105"/>
                </a:lnTo>
                <a:lnTo>
                  <a:pt x="1593" y="975"/>
                </a:lnTo>
                <a:lnTo>
                  <a:pt x="1593" y="813"/>
                </a:lnTo>
                <a:lnTo>
                  <a:pt x="1593" y="650"/>
                </a:lnTo>
                <a:lnTo>
                  <a:pt x="1528" y="488"/>
                </a:lnTo>
                <a:lnTo>
                  <a:pt x="1463" y="358"/>
                </a:lnTo>
                <a:lnTo>
                  <a:pt x="1365" y="228"/>
                </a:lnTo>
                <a:lnTo>
                  <a:pt x="1235" y="131"/>
                </a:lnTo>
                <a:lnTo>
                  <a:pt x="1106" y="66"/>
                </a:lnTo>
                <a:lnTo>
                  <a:pt x="976" y="33"/>
                </a:lnTo>
                <a:lnTo>
                  <a:pt x="813" y="1"/>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76" name="Google Shape;1176;p18"/>
          <p:cNvSpPr/>
          <p:nvPr/>
        </p:nvSpPr>
        <p:spPr>
          <a:xfrm rot="10800000" flipH="1">
            <a:off x="11629751" y="19834"/>
            <a:ext cx="69767" cy="68393"/>
          </a:xfrm>
          <a:custGeom>
            <a:avLst/>
            <a:gdLst/>
            <a:ahLst/>
            <a:cxnLst/>
            <a:rect l="l" t="t" r="r" b="b"/>
            <a:pathLst>
              <a:path w="1625" h="1593" extrusionOk="0">
                <a:moveTo>
                  <a:pt x="812" y="1"/>
                </a:moveTo>
                <a:lnTo>
                  <a:pt x="650" y="33"/>
                </a:lnTo>
                <a:lnTo>
                  <a:pt x="520" y="66"/>
                </a:lnTo>
                <a:lnTo>
                  <a:pt x="358" y="131"/>
                </a:lnTo>
                <a:lnTo>
                  <a:pt x="260" y="228"/>
                </a:lnTo>
                <a:lnTo>
                  <a:pt x="163" y="358"/>
                </a:lnTo>
                <a:lnTo>
                  <a:pt x="65" y="488"/>
                </a:lnTo>
                <a:lnTo>
                  <a:pt x="33" y="650"/>
                </a:lnTo>
                <a:lnTo>
                  <a:pt x="0" y="813"/>
                </a:lnTo>
                <a:lnTo>
                  <a:pt x="33" y="975"/>
                </a:lnTo>
                <a:lnTo>
                  <a:pt x="65" y="1105"/>
                </a:lnTo>
                <a:lnTo>
                  <a:pt x="163" y="1268"/>
                </a:lnTo>
                <a:lnTo>
                  <a:pt x="260" y="1365"/>
                </a:lnTo>
                <a:lnTo>
                  <a:pt x="358" y="1463"/>
                </a:lnTo>
                <a:lnTo>
                  <a:pt x="520" y="1560"/>
                </a:lnTo>
                <a:lnTo>
                  <a:pt x="650" y="1593"/>
                </a:lnTo>
                <a:lnTo>
                  <a:pt x="975" y="1593"/>
                </a:lnTo>
                <a:lnTo>
                  <a:pt x="1137" y="1560"/>
                </a:lnTo>
                <a:lnTo>
                  <a:pt x="1267" y="1463"/>
                </a:lnTo>
                <a:lnTo>
                  <a:pt x="1397" y="1365"/>
                </a:lnTo>
                <a:lnTo>
                  <a:pt x="1495" y="1268"/>
                </a:lnTo>
                <a:lnTo>
                  <a:pt x="1560" y="1105"/>
                </a:lnTo>
                <a:lnTo>
                  <a:pt x="1592" y="975"/>
                </a:lnTo>
                <a:lnTo>
                  <a:pt x="1625" y="813"/>
                </a:lnTo>
                <a:lnTo>
                  <a:pt x="1592" y="650"/>
                </a:lnTo>
                <a:lnTo>
                  <a:pt x="1560" y="488"/>
                </a:lnTo>
                <a:lnTo>
                  <a:pt x="1495" y="358"/>
                </a:lnTo>
                <a:lnTo>
                  <a:pt x="1397" y="228"/>
                </a:lnTo>
                <a:lnTo>
                  <a:pt x="1267" y="131"/>
                </a:lnTo>
                <a:lnTo>
                  <a:pt x="1137" y="66"/>
                </a:lnTo>
                <a:lnTo>
                  <a:pt x="975" y="33"/>
                </a:lnTo>
                <a:lnTo>
                  <a:pt x="812" y="1"/>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77" name="Google Shape;1177;p18"/>
          <p:cNvSpPr/>
          <p:nvPr/>
        </p:nvSpPr>
        <p:spPr>
          <a:xfrm rot="10800000" flipH="1">
            <a:off x="11805477" y="19834"/>
            <a:ext cx="68393" cy="68393"/>
          </a:xfrm>
          <a:custGeom>
            <a:avLst/>
            <a:gdLst/>
            <a:ahLst/>
            <a:cxnLst/>
            <a:rect l="l" t="t" r="r" b="b"/>
            <a:pathLst>
              <a:path w="1593" h="1593" extrusionOk="0">
                <a:moveTo>
                  <a:pt x="813" y="1"/>
                </a:moveTo>
                <a:lnTo>
                  <a:pt x="651" y="33"/>
                </a:lnTo>
                <a:lnTo>
                  <a:pt x="488" y="66"/>
                </a:lnTo>
                <a:lnTo>
                  <a:pt x="358" y="131"/>
                </a:lnTo>
                <a:lnTo>
                  <a:pt x="228" y="228"/>
                </a:lnTo>
                <a:lnTo>
                  <a:pt x="131" y="358"/>
                </a:lnTo>
                <a:lnTo>
                  <a:pt x="66" y="488"/>
                </a:lnTo>
                <a:lnTo>
                  <a:pt x="33" y="650"/>
                </a:lnTo>
                <a:lnTo>
                  <a:pt x="1" y="813"/>
                </a:lnTo>
                <a:lnTo>
                  <a:pt x="33" y="975"/>
                </a:lnTo>
                <a:lnTo>
                  <a:pt x="66" y="1105"/>
                </a:lnTo>
                <a:lnTo>
                  <a:pt x="131" y="1268"/>
                </a:lnTo>
                <a:lnTo>
                  <a:pt x="228" y="1365"/>
                </a:lnTo>
                <a:lnTo>
                  <a:pt x="358" y="1463"/>
                </a:lnTo>
                <a:lnTo>
                  <a:pt x="488" y="1560"/>
                </a:lnTo>
                <a:lnTo>
                  <a:pt x="651" y="1593"/>
                </a:lnTo>
                <a:lnTo>
                  <a:pt x="976" y="1593"/>
                </a:lnTo>
                <a:lnTo>
                  <a:pt x="1106" y="1560"/>
                </a:lnTo>
                <a:lnTo>
                  <a:pt x="1235" y="1463"/>
                </a:lnTo>
                <a:lnTo>
                  <a:pt x="1365" y="1365"/>
                </a:lnTo>
                <a:lnTo>
                  <a:pt x="1463" y="1268"/>
                </a:lnTo>
                <a:lnTo>
                  <a:pt x="1528" y="1105"/>
                </a:lnTo>
                <a:lnTo>
                  <a:pt x="1593" y="975"/>
                </a:lnTo>
                <a:lnTo>
                  <a:pt x="1593" y="813"/>
                </a:lnTo>
                <a:lnTo>
                  <a:pt x="1593" y="650"/>
                </a:lnTo>
                <a:lnTo>
                  <a:pt x="1528" y="488"/>
                </a:lnTo>
                <a:lnTo>
                  <a:pt x="1463" y="358"/>
                </a:lnTo>
                <a:lnTo>
                  <a:pt x="1365" y="228"/>
                </a:lnTo>
                <a:lnTo>
                  <a:pt x="1235" y="131"/>
                </a:lnTo>
                <a:lnTo>
                  <a:pt x="1106" y="66"/>
                </a:lnTo>
                <a:lnTo>
                  <a:pt x="976" y="33"/>
                </a:lnTo>
                <a:lnTo>
                  <a:pt x="813" y="1"/>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78" name="Google Shape;1178;p18"/>
          <p:cNvSpPr/>
          <p:nvPr/>
        </p:nvSpPr>
        <p:spPr>
          <a:xfrm rot="10800000" flipH="1">
            <a:off x="11981246" y="19834"/>
            <a:ext cx="68393" cy="68393"/>
          </a:xfrm>
          <a:custGeom>
            <a:avLst/>
            <a:gdLst/>
            <a:ahLst/>
            <a:cxnLst/>
            <a:rect l="l" t="t" r="r" b="b"/>
            <a:pathLst>
              <a:path w="1593" h="1593" extrusionOk="0">
                <a:moveTo>
                  <a:pt x="780" y="1"/>
                </a:moveTo>
                <a:lnTo>
                  <a:pt x="618" y="33"/>
                </a:lnTo>
                <a:lnTo>
                  <a:pt x="488" y="66"/>
                </a:lnTo>
                <a:lnTo>
                  <a:pt x="326" y="131"/>
                </a:lnTo>
                <a:lnTo>
                  <a:pt x="228" y="228"/>
                </a:lnTo>
                <a:lnTo>
                  <a:pt x="131" y="358"/>
                </a:lnTo>
                <a:lnTo>
                  <a:pt x="66" y="488"/>
                </a:lnTo>
                <a:lnTo>
                  <a:pt x="1" y="650"/>
                </a:lnTo>
                <a:lnTo>
                  <a:pt x="1" y="813"/>
                </a:lnTo>
                <a:lnTo>
                  <a:pt x="1" y="975"/>
                </a:lnTo>
                <a:lnTo>
                  <a:pt x="66" y="1105"/>
                </a:lnTo>
                <a:lnTo>
                  <a:pt x="131" y="1268"/>
                </a:lnTo>
                <a:lnTo>
                  <a:pt x="228" y="1365"/>
                </a:lnTo>
                <a:lnTo>
                  <a:pt x="326" y="1463"/>
                </a:lnTo>
                <a:lnTo>
                  <a:pt x="488" y="1560"/>
                </a:lnTo>
                <a:lnTo>
                  <a:pt x="618" y="1593"/>
                </a:lnTo>
                <a:lnTo>
                  <a:pt x="943" y="1593"/>
                </a:lnTo>
                <a:lnTo>
                  <a:pt x="1105" y="1560"/>
                </a:lnTo>
                <a:lnTo>
                  <a:pt x="1235" y="1463"/>
                </a:lnTo>
                <a:lnTo>
                  <a:pt x="1365" y="1365"/>
                </a:lnTo>
                <a:lnTo>
                  <a:pt x="1463" y="1268"/>
                </a:lnTo>
                <a:lnTo>
                  <a:pt x="1528" y="1105"/>
                </a:lnTo>
                <a:lnTo>
                  <a:pt x="1560" y="975"/>
                </a:lnTo>
                <a:lnTo>
                  <a:pt x="1593" y="813"/>
                </a:lnTo>
                <a:lnTo>
                  <a:pt x="1560" y="650"/>
                </a:lnTo>
                <a:lnTo>
                  <a:pt x="1528" y="488"/>
                </a:lnTo>
                <a:lnTo>
                  <a:pt x="1463" y="358"/>
                </a:lnTo>
                <a:lnTo>
                  <a:pt x="1365" y="228"/>
                </a:lnTo>
                <a:lnTo>
                  <a:pt x="1235" y="131"/>
                </a:lnTo>
                <a:lnTo>
                  <a:pt x="1105" y="66"/>
                </a:lnTo>
                <a:lnTo>
                  <a:pt x="943" y="33"/>
                </a:lnTo>
                <a:lnTo>
                  <a:pt x="780" y="1"/>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79" name="Google Shape;1179;p18"/>
          <p:cNvSpPr/>
          <p:nvPr/>
        </p:nvSpPr>
        <p:spPr>
          <a:xfrm rot="10800000" flipH="1">
            <a:off x="12155598" y="19834"/>
            <a:ext cx="68393" cy="68393"/>
          </a:xfrm>
          <a:custGeom>
            <a:avLst/>
            <a:gdLst/>
            <a:ahLst/>
            <a:cxnLst/>
            <a:rect l="l" t="t" r="r" b="b"/>
            <a:pathLst>
              <a:path w="1593" h="1593" extrusionOk="0">
                <a:moveTo>
                  <a:pt x="813" y="1"/>
                </a:moveTo>
                <a:lnTo>
                  <a:pt x="651" y="33"/>
                </a:lnTo>
                <a:lnTo>
                  <a:pt x="488" y="66"/>
                </a:lnTo>
                <a:lnTo>
                  <a:pt x="358" y="131"/>
                </a:lnTo>
                <a:lnTo>
                  <a:pt x="228" y="228"/>
                </a:lnTo>
                <a:lnTo>
                  <a:pt x="131" y="358"/>
                </a:lnTo>
                <a:lnTo>
                  <a:pt x="66" y="488"/>
                </a:lnTo>
                <a:lnTo>
                  <a:pt x="33" y="650"/>
                </a:lnTo>
                <a:lnTo>
                  <a:pt x="1" y="813"/>
                </a:lnTo>
                <a:lnTo>
                  <a:pt x="33" y="975"/>
                </a:lnTo>
                <a:lnTo>
                  <a:pt x="66" y="1105"/>
                </a:lnTo>
                <a:lnTo>
                  <a:pt x="131" y="1268"/>
                </a:lnTo>
                <a:lnTo>
                  <a:pt x="228" y="1365"/>
                </a:lnTo>
                <a:lnTo>
                  <a:pt x="358" y="1463"/>
                </a:lnTo>
                <a:lnTo>
                  <a:pt x="488" y="1560"/>
                </a:lnTo>
                <a:lnTo>
                  <a:pt x="651" y="1593"/>
                </a:lnTo>
                <a:lnTo>
                  <a:pt x="976" y="1593"/>
                </a:lnTo>
                <a:lnTo>
                  <a:pt x="1106" y="1560"/>
                </a:lnTo>
                <a:lnTo>
                  <a:pt x="1268" y="1463"/>
                </a:lnTo>
                <a:lnTo>
                  <a:pt x="1365" y="1365"/>
                </a:lnTo>
                <a:lnTo>
                  <a:pt x="1463" y="1268"/>
                </a:lnTo>
                <a:lnTo>
                  <a:pt x="1560" y="1105"/>
                </a:lnTo>
                <a:lnTo>
                  <a:pt x="1593" y="975"/>
                </a:lnTo>
                <a:lnTo>
                  <a:pt x="1593" y="813"/>
                </a:lnTo>
                <a:lnTo>
                  <a:pt x="1593" y="650"/>
                </a:lnTo>
                <a:lnTo>
                  <a:pt x="1560" y="488"/>
                </a:lnTo>
                <a:lnTo>
                  <a:pt x="1463" y="358"/>
                </a:lnTo>
                <a:lnTo>
                  <a:pt x="1365" y="228"/>
                </a:lnTo>
                <a:lnTo>
                  <a:pt x="1268" y="131"/>
                </a:lnTo>
                <a:lnTo>
                  <a:pt x="1106" y="66"/>
                </a:lnTo>
                <a:lnTo>
                  <a:pt x="976" y="33"/>
                </a:lnTo>
                <a:lnTo>
                  <a:pt x="813" y="1"/>
                </a:lnTo>
                <a:close/>
              </a:path>
            </a:pathLst>
          </a:cu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sp>
        <p:nvSpPr>
          <p:cNvPr id="1180" name="Google Shape;1180;p18"/>
          <p:cNvSpPr txBox="1">
            <a:spLocks noGrp="1"/>
          </p:cNvSpPr>
          <p:nvPr>
            <p:ph type="title"/>
          </p:nvPr>
        </p:nvSpPr>
        <p:spPr>
          <a:xfrm>
            <a:off x="950967" y="719333"/>
            <a:ext cx="10290000" cy="430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2800"/>
              <a:buFont typeface="Fredoka One"/>
              <a:buNone/>
              <a:defRPr sz="3733">
                <a:latin typeface="Fredoka One"/>
                <a:ea typeface="Fredoka One"/>
                <a:cs typeface="Fredoka One"/>
                <a:sym typeface="Fredoka One"/>
              </a:defRPr>
            </a:lvl1pPr>
            <a:lvl2pPr lvl="1" rtl="0">
              <a:spcBef>
                <a:spcPts val="0"/>
              </a:spcBef>
              <a:spcAft>
                <a:spcPts val="0"/>
              </a:spcAft>
              <a:buClr>
                <a:schemeClr val="dk1"/>
              </a:buClr>
              <a:buSzPts val="2800"/>
              <a:buNone/>
              <a:defRPr sz="3733">
                <a:solidFill>
                  <a:schemeClr val="dk1"/>
                </a:solidFill>
              </a:defRPr>
            </a:lvl2pPr>
            <a:lvl3pPr lvl="2" rtl="0">
              <a:spcBef>
                <a:spcPts val="0"/>
              </a:spcBef>
              <a:spcAft>
                <a:spcPts val="0"/>
              </a:spcAft>
              <a:buClr>
                <a:schemeClr val="dk1"/>
              </a:buClr>
              <a:buSzPts val="2800"/>
              <a:buNone/>
              <a:defRPr sz="3733">
                <a:solidFill>
                  <a:schemeClr val="dk1"/>
                </a:solidFill>
              </a:defRPr>
            </a:lvl3pPr>
            <a:lvl4pPr lvl="3" rtl="0">
              <a:spcBef>
                <a:spcPts val="0"/>
              </a:spcBef>
              <a:spcAft>
                <a:spcPts val="0"/>
              </a:spcAft>
              <a:buClr>
                <a:schemeClr val="dk1"/>
              </a:buClr>
              <a:buSzPts val="2800"/>
              <a:buNone/>
              <a:defRPr sz="3733">
                <a:solidFill>
                  <a:schemeClr val="dk1"/>
                </a:solidFill>
              </a:defRPr>
            </a:lvl4pPr>
            <a:lvl5pPr lvl="4" rtl="0">
              <a:spcBef>
                <a:spcPts val="0"/>
              </a:spcBef>
              <a:spcAft>
                <a:spcPts val="0"/>
              </a:spcAft>
              <a:buClr>
                <a:schemeClr val="dk1"/>
              </a:buClr>
              <a:buSzPts val="2800"/>
              <a:buNone/>
              <a:defRPr sz="3733">
                <a:solidFill>
                  <a:schemeClr val="dk1"/>
                </a:solidFill>
              </a:defRPr>
            </a:lvl5pPr>
            <a:lvl6pPr lvl="5" rtl="0">
              <a:spcBef>
                <a:spcPts val="0"/>
              </a:spcBef>
              <a:spcAft>
                <a:spcPts val="0"/>
              </a:spcAft>
              <a:buClr>
                <a:schemeClr val="dk1"/>
              </a:buClr>
              <a:buSzPts val="2800"/>
              <a:buNone/>
              <a:defRPr sz="3733">
                <a:solidFill>
                  <a:schemeClr val="dk1"/>
                </a:solidFill>
              </a:defRPr>
            </a:lvl6pPr>
            <a:lvl7pPr lvl="6" rtl="0">
              <a:spcBef>
                <a:spcPts val="0"/>
              </a:spcBef>
              <a:spcAft>
                <a:spcPts val="0"/>
              </a:spcAft>
              <a:buClr>
                <a:schemeClr val="dk1"/>
              </a:buClr>
              <a:buSzPts val="2800"/>
              <a:buNone/>
              <a:defRPr sz="3733">
                <a:solidFill>
                  <a:schemeClr val="dk1"/>
                </a:solidFill>
              </a:defRPr>
            </a:lvl7pPr>
            <a:lvl8pPr lvl="7" rtl="0">
              <a:spcBef>
                <a:spcPts val="0"/>
              </a:spcBef>
              <a:spcAft>
                <a:spcPts val="0"/>
              </a:spcAft>
              <a:buClr>
                <a:schemeClr val="dk1"/>
              </a:buClr>
              <a:buSzPts val="2800"/>
              <a:buNone/>
              <a:defRPr sz="3733">
                <a:solidFill>
                  <a:schemeClr val="dk1"/>
                </a:solidFill>
              </a:defRPr>
            </a:lvl8pPr>
            <a:lvl9pPr lvl="8" rtl="0">
              <a:spcBef>
                <a:spcPts val="0"/>
              </a:spcBef>
              <a:spcAft>
                <a:spcPts val="0"/>
              </a:spcAft>
              <a:buClr>
                <a:schemeClr val="dk1"/>
              </a:buClr>
              <a:buSzPts val="2800"/>
              <a:buNone/>
              <a:defRPr sz="3733">
                <a:solidFill>
                  <a:schemeClr val="dk1"/>
                </a:solidFill>
              </a:defRPr>
            </a:lvl9pPr>
          </a:lstStyle>
          <a:p>
            <a:endParaRPr/>
          </a:p>
        </p:txBody>
      </p:sp>
    </p:spTree>
    <p:extLst>
      <p:ext uri="{BB962C8B-B14F-4D97-AF65-F5344CB8AC3E}">
        <p14:creationId xmlns:p14="http://schemas.microsoft.com/office/powerpoint/2010/main" val="39987631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ackground 1">
  <p:cSld name="CUSTOM_13">
    <p:spTree>
      <p:nvGrpSpPr>
        <p:cNvPr id="1" name="Shape 1633"/>
        <p:cNvGrpSpPr/>
        <p:nvPr/>
      </p:nvGrpSpPr>
      <p:grpSpPr>
        <a:xfrm>
          <a:off x="0" y="0"/>
          <a:ext cx="0" cy="0"/>
          <a:chOff x="0" y="0"/>
          <a:chExt cx="0" cy="0"/>
        </a:xfrm>
      </p:grpSpPr>
      <p:sp>
        <p:nvSpPr>
          <p:cNvPr id="1634" name="Google Shape;1634;p28"/>
          <p:cNvSpPr/>
          <p:nvPr/>
        </p:nvSpPr>
        <p:spPr>
          <a:xfrm>
            <a:off x="0" y="0"/>
            <a:ext cx="12192069" cy="6916133"/>
          </a:xfrm>
          <a:custGeom>
            <a:avLst/>
            <a:gdLst/>
            <a:ahLst/>
            <a:cxnLst/>
            <a:rect l="l" t="t" r="r" b="b"/>
            <a:pathLst>
              <a:path w="275216" h="156509" extrusionOk="0">
                <a:moveTo>
                  <a:pt x="6251" y="311"/>
                </a:moveTo>
                <a:lnTo>
                  <a:pt x="6251" y="6247"/>
                </a:lnTo>
                <a:lnTo>
                  <a:pt x="315" y="6247"/>
                </a:lnTo>
                <a:lnTo>
                  <a:pt x="315" y="311"/>
                </a:lnTo>
                <a:close/>
                <a:moveTo>
                  <a:pt x="12498" y="311"/>
                </a:moveTo>
                <a:lnTo>
                  <a:pt x="12498" y="6247"/>
                </a:lnTo>
                <a:lnTo>
                  <a:pt x="6562" y="6247"/>
                </a:lnTo>
                <a:lnTo>
                  <a:pt x="6562" y="311"/>
                </a:lnTo>
                <a:close/>
                <a:moveTo>
                  <a:pt x="18745" y="311"/>
                </a:moveTo>
                <a:lnTo>
                  <a:pt x="18745" y="6247"/>
                </a:lnTo>
                <a:lnTo>
                  <a:pt x="12810" y="6247"/>
                </a:lnTo>
                <a:lnTo>
                  <a:pt x="12810" y="311"/>
                </a:lnTo>
                <a:close/>
                <a:moveTo>
                  <a:pt x="24992" y="311"/>
                </a:moveTo>
                <a:lnTo>
                  <a:pt x="24992" y="6247"/>
                </a:lnTo>
                <a:lnTo>
                  <a:pt x="19058" y="6247"/>
                </a:lnTo>
                <a:lnTo>
                  <a:pt x="19058" y="311"/>
                </a:lnTo>
                <a:close/>
                <a:moveTo>
                  <a:pt x="31241" y="311"/>
                </a:moveTo>
                <a:lnTo>
                  <a:pt x="31241" y="6247"/>
                </a:lnTo>
                <a:lnTo>
                  <a:pt x="25305" y="6247"/>
                </a:lnTo>
                <a:lnTo>
                  <a:pt x="25305" y="311"/>
                </a:lnTo>
                <a:close/>
                <a:moveTo>
                  <a:pt x="37489" y="311"/>
                </a:moveTo>
                <a:lnTo>
                  <a:pt x="37489" y="6247"/>
                </a:lnTo>
                <a:lnTo>
                  <a:pt x="31553" y="6247"/>
                </a:lnTo>
                <a:lnTo>
                  <a:pt x="31553" y="311"/>
                </a:lnTo>
                <a:close/>
                <a:moveTo>
                  <a:pt x="43737" y="311"/>
                </a:moveTo>
                <a:lnTo>
                  <a:pt x="43737" y="6247"/>
                </a:lnTo>
                <a:lnTo>
                  <a:pt x="37802" y="6247"/>
                </a:lnTo>
                <a:lnTo>
                  <a:pt x="37802" y="311"/>
                </a:lnTo>
                <a:close/>
                <a:moveTo>
                  <a:pt x="49985" y="311"/>
                </a:moveTo>
                <a:lnTo>
                  <a:pt x="49985" y="6247"/>
                </a:lnTo>
                <a:lnTo>
                  <a:pt x="44049" y="6247"/>
                </a:lnTo>
                <a:lnTo>
                  <a:pt x="44049" y="311"/>
                </a:lnTo>
                <a:close/>
                <a:moveTo>
                  <a:pt x="56232" y="311"/>
                </a:moveTo>
                <a:lnTo>
                  <a:pt x="56232" y="6247"/>
                </a:lnTo>
                <a:lnTo>
                  <a:pt x="50296" y="6247"/>
                </a:lnTo>
                <a:lnTo>
                  <a:pt x="50296" y="311"/>
                </a:lnTo>
                <a:close/>
                <a:moveTo>
                  <a:pt x="62480" y="311"/>
                </a:moveTo>
                <a:lnTo>
                  <a:pt x="62480" y="6247"/>
                </a:lnTo>
                <a:lnTo>
                  <a:pt x="56545" y="6247"/>
                </a:lnTo>
                <a:lnTo>
                  <a:pt x="56545" y="311"/>
                </a:lnTo>
                <a:close/>
                <a:moveTo>
                  <a:pt x="68727" y="311"/>
                </a:moveTo>
                <a:lnTo>
                  <a:pt x="68727" y="6247"/>
                </a:lnTo>
                <a:lnTo>
                  <a:pt x="62792" y="6247"/>
                </a:lnTo>
                <a:lnTo>
                  <a:pt x="62792" y="311"/>
                </a:lnTo>
                <a:close/>
                <a:moveTo>
                  <a:pt x="74975" y="311"/>
                </a:moveTo>
                <a:lnTo>
                  <a:pt x="74975" y="6247"/>
                </a:lnTo>
                <a:lnTo>
                  <a:pt x="69039" y="6247"/>
                </a:lnTo>
                <a:lnTo>
                  <a:pt x="69039" y="311"/>
                </a:lnTo>
                <a:close/>
                <a:moveTo>
                  <a:pt x="81223" y="311"/>
                </a:moveTo>
                <a:lnTo>
                  <a:pt x="81223" y="6247"/>
                </a:lnTo>
                <a:lnTo>
                  <a:pt x="75286" y="6247"/>
                </a:lnTo>
                <a:lnTo>
                  <a:pt x="75286" y="311"/>
                </a:lnTo>
                <a:close/>
                <a:moveTo>
                  <a:pt x="87470" y="311"/>
                </a:moveTo>
                <a:lnTo>
                  <a:pt x="87470" y="6247"/>
                </a:lnTo>
                <a:lnTo>
                  <a:pt x="81535" y="6247"/>
                </a:lnTo>
                <a:lnTo>
                  <a:pt x="81535" y="311"/>
                </a:lnTo>
                <a:close/>
                <a:moveTo>
                  <a:pt x="93720" y="311"/>
                </a:moveTo>
                <a:lnTo>
                  <a:pt x="93720" y="6247"/>
                </a:lnTo>
                <a:lnTo>
                  <a:pt x="87784" y="6247"/>
                </a:lnTo>
                <a:lnTo>
                  <a:pt x="87784" y="311"/>
                </a:lnTo>
                <a:close/>
                <a:moveTo>
                  <a:pt x="99967" y="311"/>
                </a:moveTo>
                <a:lnTo>
                  <a:pt x="99967" y="6247"/>
                </a:lnTo>
                <a:lnTo>
                  <a:pt x="94031" y="6247"/>
                </a:lnTo>
                <a:lnTo>
                  <a:pt x="94031" y="311"/>
                </a:lnTo>
                <a:close/>
                <a:moveTo>
                  <a:pt x="106214" y="311"/>
                </a:moveTo>
                <a:lnTo>
                  <a:pt x="106214" y="6247"/>
                </a:lnTo>
                <a:lnTo>
                  <a:pt x="100280" y="6247"/>
                </a:lnTo>
                <a:lnTo>
                  <a:pt x="100280" y="311"/>
                </a:lnTo>
                <a:close/>
                <a:moveTo>
                  <a:pt x="112461" y="311"/>
                </a:moveTo>
                <a:lnTo>
                  <a:pt x="112461" y="6247"/>
                </a:lnTo>
                <a:lnTo>
                  <a:pt x="106527" y="6247"/>
                </a:lnTo>
                <a:lnTo>
                  <a:pt x="106527" y="311"/>
                </a:lnTo>
                <a:close/>
                <a:moveTo>
                  <a:pt x="118710" y="311"/>
                </a:moveTo>
                <a:lnTo>
                  <a:pt x="118710" y="6247"/>
                </a:lnTo>
                <a:lnTo>
                  <a:pt x="112774" y="6247"/>
                </a:lnTo>
                <a:lnTo>
                  <a:pt x="112774" y="311"/>
                </a:lnTo>
                <a:close/>
                <a:moveTo>
                  <a:pt x="124957" y="311"/>
                </a:moveTo>
                <a:lnTo>
                  <a:pt x="124957" y="6247"/>
                </a:lnTo>
                <a:lnTo>
                  <a:pt x="119021" y="6247"/>
                </a:lnTo>
                <a:lnTo>
                  <a:pt x="119021" y="311"/>
                </a:lnTo>
                <a:close/>
                <a:moveTo>
                  <a:pt x="131204" y="311"/>
                </a:moveTo>
                <a:lnTo>
                  <a:pt x="131204" y="6247"/>
                </a:lnTo>
                <a:lnTo>
                  <a:pt x="125270" y="6247"/>
                </a:lnTo>
                <a:lnTo>
                  <a:pt x="125270" y="311"/>
                </a:lnTo>
                <a:close/>
                <a:moveTo>
                  <a:pt x="137451" y="311"/>
                </a:moveTo>
                <a:lnTo>
                  <a:pt x="137451" y="6247"/>
                </a:lnTo>
                <a:lnTo>
                  <a:pt x="131517" y="6247"/>
                </a:lnTo>
                <a:lnTo>
                  <a:pt x="131517" y="311"/>
                </a:lnTo>
                <a:close/>
                <a:moveTo>
                  <a:pt x="143702" y="311"/>
                </a:moveTo>
                <a:lnTo>
                  <a:pt x="143702" y="6247"/>
                </a:lnTo>
                <a:lnTo>
                  <a:pt x="137766" y="6247"/>
                </a:lnTo>
                <a:lnTo>
                  <a:pt x="137766" y="311"/>
                </a:lnTo>
                <a:close/>
                <a:moveTo>
                  <a:pt x="149949" y="311"/>
                </a:moveTo>
                <a:lnTo>
                  <a:pt x="149949" y="6247"/>
                </a:lnTo>
                <a:lnTo>
                  <a:pt x="144015" y="6247"/>
                </a:lnTo>
                <a:lnTo>
                  <a:pt x="144015" y="311"/>
                </a:lnTo>
                <a:close/>
                <a:moveTo>
                  <a:pt x="156196" y="311"/>
                </a:moveTo>
                <a:lnTo>
                  <a:pt x="156196" y="6247"/>
                </a:lnTo>
                <a:lnTo>
                  <a:pt x="150262" y="6247"/>
                </a:lnTo>
                <a:lnTo>
                  <a:pt x="150262" y="311"/>
                </a:lnTo>
                <a:close/>
                <a:moveTo>
                  <a:pt x="162445" y="311"/>
                </a:moveTo>
                <a:lnTo>
                  <a:pt x="162445" y="6247"/>
                </a:lnTo>
                <a:lnTo>
                  <a:pt x="156509" y="6247"/>
                </a:lnTo>
                <a:lnTo>
                  <a:pt x="156509" y="311"/>
                </a:lnTo>
                <a:close/>
                <a:moveTo>
                  <a:pt x="168692" y="311"/>
                </a:moveTo>
                <a:lnTo>
                  <a:pt x="168692" y="6247"/>
                </a:lnTo>
                <a:lnTo>
                  <a:pt x="162756" y="6247"/>
                </a:lnTo>
                <a:lnTo>
                  <a:pt x="162756" y="311"/>
                </a:lnTo>
                <a:close/>
                <a:moveTo>
                  <a:pt x="174939" y="311"/>
                </a:moveTo>
                <a:lnTo>
                  <a:pt x="174939" y="6247"/>
                </a:lnTo>
                <a:lnTo>
                  <a:pt x="169005" y="6247"/>
                </a:lnTo>
                <a:lnTo>
                  <a:pt x="169005" y="311"/>
                </a:lnTo>
                <a:close/>
                <a:moveTo>
                  <a:pt x="181186" y="311"/>
                </a:moveTo>
                <a:lnTo>
                  <a:pt x="181186" y="6247"/>
                </a:lnTo>
                <a:lnTo>
                  <a:pt x="175252" y="6247"/>
                </a:lnTo>
                <a:lnTo>
                  <a:pt x="175252" y="311"/>
                </a:lnTo>
                <a:close/>
                <a:moveTo>
                  <a:pt x="187435" y="311"/>
                </a:moveTo>
                <a:lnTo>
                  <a:pt x="187435" y="6247"/>
                </a:lnTo>
                <a:lnTo>
                  <a:pt x="181499" y="6247"/>
                </a:lnTo>
                <a:lnTo>
                  <a:pt x="181499" y="311"/>
                </a:lnTo>
                <a:close/>
                <a:moveTo>
                  <a:pt x="193684" y="311"/>
                </a:moveTo>
                <a:lnTo>
                  <a:pt x="193684" y="6247"/>
                </a:lnTo>
                <a:lnTo>
                  <a:pt x="187749" y="6247"/>
                </a:lnTo>
                <a:lnTo>
                  <a:pt x="187749" y="311"/>
                </a:lnTo>
                <a:close/>
                <a:moveTo>
                  <a:pt x="199931" y="311"/>
                </a:moveTo>
                <a:lnTo>
                  <a:pt x="199931" y="6247"/>
                </a:lnTo>
                <a:lnTo>
                  <a:pt x="193996" y="6247"/>
                </a:lnTo>
                <a:lnTo>
                  <a:pt x="193996" y="311"/>
                </a:lnTo>
                <a:close/>
                <a:moveTo>
                  <a:pt x="206180" y="311"/>
                </a:moveTo>
                <a:lnTo>
                  <a:pt x="206180" y="6247"/>
                </a:lnTo>
                <a:lnTo>
                  <a:pt x="200244" y="6247"/>
                </a:lnTo>
                <a:lnTo>
                  <a:pt x="200244" y="311"/>
                </a:lnTo>
                <a:close/>
                <a:moveTo>
                  <a:pt x="212427" y="311"/>
                </a:moveTo>
                <a:lnTo>
                  <a:pt x="212427" y="6247"/>
                </a:lnTo>
                <a:lnTo>
                  <a:pt x="206491" y="6247"/>
                </a:lnTo>
                <a:lnTo>
                  <a:pt x="206491" y="311"/>
                </a:lnTo>
                <a:close/>
                <a:moveTo>
                  <a:pt x="218674" y="311"/>
                </a:moveTo>
                <a:lnTo>
                  <a:pt x="218674" y="6247"/>
                </a:lnTo>
                <a:lnTo>
                  <a:pt x="212739" y="6247"/>
                </a:lnTo>
                <a:lnTo>
                  <a:pt x="212739" y="311"/>
                </a:lnTo>
                <a:close/>
                <a:moveTo>
                  <a:pt x="224921" y="311"/>
                </a:moveTo>
                <a:lnTo>
                  <a:pt x="224921" y="6247"/>
                </a:lnTo>
                <a:lnTo>
                  <a:pt x="218987" y="6247"/>
                </a:lnTo>
                <a:lnTo>
                  <a:pt x="218987" y="311"/>
                </a:lnTo>
                <a:close/>
                <a:moveTo>
                  <a:pt x="231170" y="311"/>
                </a:moveTo>
                <a:lnTo>
                  <a:pt x="231170" y="6247"/>
                </a:lnTo>
                <a:lnTo>
                  <a:pt x="225234" y="6247"/>
                </a:lnTo>
                <a:lnTo>
                  <a:pt x="225234" y="311"/>
                </a:lnTo>
                <a:close/>
                <a:moveTo>
                  <a:pt x="237417" y="311"/>
                </a:moveTo>
                <a:lnTo>
                  <a:pt x="237417" y="6247"/>
                </a:lnTo>
                <a:lnTo>
                  <a:pt x="231481" y="6247"/>
                </a:lnTo>
                <a:lnTo>
                  <a:pt x="231481" y="311"/>
                </a:lnTo>
                <a:close/>
                <a:moveTo>
                  <a:pt x="243664" y="311"/>
                </a:moveTo>
                <a:lnTo>
                  <a:pt x="243664" y="6247"/>
                </a:lnTo>
                <a:lnTo>
                  <a:pt x="237729" y="6247"/>
                </a:lnTo>
                <a:lnTo>
                  <a:pt x="237729" y="311"/>
                </a:lnTo>
                <a:close/>
                <a:moveTo>
                  <a:pt x="249914" y="311"/>
                </a:moveTo>
                <a:lnTo>
                  <a:pt x="249914" y="6247"/>
                </a:lnTo>
                <a:lnTo>
                  <a:pt x="243978" y="6247"/>
                </a:lnTo>
                <a:lnTo>
                  <a:pt x="243978" y="311"/>
                </a:lnTo>
                <a:close/>
                <a:moveTo>
                  <a:pt x="256161" y="311"/>
                </a:moveTo>
                <a:lnTo>
                  <a:pt x="256161" y="6247"/>
                </a:lnTo>
                <a:lnTo>
                  <a:pt x="250225" y="6247"/>
                </a:lnTo>
                <a:lnTo>
                  <a:pt x="250225" y="311"/>
                </a:lnTo>
                <a:close/>
                <a:moveTo>
                  <a:pt x="262409" y="311"/>
                </a:moveTo>
                <a:lnTo>
                  <a:pt x="262409" y="6247"/>
                </a:lnTo>
                <a:lnTo>
                  <a:pt x="256474" y="6247"/>
                </a:lnTo>
                <a:lnTo>
                  <a:pt x="256474" y="311"/>
                </a:lnTo>
                <a:close/>
                <a:moveTo>
                  <a:pt x="268656" y="311"/>
                </a:moveTo>
                <a:lnTo>
                  <a:pt x="268656" y="6247"/>
                </a:lnTo>
                <a:lnTo>
                  <a:pt x="262721" y="6247"/>
                </a:lnTo>
                <a:lnTo>
                  <a:pt x="262721" y="311"/>
                </a:lnTo>
                <a:close/>
                <a:moveTo>
                  <a:pt x="274904" y="311"/>
                </a:moveTo>
                <a:lnTo>
                  <a:pt x="274904" y="6247"/>
                </a:lnTo>
                <a:lnTo>
                  <a:pt x="268968" y="6247"/>
                </a:lnTo>
                <a:lnTo>
                  <a:pt x="268968" y="311"/>
                </a:lnTo>
                <a:close/>
                <a:moveTo>
                  <a:pt x="6251" y="6560"/>
                </a:moveTo>
                <a:lnTo>
                  <a:pt x="6251" y="12494"/>
                </a:lnTo>
                <a:lnTo>
                  <a:pt x="315" y="12494"/>
                </a:lnTo>
                <a:lnTo>
                  <a:pt x="315" y="6560"/>
                </a:lnTo>
                <a:close/>
                <a:moveTo>
                  <a:pt x="12498" y="6560"/>
                </a:moveTo>
                <a:lnTo>
                  <a:pt x="12498" y="12494"/>
                </a:lnTo>
                <a:lnTo>
                  <a:pt x="6562" y="12494"/>
                </a:lnTo>
                <a:lnTo>
                  <a:pt x="6562" y="6560"/>
                </a:lnTo>
                <a:close/>
                <a:moveTo>
                  <a:pt x="18745" y="6560"/>
                </a:moveTo>
                <a:lnTo>
                  <a:pt x="18745" y="12494"/>
                </a:lnTo>
                <a:lnTo>
                  <a:pt x="12810" y="12494"/>
                </a:lnTo>
                <a:lnTo>
                  <a:pt x="12810" y="6560"/>
                </a:lnTo>
                <a:close/>
                <a:moveTo>
                  <a:pt x="24992" y="6560"/>
                </a:moveTo>
                <a:lnTo>
                  <a:pt x="24992" y="12494"/>
                </a:lnTo>
                <a:lnTo>
                  <a:pt x="19058" y="12494"/>
                </a:lnTo>
                <a:lnTo>
                  <a:pt x="19058" y="6560"/>
                </a:lnTo>
                <a:close/>
                <a:moveTo>
                  <a:pt x="31241" y="6560"/>
                </a:moveTo>
                <a:lnTo>
                  <a:pt x="31241" y="12494"/>
                </a:lnTo>
                <a:lnTo>
                  <a:pt x="25305" y="12494"/>
                </a:lnTo>
                <a:lnTo>
                  <a:pt x="25305" y="6560"/>
                </a:lnTo>
                <a:close/>
                <a:moveTo>
                  <a:pt x="37489" y="6560"/>
                </a:moveTo>
                <a:lnTo>
                  <a:pt x="37489" y="12494"/>
                </a:lnTo>
                <a:lnTo>
                  <a:pt x="31553" y="12494"/>
                </a:lnTo>
                <a:lnTo>
                  <a:pt x="31553" y="6560"/>
                </a:lnTo>
                <a:close/>
                <a:moveTo>
                  <a:pt x="43737" y="6560"/>
                </a:moveTo>
                <a:lnTo>
                  <a:pt x="43737" y="12494"/>
                </a:lnTo>
                <a:lnTo>
                  <a:pt x="37802" y="12494"/>
                </a:lnTo>
                <a:lnTo>
                  <a:pt x="37802" y="6560"/>
                </a:lnTo>
                <a:close/>
                <a:moveTo>
                  <a:pt x="49985" y="6560"/>
                </a:moveTo>
                <a:lnTo>
                  <a:pt x="49985" y="12494"/>
                </a:lnTo>
                <a:lnTo>
                  <a:pt x="44049" y="12494"/>
                </a:lnTo>
                <a:lnTo>
                  <a:pt x="44049" y="6560"/>
                </a:lnTo>
                <a:close/>
                <a:moveTo>
                  <a:pt x="56232" y="6560"/>
                </a:moveTo>
                <a:lnTo>
                  <a:pt x="56232" y="12494"/>
                </a:lnTo>
                <a:lnTo>
                  <a:pt x="50296" y="12494"/>
                </a:lnTo>
                <a:lnTo>
                  <a:pt x="50296" y="6560"/>
                </a:lnTo>
                <a:close/>
                <a:moveTo>
                  <a:pt x="62480" y="6560"/>
                </a:moveTo>
                <a:lnTo>
                  <a:pt x="62480" y="12494"/>
                </a:lnTo>
                <a:lnTo>
                  <a:pt x="56545" y="12494"/>
                </a:lnTo>
                <a:lnTo>
                  <a:pt x="56545" y="6560"/>
                </a:lnTo>
                <a:close/>
                <a:moveTo>
                  <a:pt x="68727" y="6560"/>
                </a:moveTo>
                <a:lnTo>
                  <a:pt x="68727" y="12494"/>
                </a:lnTo>
                <a:lnTo>
                  <a:pt x="62792" y="12494"/>
                </a:lnTo>
                <a:lnTo>
                  <a:pt x="62792" y="6560"/>
                </a:lnTo>
                <a:close/>
                <a:moveTo>
                  <a:pt x="74975" y="6560"/>
                </a:moveTo>
                <a:lnTo>
                  <a:pt x="74975" y="12494"/>
                </a:lnTo>
                <a:lnTo>
                  <a:pt x="69039" y="12494"/>
                </a:lnTo>
                <a:lnTo>
                  <a:pt x="69039" y="6560"/>
                </a:lnTo>
                <a:close/>
                <a:moveTo>
                  <a:pt x="81223" y="6560"/>
                </a:moveTo>
                <a:lnTo>
                  <a:pt x="81223" y="12494"/>
                </a:lnTo>
                <a:lnTo>
                  <a:pt x="75286" y="12494"/>
                </a:lnTo>
                <a:lnTo>
                  <a:pt x="75286" y="6560"/>
                </a:lnTo>
                <a:close/>
                <a:moveTo>
                  <a:pt x="87470" y="6560"/>
                </a:moveTo>
                <a:lnTo>
                  <a:pt x="87470" y="12494"/>
                </a:lnTo>
                <a:lnTo>
                  <a:pt x="81535" y="12494"/>
                </a:lnTo>
                <a:lnTo>
                  <a:pt x="81535" y="6560"/>
                </a:lnTo>
                <a:close/>
                <a:moveTo>
                  <a:pt x="93720" y="6560"/>
                </a:moveTo>
                <a:lnTo>
                  <a:pt x="93720" y="12494"/>
                </a:lnTo>
                <a:lnTo>
                  <a:pt x="87784" y="12494"/>
                </a:lnTo>
                <a:lnTo>
                  <a:pt x="87784" y="6560"/>
                </a:lnTo>
                <a:close/>
                <a:moveTo>
                  <a:pt x="99967" y="6560"/>
                </a:moveTo>
                <a:lnTo>
                  <a:pt x="99967" y="12494"/>
                </a:lnTo>
                <a:lnTo>
                  <a:pt x="94031" y="12494"/>
                </a:lnTo>
                <a:lnTo>
                  <a:pt x="94031" y="6560"/>
                </a:lnTo>
                <a:close/>
                <a:moveTo>
                  <a:pt x="106214" y="6560"/>
                </a:moveTo>
                <a:lnTo>
                  <a:pt x="106214" y="12494"/>
                </a:lnTo>
                <a:lnTo>
                  <a:pt x="100280" y="12494"/>
                </a:lnTo>
                <a:lnTo>
                  <a:pt x="100280" y="6560"/>
                </a:lnTo>
                <a:close/>
                <a:moveTo>
                  <a:pt x="112461" y="6560"/>
                </a:moveTo>
                <a:lnTo>
                  <a:pt x="112461" y="12494"/>
                </a:lnTo>
                <a:lnTo>
                  <a:pt x="106527" y="12494"/>
                </a:lnTo>
                <a:lnTo>
                  <a:pt x="106527" y="6560"/>
                </a:lnTo>
                <a:close/>
                <a:moveTo>
                  <a:pt x="118710" y="6560"/>
                </a:moveTo>
                <a:lnTo>
                  <a:pt x="118710" y="12494"/>
                </a:lnTo>
                <a:lnTo>
                  <a:pt x="112774" y="12494"/>
                </a:lnTo>
                <a:lnTo>
                  <a:pt x="112774" y="6560"/>
                </a:lnTo>
                <a:close/>
                <a:moveTo>
                  <a:pt x="124957" y="6560"/>
                </a:moveTo>
                <a:lnTo>
                  <a:pt x="124957" y="12494"/>
                </a:lnTo>
                <a:lnTo>
                  <a:pt x="119021" y="12494"/>
                </a:lnTo>
                <a:lnTo>
                  <a:pt x="119021" y="6560"/>
                </a:lnTo>
                <a:close/>
                <a:moveTo>
                  <a:pt x="131204" y="6560"/>
                </a:moveTo>
                <a:lnTo>
                  <a:pt x="131204" y="12494"/>
                </a:lnTo>
                <a:lnTo>
                  <a:pt x="125270" y="12494"/>
                </a:lnTo>
                <a:lnTo>
                  <a:pt x="125270" y="6560"/>
                </a:lnTo>
                <a:close/>
                <a:moveTo>
                  <a:pt x="137451" y="6560"/>
                </a:moveTo>
                <a:lnTo>
                  <a:pt x="137451" y="12494"/>
                </a:lnTo>
                <a:lnTo>
                  <a:pt x="131517" y="12494"/>
                </a:lnTo>
                <a:lnTo>
                  <a:pt x="131517" y="6560"/>
                </a:lnTo>
                <a:close/>
                <a:moveTo>
                  <a:pt x="143702" y="6560"/>
                </a:moveTo>
                <a:lnTo>
                  <a:pt x="143702" y="12494"/>
                </a:lnTo>
                <a:lnTo>
                  <a:pt x="137766" y="12494"/>
                </a:lnTo>
                <a:lnTo>
                  <a:pt x="137766" y="6560"/>
                </a:lnTo>
                <a:close/>
                <a:moveTo>
                  <a:pt x="149949" y="6560"/>
                </a:moveTo>
                <a:lnTo>
                  <a:pt x="149949" y="12494"/>
                </a:lnTo>
                <a:lnTo>
                  <a:pt x="144015" y="12494"/>
                </a:lnTo>
                <a:lnTo>
                  <a:pt x="144015" y="6560"/>
                </a:lnTo>
                <a:close/>
                <a:moveTo>
                  <a:pt x="156196" y="6560"/>
                </a:moveTo>
                <a:lnTo>
                  <a:pt x="156196" y="12494"/>
                </a:lnTo>
                <a:lnTo>
                  <a:pt x="150262" y="12494"/>
                </a:lnTo>
                <a:lnTo>
                  <a:pt x="150262" y="6560"/>
                </a:lnTo>
                <a:close/>
                <a:moveTo>
                  <a:pt x="162445" y="6560"/>
                </a:moveTo>
                <a:lnTo>
                  <a:pt x="162445" y="12494"/>
                </a:lnTo>
                <a:lnTo>
                  <a:pt x="156509" y="12494"/>
                </a:lnTo>
                <a:lnTo>
                  <a:pt x="156509" y="6560"/>
                </a:lnTo>
                <a:close/>
                <a:moveTo>
                  <a:pt x="168692" y="6560"/>
                </a:moveTo>
                <a:lnTo>
                  <a:pt x="168692" y="12494"/>
                </a:lnTo>
                <a:lnTo>
                  <a:pt x="162756" y="12494"/>
                </a:lnTo>
                <a:lnTo>
                  <a:pt x="162756" y="6560"/>
                </a:lnTo>
                <a:close/>
                <a:moveTo>
                  <a:pt x="174939" y="6560"/>
                </a:moveTo>
                <a:lnTo>
                  <a:pt x="174939" y="12494"/>
                </a:lnTo>
                <a:lnTo>
                  <a:pt x="169005" y="12494"/>
                </a:lnTo>
                <a:lnTo>
                  <a:pt x="169005" y="6560"/>
                </a:lnTo>
                <a:close/>
                <a:moveTo>
                  <a:pt x="181186" y="6560"/>
                </a:moveTo>
                <a:lnTo>
                  <a:pt x="181186" y="12494"/>
                </a:lnTo>
                <a:lnTo>
                  <a:pt x="175252" y="12494"/>
                </a:lnTo>
                <a:lnTo>
                  <a:pt x="175252" y="6560"/>
                </a:lnTo>
                <a:close/>
                <a:moveTo>
                  <a:pt x="187435" y="6560"/>
                </a:moveTo>
                <a:lnTo>
                  <a:pt x="187435" y="12494"/>
                </a:lnTo>
                <a:lnTo>
                  <a:pt x="181499" y="12494"/>
                </a:lnTo>
                <a:lnTo>
                  <a:pt x="181499" y="6560"/>
                </a:lnTo>
                <a:close/>
                <a:moveTo>
                  <a:pt x="193684" y="6560"/>
                </a:moveTo>
                <a:lnTo>
                  <a:pt x="193684" y="12494"/>
                </a:lnTo>
                <a:lnTo>
                  <a:pt x="187749" y="12494"/>
                </a:lnTo>
                <a:lnTo>
                  <a:pt x="187749" y="6560"/>
                </a:lnTo>
                <a:close/>
                <a:moveTo>
                  <a:pt x="199931" y="6560"/>
                </a:moveTo>
                <a:lnTo>
                  <a:pt x="199931" y="12494"/>
                </a:lnTo>
                <a:lnTo>
                  <a:pt x="193996" y="12494"/>
                </a:lnTo>
                <a:lnTo>
                  <a:pt x="193996" y="6560"/>
                </a:lnTo>
                <a:close/>
                <a:moveTo>
                  <a:pt x="206180" y="6560"/>
                </a:moveTo>
                <a:lnTo>
                  <a:pt x="206180" y="12494"/>
                </a:lnTo>
                <a:lnTo>
                  <a:pt x="200244" y="12494"/>
                </a:lnTo>
                <a:lnTo>
                  <a:pt x="200244" y="6560"/>
                </a:lnTo>
                <a:close/>
                <a:moveTo>
                  <a:pt x="212427" y="6560"/>
                </a:moveTo>
                <a:lnTo>
                  <a:pt x="212427" y="12494"/>
                </a:lnTo>
                <a:lnTo>
                  <a:pt x="206491" y="12494"/>
                </a:lnTo>
                <a:lnTo>
                  <a:pt x="206491" y="6560"/>
                </a:lnTo>
                <a:close/>
                <a:moveTo>
                  <a:pt x="218674" y="6560"/>
                </a:moveTo>
                <a:lnTo>
                  <a:pt x="218674" y="12494"/>
                </a:lnTo>
                <a:lnTo>
                  <a:pt x="212739" y="12494"/>
                </a:lnTo>
                <a:lnTo>
                  <a:pt x="212739" y="6560"/>
                </a:lnTo>
                <a:close/>
                <a:moveTo>
                  <a:pt x="224921" y="6560"/>
                </a:moveTo>
                <a:lnTo>
                  <a:pt x="224921" y="12494"/>
                </a:lnTo>
                <a:lnTo>
                  <a:pt x="218987" y="12494"/>
                </a:lnTo>
                <a:lnTo>
                  <a:pt x="218987" y="6560"/>
                </a:lnTo>
                <a:close/>
                <a:moveTo>
                  <a:pt x="231170" y="6560"/>
                </a:moveTo>
                <a:lnTo>
                  <a:pt x="231170" y="12494"/>
                </a:lnTo>
                <a:lnTo>
                  <a:pt x="225234" y="12494"/>
                </a:lnTo>
                <a:lnTo>
                  <a:pt x="225234" y="6560"/>
                </a:lnTo>
                <a:close/>
                <a:moveTo>
                  <a:pt x="237417" y="6560"/>
                </a:moveTo>
                <a:lnTo>
                  <a:pt x="237417" y="12494"/>
                </a:lnTo>
                <a:lnTo>
                  <a:pt x="231481" y="12494"/>
                </a:lnTo>
                <a:lnTo>
                  <a:pt x="231481" y="6560"/>
                </a:lnTo>
                <a:close/>
                <a:moveTo>
                  <a:pt x="243664" y="6560"/>
                </a:moveTo>
                <a:lnTo>
                  <a:pt x="243664" y="12494"/>
                </a:lnTo>
                <a:lnTo>
                  <a:pt x="237729" y="12494"/>
                </a:lnTo>
                <a:lnTo>
                  <a:pt x="237729" y="6560"/>
                </a:lnTo>
                <a:close/>
                <a:moveTo>
                  <a:pt x="249914" y="6560"/>
                </a:moveTo>
                <a:lnTo>
                  <a:pt x="249914" y="12494"/>
                </a:lnTo>
                <a:lnTo>
                  <a:pt x="243978" y="12494"/>
                </a:lnTo>
                <a:lnTo>
                  <a:pt x="243978" y="6560"/>
                </a:lnTo>
                <a:close/>
                <a:moveTo>
                  <a:pt x="256161" y="6560"/>
                </a:moveTo>
                <a:lnTo>
                  <a:pt x="256161" y="12494"/>
                </a:lnTo>
                <a:lnTo>
                  <a:pt x="250225" y="12494"/>
                </a:lnTo>
                <a:lnTo>
                  <a:pt x="250225" y="6560"/>
                </a:lnTo>
                <a:close/>
                <a:moveTo>
                  <a:pt x="262409" y="6560"/>
                </a:moveTo>
                <a:lnTo>
                  <a:pt x="262409" y="12494"/>
                </a:lnTo>
                <a:lnTo>
                  <a:pt x="256474" y="12494"/>
                </a:lnTo>
                <a:lnTo>
                  <a:pt x="256474" y="6560"/>
                </a:lnTo>
                <a:close/>
                <a:moveTo>
                  <a:pt x="268656" y="6560"/>
                </a:moveTo>
                <a:lnTo>
                  <a:pt x="268656" y="12494"/>
                </a:lnTo>
                <a:lnTo>
                  <a:pt x="262721" y="12494"/>
                </a:lnTo>
                <a:lnTo>
                  <a:pt x="262721" y="6560"/>
                </a:lnTo>
                <a:close/>
                <a:moveTo>
                  <a:pt x="274904" y="6560"/>
                </a:moveTo>
                <a:lnTo>
                  <a:pt x="274904" y="12494"/>
                </a:lnTo>
                <a:lnTo>
                  <a:pt x="268968" y="12494"/>
                </a:lnTo>
                <a:lnTo>
                  <a:pt x="268968" y="6560"/>
                </a:lnTo>
                <a:close/>
                <a:moveTo>
                  <a:pt x="6251" y="12807"/>
                </a:moveTo>
                <a:lnTo>
                  <a:pt x="6251" y="18742"/>
                </a:lnTo>
                <a:lnTo>
                  <a:pt x="315" y="18742"/>
                </a:lnTo>
                <a:lnTo>
                  <a:pt x="315" y="12807"/>
                </a:lnTo>
                <a:close/>
                <a:moveTo>
                  <a:pt x="12498" y="12807"/>
                </a:moveTo>
                <a:lnTo>
                  <a:pt x="12498" y="18742"/>
                </a:lnTo>
                <a:lnTo>
                  <a:pt x="6562" y="18742"/>
                </a:lnTo>
                <a:lnTo>
                  <a:pt x="6562" y="12807"/>
                </a:lnTo>
                <a:close/>
                <a:moveTo>
                  <a:pt x="18745" y="12807"/>
                </a:moveTo>
                <a:lnTo>
                  <a:pt x="18745" y="18742"/>
                </a:lnTo>
                <a:lnTo>
                  <a:pt x="12810" y="18742"/>
                </a:lnTo>
                <a:lnTo>
                  <a:pt x="12810" y="12807"/>
                </a:lnTo>
                <a:close/>
                <a:moveTo>
                  <a:pt x="24992" y="12807"/>
                </a:moveTo>
                <a:lnTo>
                  <a:pt x="24992" y="18742"/>
                </a:lnTo>
                <a:lnTo>
                  <a:pt x="19058" y="18742"/>
                </a:lnTo>
                <a:lnTo>
                  <a:pt x="19058" y="12807"/>
                </a:lnTo>
                <a:close/>
                <a:moveTo>
                  <a:pt x="31241" y="12807"/>
                </a:moveTo>
                <a:lnTo>
                  <a:pt x="31241" y="18742"/>
                </a:lnTo>
                <a:lnTo>
                  <a:pt x="25305" y="18742"/>
                </a:lnTo>
                <a:lnTo>
                  <a:pt x="25305" y="12807"/>
                </a:lnTo>
                <a:close/>
                <a:moveTo>
                  <a:pt x="37489" y="12807"/>
                </a:moveTo>
                <a:lnTo>
                  <a:pt x="37489" y="18742"/>
                </a:lnTo>
                <a:lnTo>
                  <a:pt x="31553" y="18742"/>
                </a:lnTo>
                <a:lnTo>
                  <a:pt x="31553" y="12807"/>
                </a:lnTo>
                <a:close/>
                <a:moveTo>
                  <a:pt x="43737" y="12807"/>
                </a:moveTo>
                <a:lnTo>
                  <a:pt x="43737" y="18742"/>
                </a:lnTo>
                <a:lnTo>
                  <a:pt x="37802" y="18742"/>
                </a:lnTo>
                <a:lnTo>
                  <a:pt x="37802" y="12807"/>
                </a:lnTo>
                <a:close/>
                <a:moveTo>
                  <a:pt x="49985" y="12807"/>
                </a:moveTo>
                <a:lnTo>
                  <a:pt x="49985" y="18742"/>
                </a:lnTo>
                <a:lnTo>
                  <a:pt x="44049" y="18742"/>
                </a:lnTo>
                <a:lnTo>
                  <a:pt x="44049" y="12807"/>
                </a:lnTo>
                <a:close/>
                <a:moveTo>
                  <a:pt x="56232" y="12807"/>
                </a:moveTo>
                <a:lnTo>
                  <a:pt x="56232" y="18742"/>
                </a:lnTo>
                <a:lnTo>
                  <a:pt x="50296" y="18742"/>
                </a:lnTo>
                <a:lnTo>
                  <a:pt x="50296" y="12807"/>
                </a:lnTo>
                <a:close/>
                <a:moveTo>
                  <a:pt x="62480" y="12807"/>
                </a:moveTo>
                <a:lnTo>
                  <a:pt x="62480" y="18742"/>
                </a:lnTo>
                <a:lnTo>
                  <a:pt x="56545" y="18742"/>
                </a:lnTo>
                <a:lnTo>
                  <a:pt x="56545" y="12807"/>
                </a:lnTo>
                <a:close/>
                <a:moveTo>
                  <a:pt x="68727" y="12807"/>
                </a:moveTo>
                <a:lnTo>
                  <a:pt x="68727" y="18742"/>
                </a:lnTo>
                <a:lnTo>
                  <a:pt x="62792" y="18742"/>
                </a:lnTo>
                <a:lnTo>
                  <a:pt x="62792" y="12807"/>
                </a:lnTo>
                <a:close/>
                <a:moveTo>
                  <a:pt x="74975" y="12807"/>
                </a:moveTo>
                <a:lnTo>
                  <a:pt x="74975" y="18742"/>
                </a:lnTo>
                <a:lnTo>
                  <a:pt x="69039" y="18742"/>
                </a:lnTo>
                <a:lnTo>
                  <a:pt x="69039" y="12807"/>
                </a:lnTo>
                <a:close/>
                <a:moveTo>
                  <a:pt x="81223" y="12807"/>
                </a:moveTo>
                <a:lnTo>
                  <a:pt x="81223" y="18742"/>
                </a:lnTo>
                <a:lnTo>
                  <a:pt x="75286" y="18742"/>
                </a:lnTo>
                <a:lnTo>
                  <a:pt x="75286" y="12807"/>
                </a:lnTo>
                <a:close/>
                <a:moveTo>
                  <a:pt x="87470" y="12807"/>
                </a:moveTo>
                <a:lnTo>
                  <a:pt x="87470" y="18742"/>
                </a:lnTo>
                <a:lnTo>
                  <a:pt x="81535" y="18742"/>
                </a:lnTo>
                <a:lnTo>
                  <a:pt x="81535" y="12807"/>
                </a:lnTo>
                <a:close/>
                <a:moveTo>
                  <a:pt x="93720" y="12807"/>
                </a:moveTo>
                <a:lnTo>
                  <a:pt x="93720" y="18742"/>
                </a:lnTo>
                <a:lnTo>
                  <a:pt x="87784" y="18742"/>
                </a:lnTo>
                <a:lnTo>
                  <a:pt x="87784" y="12807"/>
                </a:lnTo>
                <a:close/>
                <a:moveTo>
                  <a:pt x="99967" y="12807"/>
                </a:moveTo>
                <a:lnTo>
                  <a:pt x="99967" y="18742"/>
                </a:lnTo>
                <a:lnTo>
                  <a:pt x="94031" y="18742"/>
                </a:lnTo>
                <a:lnTo>
                  <a:pt x="94031" y="12807"/>
                </a:lnTo>
                <a:close/>
                <a:moveTo>
                  <a:pt x="106214" y="12807"/>
                </a:moveTo>
                <a:lnTo>
                  <a:pt x="106214" y="18742"/>
                </a:lnTo>
                <a:lnTo>
                  <a:pt x="100280" y="18742"/>
                </a:lnTo>
                <a:lnTo>
                  <a:pt x="100280" y="12807"/>
                </a:lnTo>
                <a:close/>
                <a:moveTo>
                  <a:pt x="112461" y="12807"/>
                </a:moveTo>
                <a:lnTo>
                  <a:pt x="112461" y="18742"/>
                </a:lnTo>
                <a:lnTo>
                  <a:pt x="106527" y="18742"/>
                </a:lnTo>
                <a:lnTo>
                  <a:pt x="106527" y="12807"/>
                </a:lnTo>
                <a:close/>
                <a:moveTo>
                  <a:pt x="118710" y="12807"/>
                </a:moveTo>
                <a:lnTo>
                  <a:pt x="118710" y="18742"/>
                </a:lnTo>
                <a:lnTo>
                  <a:pt x="112774" y="18742"/>
                </a:lnTo>
                <a:lnTo>
                  <a:pt x="112774" y="12807"/>
                </a:lnTo>
                <a:close/>
                <a:moveTo>
                  <a:pt x="124957" y="12807"/>
                </a:moveTo>
                <a:lnTo>
                  <a:pt x="124957" y="18742"/>
                </a:lnTo>
                <a:lnTo>
                  <a:pt x="119021" y="18742"/>
                </a:lnTo>
                <a:lnTo>
                  <a:pt x="119021" y="12807"/>
                </a:lnTo>
                <a:close/>
                <a:moveTo>
                  <a:pt x="131204" y="12807"/>
                </a:moveTo>
                <a:lnTo>
                  <a:pt x="131204" y="18742"/>
                </a:lnTo>
                <a:lnTo>
                  <a:pt x="125270" y="18742"/>
                </a:lnTo>
                <a:lnTo>
                  <a:pt x="125270" y="12807"/>
                </a:lnTo>
                <a:close/>
                <a:moveTo>
                  <a:pt x="137451" y="12807"/>
                </a:moveTo>
                <a:lnTo>
                  <a:pt x="137451" y="18742"/>
                </a:lnTo>
                <a:lnTo>
                  <a:pt x="131517" y="18742"/>
                </a:lnTo>
                <a:lnTo>
                  <a:pt x="131517" y="12807"/>
                </a:lnTo>
                <a:close/>
                <a:moveTo>
                  <a:pt x="143702" y="12807"/>
                </a:moveTo>
                <a:lnTo>
                  <a:pt x="143702" y="18742"/>
                </a:lnTo>
                <a:lnTo>
                  <a:pt x="137766" y="18742"/>
                </a:lnTo>
                <a:lnTo>
                  <a:pt x="137766" y="12807"/>
                </a:lnTo>
                <a:close/>
                <a:moveTo>
                  <a:pt x="149949" y="12807"/>
                </a:moveTo>
                <a:lnTo>
                  <a:pt x="149949" y="18742"/>
                </a:lnTo>
                <a:lnTo>
                  <a:pt x="144015" y="18742"/>
                </a:lnTo>
                <a:lnTo>
                  <a:pt x="144015" y="12807"/>
                </a:lnTo>
                <a:close/>
                <a:moveTo>
                  <a:pt x="156196" y="12807"/>
                </a:moveTo>
                <a:lnTo>
                  <a:pt x="156196" y="18742"/>
                </a:lnTo>
                <a:lnTo>
                  <a:pt x="150262" y="18742"/>
                </a:lnTo>
                <a:lnTo>
                  <a:pt x="150262" y="12807"/>
                </a:lnTo>
                <a:close/>
                <a:moveTo>
                  <a:pt x="162445" y="12807"/>
                </a:moveTo>
                <a:lnTo>
                  <a:pt x="162445" y="18742"/>
                </a:lnTo>
                <a:lnTo>
                  <a:pt x="156509" y="18742"/>
                </a:lnTo>
                <a:lnTo>
                  <a:pt x="156509" y="12807"/>
                </a:lnTo>
                <a:close/>
                <a:moveTo>
                  <a:pt x="168692" y="12807"/>
                </a:moveTo>
                <a:lnTo>
                  <a:pt x="168692" y="18742"/>
                </a:lnTo>
                <a:lnTo>
                  <a:pt x="162756" y="18742"/>
                </a:lnTo>
                <a:lnTo>
                  <a:pt x="162756" y="12807"/>
                </a:lnTo>
                <a:close/>
                <a:moveTo>
                  <a:pt x="174939" y="12807"/>
                </a:moveTo>
                <a:lnTo>
                  <a:pt x="174939" y="18742"/>
                </a:lnTo>
                <a:lnTo>
                  <a:pt x="169005" y="18742"/>
                </a:lnTo>
                <a:lnTo>
                  <a:pt x="169005" y="12807"/>
                </a:lnTo>
                <a:close/>
                <a:moveTo>
                  <a:pt x="181186" y="12807"/>
                </a:moveTo>
                <a:lnTo>
                  <a:pt x="181186" y="18742"/>
                </a:lnTo>
                <a:lnTo>
                  <a:pt x="175252" y="18742"/>
                </a:lnTo>
                <a:lnTo>
                  <a:pt x="175252" y="12807"/>
                </a:lnTo>
                <a:close/>
                <a:moveTo>
                  <a:pt x="187435" y="12807"/>
                </a:moveTo>
                <a:lnTo>
                  <a:pt x="187435" y="18742"/>
                </a:lnTo>
                <a:lnTo>
                  <a:pt x="181499" y="18742"/>
                </a:lnTo>
                <a:lnTo>
                  <a:pt x="181499" y="12807"/>
                </a:lnTo>
                <a:close/>
                <a:moveTo>
                  <a:pt x="193684" y="12807"/>
                </a:moveTo>
                <a:lnTo>
                  <a:pt x="193684" y="18742"/>
                </a:lnTo>
                <a:lnTo>
                  <a:pt x="187749" y="18742"/>
                </a:lnTo>
                <a:lnTo>
                  <a:pt x="187749" y="12807"/>
                </a:lnTo>
                <a:close/>
                <a:moveTo>
                  <a:pt x="199931" y="12807"/>
                </a:moveTo>
                <a:lnTo>
                  <a:pt x="199931" y="18742"/>
                </a:lnTo>
                <a:lnTo>
                  <a:pt x="193996" y="18742"/>
                </a:lnTo>
                <a:lnTo>
                  <a:pt x="193996" y="12807"/>
                </a:lnTo>
                <a:close/>
                <a:moveTo>
                  <a:pt x="206180" y="12807"/>
                </a:moveTo>
                <a:lnTo>
                  <a:pt x="206180" y="18742"/>
                </a:lnTo>
                <a:lnTo>
                  <a:pt x="200244" y="18742"/>
                </a:lnTo>
                <a:lnTo>
                  <a:pt x="200244" y="12807"/>
                </a:lnTo>
                <a:close/>
                <a:moveTo>
                  <a:pt x="212427" y="12807"/>
                </a:moveTo>
                <a:lnTo>
                  <a:pt x="212427" y="18742"/>
                </a:lnTo>
                <a:lnTo>
                  <a:pt x="206491" y="18742"/>
                </a:lnTo>
                <a:lnTo>
                  <a:pt x="206491" y="12807"/>
                </a:lnTo>
                <a:close/>
                <a:moveTo>
                  <a:pt x="218674" y="12807"/>
                </a:moveTo>
                <a:lnTo>
                  <a:pt x="218674" y="18742"/>
                </a:lnTo>
                <a:lnTo>
                  <a:pt x="212739" y="18742"/>
                </a:lnTo>
                <a:lnTo>
                  <a:pt x="212739" y="12807"/>
                </a:lnTo>
                <a:close/>
                <a:moveTo>
                  <a:pt x="224921" y="12807"/>
                </a:moveTo>
                <a:lnTo>
                  <a:pt x="224921" y="18742"/>
                </a:lnTo>
                <a:lnTo>
                  <a:pt x="218987" y="18742"/>
                </a:lnTo>
                <a:lnTo>
                  <a:pt x="218987" y="12807"/>
                </a:lnTo>
                <a:close/>
                <a:moveTo>
                  <a:pt x="231170" y="12807"/>
                </a:moveTo>
                <a:lnTo>
                  <a:pt x="231170" y="18742"/>
                </a:lnTo>
                <a:lnTo>
                  <a:pt x="225234" y="18742"/>
                </a:lnTo>
                <a:lnTo>
                  <a:pt x="225234" y="12807"/>
                </a:lnTo>
                <a:close/>
                <a:moveTo>
                  <a:pt x="237417" y="12807"/>
                </a:moveTo>
                <a:lnTo>
                  <a:pt x="237417" y="18742"/>
                </a:lnTo>
                <a:lnTo>
                  <a:pt x="231481" y="18742"/>
                </a:lnTo>
                <a:lnTo>
                  <a:pt x="231481" y="12807"/>
                </a:lnTo>
                <a:close/>
                <a:moveTo>
                  <a:pt x="243664" y="12807"/>
                </a:moveTo>
                <a:lnTo>
                  <a:pt x="243664" y="18742"/>
                </a:lnTo>
                <a:lnTo>
                  <a:pt x="237729" y="18742"/>
                </a:lnTo>
                <a:lnTo>
                  <a:pt x="237729" y="12807"/>
                </a:lnTo>
                <a:close/>
                <a:moveTo>
                  <a:pt x="249914" y="12807"/>
                </a:moveTo>
                <a:lnTo>
                  <a:pt x="249914" y="18742"/>
                </a:lnTo>
                <a:lnTo>
                  <a:pt x="243978" y="18742"/>
                </a:lnTo>
                <a:lnTo>
                  <a:pt x="243978" y="12807"/>
                </a:lnTo>
                <a:close/>
                <a:moveTo>
                  <a:pt x="256161" y="12807"/>
                </a:moveTo>
                <a:lnTo>
                  <a:pt x="256161" y="18742"/>
                </a:lnTo>
                <a:lnTo>
                  <a:pt x="250225" y="18742"/>
                </a:lnTo>
                <a:lnTo>
                  <a:pt x="250225" y="12807"/>
                </a:lnTo>
                <a:close/>
                <a:moveTo>
                  <a:pt x="262409" y="12807"/>
                </a:moveTo>
                <a:lnTo>
                  <a:pt x="262409" y="18742"/>
                </a:lnTo>
                <a:lnTo>
                  <a:pt x="256474" y="18742"/>
                </a:lnTo>
                <a:lnTo>
                  <a:pt x="256474" y="12807"/>
                </a:lnTo>
                <a:close/>
                <a:moveTo>
                  <a:pt x="268656" y="12807"/>
                </a:moveTo>
                <a:lnTo>
                  <a:pt x="268656" y="18742"/>
                </a:lnTo>
                <a:lnTo>
                  <a:pt x="262721" y="18742"/>
                </a:lnTo>
                <a:lnTo>
                  <a:pt x="262721" y="12807"/>
                </a:lnTo>
                <a:close/>
                <a:moveTo>
                  <a:pt x="274904" y="12807"/>
                </a:moveTo>
                <a:lnTo>
                  <a:pt x="274904" y="18742"/>
                </a:lnTo>
                <a:lnTo>
                  <a:pt x="268968" y="18742"/>
                </a:lnTo>
                <a:lnTo>
                  <a:pt x="268968" y="12807"/>
                </a:lnTo>
                <a:close/>
                <a:moveTo>
                  <a:pt x="6251" y="19054"/>
                </a:moveTo>
                <a:lnTo>
                  <a:pt x="6251" y="24990"/>
                </a:lnTo>
                <a:lnTo>
                  <a:pt x="315" y="24990"/>
                </a:lnTo>
                <a:lnTo>
                  <a:pt x="315" y="19054"/>
                </a:lnTo>
                <a:close/>
                <a:moveTo>
                  <a:pt x="12498" y="19054"/>
                </a:moveTo>
                <a:lnTo>
                  <a:pt x="12498" y="24990"/>
                </a:lnTo>
                <a:lnTo>
                  <a:pt x="6562" y="24990"/>
                </a:lnTo>
                <a:lnTo>
                  <a:pt x="6562" y="19054"/>
                </a:lnTo>
                <a:close/>
                <a:moveTo>
                  <a:pt x="18745" y="19054"/>
                </a:moveTo>
                <a:lnTo>
                  <a:pt x="18745" y="24990"/>
                </a:lnTo>
                <a:lnTo>
                  <a:pt x="12810" y="24990"/>
                </a:lnTo>
                <a:lnTo>
                  <a:pt x="12810" y="19054"/>
                </a:lnTo>
                <a:close/>
                <a:moveTo>
                  <a:pt x="24992" y="19054"/>
                </a:moveTo>
                <a:lnTo>
                  <a:pt x="24992" y="24990"/>
                </a:lnTo>
                <a:lnTo>
                  <a:pt x="19058" y="24990"/>
                </a:lnTo>
                <a:lnTo>
                  <a:pt x="19058" y="19054"/>
                </a:lnTo>
                <a:close/>
                <a:moveTo>
                  <a:pt x="31241" y="19054"/>
                </a:moveTo>
                <a:lnTo>
                  <a:pt x="31241" y="24990"/>
                </a:lnTo>
                <a:lnTo>
                  <a:pt x="25305" y="24990"/>
                </a:lnTo>
                <a:lnTo>
                  <a:pt x="25305" y="19054"/>
                </a:lnTo>
                <a:close/>
                <a:moveTo>
                  <a:pt x="37489" y="19054"/>
                </a:moveTo>
                <a:lnTo>
                  <a:pt x="37489" y="24990"/>
                </a:lnTo>
                <a:lnTo>
                  <a:pt x="31553" y="24990"/>
                </a:lnTo>
                <a:lnTo>
                  <a:pt x="31553" y="19054"/>
                </a:lnTo>
                <a:close/>
                <a:moveTo>
                  <a:pt x="43737" y="19054"/>
                </a:moveTo>
                <a:lnTo>
                  <a:pt x="43737" y="24990"/>
                </a:lnTo>
                <a:lnTo>
                  <a:pt x="37802" y="24990"/>
                </a:lnTo>
                <a:lnTo>
                  <a:pt x="37802" y="19054"/>
                </a:lnTo>
                <a:close/>
                <a:moveTo>
                  <a:pt x="49985" y="19054"/>
                </a:moveTo>
                <a:lnTo>
                  <a:pt x="49985" y="24990"/>
                </a:lnTo>
                <a:lnTo>
                  <a:pt x="44049" y="24990"/>
                </a:lnTo>
                <a:lnTo>
                  <a:pt x="44049" y="19054"/>
                </a:lnTo>
                <a:close/>
                <a:moveTo>
                  <a:pt x="56232" y="19054"/>
                </a:moveTo>
                <a:lnTo>
                  <a:pt x="56232" y="24990"/>
                </a:lnTo>
                <a:lnTo>
                  <a:pt x="50296" y="24990"/>
                </a:lnTo>
                <a:lnTo>
                  <a:pt x="50296" y="19054"/>
                </a:lnTo>
                <a:close/>
                <a:moveTo>
                  <a:pt x="62480" y="19054"/>
                </a:moveTo>
                <a:lnTo>
                  <a:pt x="62480" y="24990"/>
                </a:lnTo>
                <a:lnTo>
                  <a:pt x="56545" y="24990"/>
                </a:lnTo>
                <a:lnTo>
                  <a:pt x="56545" y="19054"/>
                </a:lnTo>
                <a:close/>
                <a:moveTo>
                  <a:pt x="68727" y="19054"/>
                </a:moveTo>
                <a:lnTo>
                  <a:pt x="68727" y="24990"/>
                </a:lnTo>
                <a:lnTo>
                  <a:pt x="62792" y="24990"/>
                </a:lnTo>
                <a:lnTo>
                  <a:pt x="62792" y="19054"/>
                </a:lnTo>
                <a:close/>
                <a:moveTo>
                  <a:pt x="74975" y="19054"/>
                </a:moveTo>
                <a:lnTo>
                  <a:pt x="74975" y="24990"/>
                </a:lnTo>
                <a:lnTo>
                  <a:pt x="69039" y="24990"/>
                </a:lnTo>
                <a:lnTo>
                  <a:pt x="69039" y="19054"/>
                </a:lnTo>
                <a:close/>
                <a:moveTo>
                  <a:pt x="81223" y="19054"/>
                </a:moveTo>
                <a:lnTo>
                  <a:pt x="81223" y="24990"/>
                </a:lnTo>
                <a:lnTo>
                  <a:pt x="75286" y="24990"/>
                </a:lnTo>
                <a:lnTo>
                  <a:pt x="75286" y="19054"/>
                </a:lnTo>
                <a:close/>
                <a:moveTo>
                  <a:pt x="87470" y="19054"/>
                </a:moveTo>
                <a:lnTo>
                  <a:pt x="87470" y="24990"/>
                </a:lnTo>
                <a:lnTo>
                  <a:pt x="81535" y="24990"/>
                </a:lnTo>
                <a:lnTo>
                  <a:pt x="81535" y="19054"/>
                </a:lnTo>
                <a:close/>
                <a:moveTo>
                  <a:pt x="93720" y="19054"/>
                </a:moveTo>
                <a:lnTo>
                  <a:pt x="93720" y="24990"/>
                </a:lnTo>
                <a:lnTo>
                  <a:pt x="87784" y="24990"/>
                </a:lnTo>
                <a:lnTo>
                  <a:pt x="87784" y="19054"/>
                </a:lnTo>
                <a:close/>
                <a:moveTo>
                  <a:pt x="99967" y="19054"/>
                </a:moveTo>
                <a:lnTo>
                  <a:pt x="99967" y="24990"/>
                </a:lnTo>
                <a:lnTo>
                  <a:pt x="94031" y="24990"/>
                </a:lnTo>
                <a:lnTo>
                  <a:pt x="94031" y="19054"/>
                </a:lnTo>
                <a:close/>
                <a:moveTo>
                  <a:pt x="106214" y="19054"/>
                </a:moveTo>
                <a:lnTo>
                  <a:pt x="106214" y="24990"/>
                </a:lnTo>
                <a:lnTo>
                  <a:pt x="100280" y="24990"/>
                </a:lnTo>
                <a:lnTo>
                  <a:pt x="100280" y="19054"/>
                </a:lnTo>
                <a:close/>
                <a:moveTo>
                  <a:pt x="112461" y="19054"/>
                </a:moveTo>
                <a:lnTo>
                  <a:pt x="112461" y="24990"/>
                </a:lnTo>
                <a:lnTo>
                  <a:pt x="106527" y="24990"/>
                </a:lnTo>
                <a:lnTo>
                  <a:pt x="106527" y="19054"/>
                </a:lnTo>
                <a:close/>
                <a:moveTo>
                  <a:pt x="118710" y="19054"/>
                </a:moveTo>
                <a:lnTo>
                  <a:pt x="118710" y="24990"/>
                </a:lnTo>
                <a:lnTo>
                  <a:pt x="112774" y="24990"/>
                </a:lnTo>
                <a:lnTo>
                  <a:pt x="112774" y="19054"/>
                </a:lnTo>
                <a:close/>
                <a:moveTo>
                  <a:pt x="124957" y="19054"/>
                </a:moveTo>
                <a:lnTo>
                  <a:pt x="124957" y="24990"/>
                </a:lnTo>
                <a:lnTo>
                  <a:pt x="119021" y="24990"/>
                </a:lnTo>
                <a:lnTo>
                  <a:pt x="119021" y="19054"/>
                </a:lnTo>
                <a:close/>
                <a:moveTo>
                  <a:pt x="131204" y="19054"/>
                </a:moveTo>
                <a:lnTo>
                  <a:pt x="131204" y="24990"/>
                </a:lnTo>
                <a:lnTo>
                  <a:pt x="125270" y="24990"/>
                </a:lnTo>
                <a:lnTo>
                  <a:pt x="125270" y="19054"/>
                </a:lnTo>
                <a:close/>
                <a:moveTo>
                  <a:pt x="137451" y="19054"/>
                </a:moveTo>
                <a:lnTo>
                  <a:pt x="137451" y="24990"/>
                </a:lnTo>
                <a:lnTo>
                  <a:pt x="131517" y="24990"/>
                </a:lnTo>
                <a:lnTo>
                  <a:pt x="131517" y="19054"/>
                </a:lnTo>
                <a:close/>
                <a:moveTo>
                  <a:pt x="143702" y="19054"/>
                </a:moveTo>
                <a:lnTo>
                  <a:pt x="143702" y="24990"/>
                </a:lnTo>
                <a:lnTo>
                  <a:pt x="137766" y="24990"/>
                </a:lnTo>
                <a:lnTo>
                  <a:pt x="137766" y="19054"/>
                </a:lnTo>
                <a:close/>
                <a:moveTo>
                  <a:pt x="149949" y="19054"/>
                </a:moveTo>
                <a:lnTo>
                  <a:pt x="149949" y="24990"/>
                </a:lnTo>
                <a:lnTo>
                  <a:pt x="144015" y="24990"/>
                </a:lnTo>
                <a:lnTo>
                  <a:pt x="144015" y="19054"/>
                </a:lnTo>
                <a:close/>
                <a:moveTo>
                  <a:pt x="156196" y="19054"/>
                </a:moveTo>
                <a:lnTo>
                  <a:pt x="156196" y="24990"/>
                </a:lnTo>
                <a:lnTo>
                  <a:pt x="150262" y="24990"/>
                </a:lnTo>
                <a:lnTo>
                  <a:pt x="150262" y="19054"/>
                </a:lnTo>
                <a:close/>
                <a:moveTo>
                  <a:pt x="162445" y="19054"/>
                </a:moveTo>
                <a:lnTo>
                  <a:pt x="162445" y="24990"/>
                </a:lnTo>
                <a:lnTo>
                  <a:pt x="156509" y="24990"/>
                </a:lnTo>
                <a:lnTo>
                  <a:pt x="156509" y="19054"/>
                </a:lnTo>
                <a:close/>
                <a:moveTo>
                  <a:pt x="168692" y="19054"/>
                </a:moveTo>
                <a:lnTo>
                  <a:pt x="168692" y="24990"/>
                </a:lnTo>
                <a:lnTo>
                  <a:pt x="162756" y="24990"/>
                </a:lnTo>
                <a:lnTo>
                  <a:pt x="162756" y="19054"/>
                </a:lnTo>
                <a:close/>
                <a:moveTo>
                  <a:pt x="174939" y="19054"/>
                </a:moveTo>
                <a:lnTo>
                  <a:pt x="174939" y="24990"/>
                </a:lnTo>
                <a:lnTo>
                  <a:pt x="169005" y="24990"/>
                </a:lnTo>
                <a:lnTo>
                  <a:pt x="169005" y="19054"/>
                </a:lnTo>
                <a:close/>
                <a:moveTo>
                  <a:pt x="181186" y="19054"/>
                </a:moveTo>
                <a:lnTo>
                  <a:pt x="181186" y="24990"/>
                </a:lnTo>
                <a:lnTo>
                  <a:pt x="175252" y="24990"/>
                </a:lnTo>
                <a:lnTo>
                  <a:pt x="175252" y="19054"/>
                </a:lnTo>
                <a:close/>
                <a:moveTo>
                  <a:pt x="187435" y="19054"/>
                </a:moveTo>
                <a:lnTo>
                  <a:pt x="187435" y="24990"/>
                </a:lnTo>
                <a:lnTo>
                  <a:pt x="181499" y="24990"/>
                </a:lnTo>
                <a:lnTo>
                  <a:pt x="181499" y="19054"/>
                </a:lnTo>
                <a:close/>
                <a:moveTo>
                  <a:pt x="193684" y="19054"/>
                </a:moveTo>
                <a:lnTo>
                  <a:pt x="193684" y="24990"/>
                </a:lnTo>
                <a:lnTo>
                  <a:pt x="187749" y="24990"/>
                </a:lnTo>
                <a:lnTo>
                  <a:pt x="187749" y="19054"/>
                </a:lnTo>
                <a:close/>
                <a:moveTo>
                  <a:pt x="199931" y="19054"/>
                </a:moveTo>
                <a:lnTo>
                  <a:pt x="199931" y="24990"/>
                </a:lnTo>
                <a:lnTo>
                  <a:pt x="193996" y="24990"/>
                </a:lnTo>
                <a:lnTo>
                  <a:pt x="193996" y="19054"/>
                </a:lnTo>
                <a:close/>
                <a:moveTo>
                  <a:pt x="206180" y="19054"/>
                </a:moveTo>
                <a:lnTo>
                  <a:pt x="206180" y="24990"/>
                </a:lnTo>
                <a:lnTo>
                  <a:pt x="200244" y="24990"/>
                </a:lnTo>
                <a:lnTo>
                  <a:pt x="200244" y="19054"/>
                </a:lnTo>
                <a:close/>
                <a:moveTo>
                  <a:pt x="212427" y="19054"/>
                </a:moveTo>
                <a:lnTo>
                  <a:pt x="212427" y="24990"/>
                </a:lnTo>
                <a:lnTo>
                  <a:pt x="206491" y="24990"/>
                </a:lnTo>
                <a:lnTo>
                  <a:pt x="206491" y="19054"/>
                </a:lnTo>
                <a:close/>
                <a:moveTo>
                  <a:pt x="218674" y="19054"/>
                </a:moveTo>
                <a:lnTo>
                  <a:pt x="218674" y="24990"/>
                </a:lnTo>
                <a:lnTo>
                  <a:pt x="212739" y="24990"/>
                </a:lnTo>
                <a:lnTo>
                  <a:pt x="212739" y="19054"/>
                </a:lnTo>
                <a:close/>
                <a:moveTo>
                  <a:pt x="224921" y="19054"/>
                </a:moveTo>
                <a:lnTo>
                  <a:pt x="224921" y="24990"/>
                </a:lnTo>
                <a:lnTo>
                  <a:pt x="218987" y="24990"/>
                </a:lnTo>
                <a:lnTo>
                  <a:pt x="218987" y="19054"/>
                </a:lnTo>
                <a:close/>
                <a:moveTo>
                  <a:pt x="231170" y="19054"/>
                </a:moveTo>
                <a:lnTo>
                  <a:pt x="231170" y="24990"/>
                </a:lnTo>
                <a:lnTo>
                  <a:pt x="225234" y="24990"/>
                </a:lnTo>
                <a:lnTo>
                  <a:pt x="225234" y="19054"/>
                </a:lnTo>
                <a:close/>
                <a:moveTo>
                  <a:pt x="237417" y="19054"/>
                </a:moveTo>
                <a:lnTo>
                  <a:pt x="237417" y="24990"/>
                </a:lnTo>
                <a:lnTo>
                  <a:pt x="231481" y="24990"/>
                </a:lnTo>
                <a:lnTo>
                  <a:pt x="231481" y="19054"/>
                </a:lnTo>
                <a:close/>
                <a:moveTo>
                  <a:pt x="243664" y="19054"/>
                </a:moveTo>
                <a:lnTo>
                  <a:pt x="243664" y="24990"/>
                </a:lnTo>
                <a:lnTo>
                  <a:pt x="237729" y="24990"/>
                </a:lnTo>
                <a:lnTo>
                  <a:pt x="237729" y="19054"/>
                </a:lnTo>
                <a:close/>
                <a:moveTo>
                  <a:pt x="249911" y="19054"/>
                </a:moveTo>
                <a:lnTo>
                  <a:pt x="249911" y="24990"/>
                </a:lnTo>
                <a:lnTo>
                  <a:pt x="243977" y="24990"/>
                </a:lnTo>
                <a:lnTo>
                  <a:pt x="243977" y="19054"/>
                </a:lnTo>
                <a:close/>
                <a:moveTo>
                  <a:pt x="256161" y="19054"/>
                </a:moveTo>
                <a:lnTo>
                  <a:pt x="256161" y="24990"/>
                </a:lnTo>
                <a:lnTo>
                  <a:pt x="250225" y="24990"/>
                </a:lnTo>
                <a:lnTo>
                  <a:pt x="250225" y="19054"/>
                </a:lnTo>
                <a:close/>
                <a:moveTo>
                  <a:pt x="262409" y="19054"/>
                </a:moveTo>
                <a:lnTo>
                  <a:pt x="262409" y="24990"/>
                </a:lnTo>
                <a:lnTo>
                  <a:pt x="256474" y="24990"/>
                </a:lnTo>
                <a:lnTo>
                  <a:pt x="256474" y="19054"/>
                </a:lnTo>
                <a:close/>
                <a:moveTo>
                  <a:pt x="268656" y="19054"/>
                </a:moveTo>
                <a:lnTo>
                  <a:pt x="268656" y="24990"/>
                </a:lnTo>
                <a:lnTo>
                  <a:pt x="262721" y="24990"/>
                </a:lnTo>
                <a:lnTo>
                  <a:pt x="262721" y="19054"/>
                </a:lnTo>
                <a:close/>
                <a:moveTo>
                  <a:pt x="274904" y="19054"/>
                </a:moveTo>
                <a:lnTo>
                  <a:pt x="274904" y="24990"/>
                </a:lnTo>
                <a:lnTo>
                  <a:pt x="268968" y="24990"/>
                </a:lnTo>
                <a:lnTo>
                  <a:pt x="268968" y="19054"/>
                </a:lnTo>
                <a:close/>
                <a:moveTo>
                  <a:pt x="6251" y="25301"/>
                </a:moveTo>
                <a:lnTo>
                  <a:pt x="6251" y="31237"/>
                </a:lnTo>
                <a:lnTo>
                  <a:pt x="315" y="31237"/>
                </a:lnTo>
                <a:lnTo>
                  <a:pt x="315" y="25301"/>
                </a:lnTo>
                <a:close/>
                <a:moveTo>
                  <a:pt x="12498" y="25301"/>
                </a:moveTo>
                <a:lnTo>
                  <a:pt x="12498" y="31237"/>
                </a:lnTo>
                <a:lnTo>
                  <a:pt x="6562" y="31237"/>
                </a:lnTo>
                <a:lnTo>
                  <a:pt x="6562" y="25301"/>
                </a:lnTo>
                <a:close/>
                <a:moveTo>
                  <a:pt x="18745" y="25301"/>
                </a:moveTo>
                <a:lnTo>
                  <a:pt x="18745" y="31237"/>
                </a:lnTo>
                <a:lnTo>
                  <a:pt x="12810" y="31237"/>
                </a:lnTo>
                <a:lnTo>
                  <a:pt x="12810" y="25301"/>
                </a:lnTo>
                <a:close/>
                <a:moveTo>
                  <a:pt x="24992" y="25301"/>
                </a:moveTo>
                <a:lnTo>
                  <a:pt x="24992" y="31237"/>
                </a:lnTo>
                <a:lnTo>
                  <a:pt x="19058" y="31237"/>
                </a:lnTo>
                <a:lnTo>
                  <a:pt x="19058" y="25301"/>
                </a:lnTo>
                <a:close/>
                <a:moveTo>
                  <a:pt x="31241" y="25301"/>
                </a:moveTo>
                <a:lnTo>
                  <a:pt x="31241" y="31237"/>
                </a:lnTo>
                <a:lnTo>
                  <a:pt x="25305" y="31237"/>
                </a:lnTo>
                <a:lnTo>
                  <a:pt x="25305" y="25301"/>
                </a:lnTo>
                <a:close/>
                <a:moveTo>
                  <a:pt x="37489" y="25301"/>
                </a:moveTo>
                <a:lnTo>
                  <a:pt x="37489" y="31237"/>
                </a:lnTo>
                <a:lnTo>
                  <a:pt x="31553" y="31237"/>
                </a:lnTo>
                <a:lnTo>
                  <a:pt x="31553" y="25301"/>
                </a:lnTo>
                <a:close/>
                <a:moveTo>
                  <a:pt x="43737" y="25301"/>
                </a:moveTo>
                <a:lnTo>
                  <a:pt x="43737" y="31237"/>
                </a:lnTo>
                <a:lnTo>
                  <a:pt x="37802" y="31237"/>
                </a:lnTo>
                <a:lnTo>
                  <a:pt x="37802" y="25301"/>
                </a:lnTo>
                <a:close/>
                <a:moveTo>
                  <a:pt x="49985" y="25301"/>
                </a:moveTo>
                <a:lnTo>
                  <a:pt x="49985" y="31237"/>
                </a:lnTo>
                <a:lnTo>
                  <a:pt x="44049" y="31237"/>
                </a:lnTo>
                <a:lnTo>
                  <a:pt x="44049" y="25301"/>
                </a:lnTo>
                <a:close/>
                <a:moveTo>
                  <a:pt x="56232" y="25301"/>
                </a:moveTo>
                <a:lnTo>
                  <a:pt x="56232" y="31237"/>
                </a:lnTo>
                <a:lnTo>
                  <a:pt x="50296" y="31237"/>
                </a:lnTo>
                <a:lnTo>
                  <a:pt x="50296" y="25301"/>
                </a:lnTo>
                <a:close/>
                <a:moveTo>
                  <a:pt x="62480" y="25301"/>
                </a:moveTo>
                <a:lnTo>
                  <a:pt x="62480" y="31237"/>
                </a:lnTo>
                <a:lnTo>
                  <a:pt x="56545" y="31237"/>
                </a:lnTo>
                <a:lnTo>
                  <a:pt x="56545" y="25301"/>
                </a:lnTo>
                <a:close/>
                <a:moveTo>
                  <a:pt x="68727" y="25301"/>
                </a:moveTo>
                <a:lnTo>
                  <a:pt x="68727" y="31237"/>
                </a:lnTo>
                <a:lnTo>
                  <a:pt x="62792" y="31237"/>
                </a:lnTo>
                <a:lnTo>
                  <a:pt x="62792" y="25301"/>
                </a:lnTo>
                <a:close/>
                <a:moveTo>
                  <a:pt x="74975" y="25301"/>
                </a:moveTo>
                <a:lnTo>
                  <a:pt x="74975" y="31237"/>
                </a:lnTo>
                <a:lnTo>
                  <a:pt x="69039" y="31237"/>
                </a:lnTo>
                <a:lnTo>
                  <a:pt x="69039" y="25301"/>
                </a:lnTo>
                <a:close/>
                <a:moveTo>
                  <a:pt x="81223" y="25301"/>
                </a:moveTo>
                <a:lnTo>
                  <a:pt x="81223" y="31237"/>
                </a:lnTo>
                <a:lnTo>
                  <a:pt x="75286" y="31237"/>
                </a:lnTo>
                <a:lnTo>
                  <a:pt x="75286" y="25301"/>
                </a:lnTo>
                <a:close/>
                <a:moveTo>
                  <a:pt x="87470" y="25301"/>
                </a:moveTo>
                <a:lnTo>
                  <a:pt x="87470" y="31237"/>
                </a:lnTo>
                <a:lnTo>
                  <a:pt x="81535" y="31237"/>
                </a:lnTo>
                <a:lnTo>
                  <a:pt x="81535" y="25301"/>
                </a:lnTo>
                <a:close/>
                <a:moveTo>
                  <a:pt x="93720" y="25301"/>
                </a:moveTo>
                <a:lnTo>
                  <a:pt x="93720" y="31237"/>
                </a:lnTo>
                <a:lnTo>
                  <a:pt x="87784" y="31237"/>
                </a:lnTo>
                <a:lnTo>
                  <a:pt x="87784" y="25301"/>
                </a:lnTo>
                <a:close/>
                <a:moveTo>
                  <a:pt x="99967" y="25301"/>
                </a:moveTo>
                <a:lnTo>
                  <a:pt x="99967" y="31237"/>
                </a:lnTo>
                <a:lnTo>
                  <a:pt x="94031" y="31237"/>
                </a:lnTo>
                <a:lnTo>
                  <a:pt x="94031" y="25301"/>
                </a:lnTo>
                <a:close/>
                <a:moveTo>
                  <a:pt x="106214" y="25301"/>
                </a:moveTo>
                <a:lnTo>
                  <a:pt x="106214" y="31237"/>
                </a:lnTo>
                <a:lnTo>
                  <a:pt x="100280" y="31237"/>
                </a:lnTo>
                <a:lnTo>
                  <a:pt x="100280" y="25301"/>
                </a:lnTo>
                <a:close/>
                <a:moveTo>
                  <a:pt x="112461" y="25301"/>
                </a:moveTo>
                <a:lnTo>
                  <a:pt x="112461" y="31237"/>
                </a:lnTo>
                <a:lnTo>
                  <a:pt x="106527" y="31237"/>
                </a:lnTo>
                <a:lnTo>
                  <a:pt x="106527" y="25301"/>
                </a:lnTo>
                <a:close/>
                <a:moveTo>
                  <a:pt x="118710" y="25301"/>
                </a:moveTo>
                <a:lnTo>
                  <a:pt x="118710" y="31237"/>
                </a:lnTo>
                <a:lnTo>
                  <a:pt x="112774" y="31237"/>
                </a:lnTo>
                <a:lnTo>
                  <a:pt x="112774" y="25301"/>
                </a:lnTo>
                <a:close/>
                <a:moveTo>
                  <a:pt x="124957" y="25301"/>
                </a:moveTo>
                <a:lnTo>
                  <a:pt x="124957" y="31237"/>
                </a:lnTo>
                <a:lnTo>
                  <a:pt x="119021" y="31237"/>
                </a:lnTo>
                <a:lnTo>
                  <a:pt x="119021" y="25301"/>
                </a:lnTo>
                <a:close/>
                <a:moveTo>
                  <a:pt x="131204" y="25301"/>
                </a:moveTo>
                <a:lnTo>
                  <a:pt x="131204" y="31237"/>
                </a:lnTo>
                <a:lnTo>
                  <a:pt x="125270" y="31237"/>
                </a:lnTo>
                <a:lnTo>
                  <a:pt x="125270" y="25301"/>
                </a:lnTo>
                <a:close/>
                <a:moveTo>
                  <a:pt x="137451" y="25301"/>
                </a:moveTo>
                <a:lnTo>
                  <a:pt x="137451" y="31237"/>
                </a:lnTo>
                <a:lnTo>
                  <a:pt x="131517" y="31237"/>
                </a:lnTo>
                <a:lnTo>
                  <a:pt x="131517" y="25301"/>
                </a:lnTo>
                <a:close/>
                <a:moveTo>
                  <a:pt x="143702" y="25301"/>
                </a:moveTo>
                <a:lnTo>
                  <a:pt x="143702" y="31237"/>
                </a:lnTo>
                <a:lnTo>
                  <a:pt x="137766" y="31237"/>
                </a:lnTo>
                <a:lnTo>
                  <a:pt x="137766" y="25301"/>
                </a:lnTo>
                <a:close/>
                <a:moveTo>
                  <a:pt x="149949" y="25301"/>
                </a:moveTo>
                <a:lnTo>
                  <a:pt x="149949" y="31237"/>
                </a:lnTo>
                <a:lnTo>
                  <a:pt x="144015" y="31237"/>
                </a:lnTo>
                <a:lnTo>
                  <a:pt x="144015" y="25301"/>
                </a:lnTo>
                <a:close/>
                <a:moveTo>
                  <a:pt x="156196" y="25301"/>
                </a:moveTo>
                <a:lnTo>
                  <a:pt x="156196" y="31237"/>
                </a:lnTo>
                <a:lnTo>
                  <a:pt x="150262" y="31237"/>
                </a:lnTo>
                <a:lnTo>
                  <a:pt x="150262" y="25301"/>
                </a:lnTo>
                <a:close/>
                <a:moveTo>
                  <a:pt x="162445" y="25301"/>
                </a:moveTo>
                <a:lnTo>
                  <a:pt x="162445" y="31237"/>
                </a:lnTo>
                <a:lnTo>
                  <a:pt x="156509" y="31237"/>
                </a:lnTo>
                <a:lnTo>
                  <a:pt x="156509" y="25301"/>
                </a:lnTo>
                <a:close/>
                <a:moveTo>
                  <a:pt x="168692" y="25301"/>
                </a:moveTo>
                <a:lnTo>
                  <a:pt x="168692" y="31237"/>
                </a:lnTo>
                <a:lnTo>
                  <a:pt x="162756" y="31237"/>
                </a:lnTo>
                <a:lnTo>
                  <a:pt x="162756" y="25301"/>
                </a:lnTo>
                <a:close/>
                <a:moveTo>
                  <a:pt x="174939" y="25301"/>
                </a:moveTo>
                <a:lnTo>
                  <a:pt x="174939" y="31237"/>
                </a:lnTo>
                <a:lnTo>
                  <a:pt x="169005" y="31237"/>
                </a:lnTo>
                <a:lnTo>
                  <a:pt x="169005" y="25301"/>
                </a:lnTo>
                <a:close/>
                <a:moveTo>
                  <a:pt x="181186" y="25301"/>
                </a:moveTo>
                <a:lnTo>
                  <a:pt x="181186" y="31237"/>
                </a:lnTo>
                <a:lnTo>
                  <a:pt x="175252" y="31237"/>
                </a:lnTo>
                <a:lnTo>
                  <a:pt x="175252" y="25301"/>
                </a:lnTo>
                <a:close/>
                <a:moveTo>
                  <a:pt x="187435" y="25301"/>
                </a:moveTo>
                <a:lnTo>
                  <a:pt x="187435" y="31237"/>
                </a:lnTo>
                <a:lnTo>
                  <a:pt x="181499" y="31237"/>
                </a:lnTo>
                <a:lnTo>
                  <a:pt x="181499" y="25301"/>
                </a:lnTo>
                <a:close/>
                <a:moveTo>
                  <a:pt x="193684" y="25301"/>
                </a:moveTo>
                <a:lnTo>
                  <a:pt x="193684" y="31237"/>
                </a:lnTo>
                <a:lnTo>
                  <a:pt x="187749" y="31237"/>
                </a:lnTo>
                <a:lnTo>
                  <a:pt x="187749" y="25301"/>
                </a:lnTo>
                <a:close/>
                <a:moveTo>
                  <a:pt x="199931" y="25301"/>
                </a:moveTo>
                <a:lnTo>
                  <a:pt x="199931" y="31237"/>
                </a:lnTo>
                <a:lnTo>
                  <a:pt x="193996" y="31237"/>
                </a:lnTo>
                <a:lnTo>
                  <a:pt x="193996" y="25301"/>
                </a:lnTo>
                <a:close/>
                <a:moveTo>
                  <a:pt x="206180" y="25301"/>
                </a:moveTo>
                <a:lnTo>
                  <a:pt x="206180" y="31237"/>
                </a:lnTo>
                <a:lnTo>
                  <a:pt x="200244" y="31237"/>
                </a:lnTo>
                <a:lnTo>
                  <a:pt x="200244" y="25301"/>
                </a:lnTo>
                <a:close/>
                <a:moveTo>
                  <a:pt x="212427" y="25301"/>
                </a:moveTo>
                <a:lnTo>
                  <a:pt x="212427" y="31237"/>
                </a:lnTo>
                <a:lnTo>
                  <a:pt x="206491" y="31237"/>
                </a:lnTo>
                <a:lnTo>
                  <a:pt x="206491" y="25301"/>
                </a:lnTo>
                <a:close/>
                <a:moveTo>
                  <a:pt x="218674" y="25301"/>
                </a:moveTo>
                <a:lnTo>
                  <a:pt x="218674" y="31237"/>
                </a:lnTo>
                <a:lnTo>
                  <a:pt x="212739" y="31237"/>
                </a:lnTo>
                <a:lnTo>
                  <a:pt x="212739" y="25301"/>
                </a:lnTo>
                <a:close/>
                <a:moveTo>
                  <a:pt x="224921" y="25301"/>
                </a:moveTo>
                <a:lnTo>
                  <a:pt x="224921" y="31237"/>
                </a:lnTo>
                <a:lnTo>
                  <a:pt x="218987" y="31237"/>
                </a:lnTo>
                <a:lnTo>
                  <a:pt x="218987" y="25301"/>
                </a:lnTo>
                <a:close/>
                <a:moveTo>
                  <a:pt x="231170" y="25301"/>
                </a:moveTo>
                <a:lnTo>
                  <a:pt x="231170" y="31237"/>
                </a:lnTo>
                <a:lnTo>
                  <a:pt x="225234" y="31237"/>
                </a:lnTo>
                <a:lnTo>
                  <a:pt x="225234" y="25301"/>
                </a:lnTo>
                <a:close/>
                <a:moveTo>
                  <a:pt x="237417" y="25301"/>
                </a:moveTo>
                <a:lnTo>
                  <a:pt x="237417" y="31237"/>
                </a:lnTo>
                <a:lnTo>
                  <a:pt x="231481" y="31237"/>
                </a:lnTo>
                <a:lnTo>
                  <a:pt x="231481" y="25301"/>
                </a:lnTo>
                <a:close/>
                <a:moveTo>
                  <a:pt x="243664" y="25301"/>
                </a:moveTo>
                <a:lnTo>
                  <a:pt x="243664" y="31237"/>
                </a:lnTo>
                <a:lnTo>
                  <a:pt x="237729" y="31237"/>
                </a:lnTo>
                <a:lnTo>
                  <a:pt x="237729" y="25301"/>
                </a:lnTo>
                <a:close/>
                <a:moveTo>
                  <a:pt x="249911" y="25301"/>
                </a:moveTo>
                <a:lnTo>
                  <a:pt x="249911" y="31237"/>
                </a:lnTo>
                <a:lnTo>
                  <a:pt x="243977" y="31237"/>
                </a:lnTo>
                <a:lnTo>
                  <a:pt x="243977" y="25301"/>
                </a:lnTo>
                <a:close/>
                <a:moveTo>
                  <a:pt x="256161" y="25301"/>
                </a:moveTo>
                <a:lnTo>
                  <a:pt x="256161" y="31237"/>
                </a:lnTo>
                <a:lnTo>
                  <a:pt x="250225" y="31237"/>
                </a:lnTo>
                <a:lnTo>
                  <a:pt x="250225" y="25301"/>
                </a:lnTo>
                <a:close/>
                <a:moveTo>
                  <a:pt x="262409" y="25301"/>
                </a:moveTo>
                <a:lnTo>
                  <a:pt x="262409" y="31237"/>
                </a:lnTo>
                <a:lnTo>
                  <a:pt x="256474" y="31237"/>
                </a:lnTo>
                <a:lnTo>
                  <a:pt x="256474" y="25301"/>
                </a:lnTo>
                <a:close/>
                <a:moveTo>
                  <a:pt x="268656" y="25301"/>
                </a:moveTo>
                <a:lnTo>
                  <a:pt x="268656" y="31237"/>
                </a:lnTo>
                <a:lnTo>
                  <a:pt x="262721" y="31237"/>
                </a:lnTo>
                <a:lnTo>
                  <a:pt x="262721" y="25301"/>
                </a:lnTo>
                <a:close/>
                <a:moveTo>
                  <a:pt x="274904" y="25301"/>
                </a:moveTo>
                <a:lnTo>
                  <a:pt x="274904" y="31237"/>
                </a:lnTo>
                <a:lnTo>
                  <a:pt x="268968" y="31237"/>
                </a:lnTo>
                <a:lnTo>
                  <a:pt x="268968" y="25301"/>
                </a:lnTo>
                <a:close/>
                <a:moveTo>
                  <a:pt x="6251" y="31548"/>
                </a:moveTo>
                <a:lnTo>
                  <a:pt x="6251" y="31550"/>
                </a:lnTo>
                <a:lnTo>
                  <a:pt x="6251" y="37484"/>
                </a:lnTo>
                <a:lnTo>
                  <a:pt x="315" y="37484"/>
                </a:lnTo>
                <a:lnTo>
                  <a:pt x="315" y="31548"/>
                </a:lnTo>
                <a:close/>
                <a:moveTo>
                  <a:pt x="12498" y="31548"/>
                </a:moveTo>
                <a:lnTo>
                  <a:pt x="12498" y="31550"/>
                </a:lnTo>
                <a:lnTo>
                  <a:pt x="12498" y="37484"/>
                </a:lnTo>
                <a:lnTo>
                  <a:pt x="6562" y="37484"/>
                </a:lnTo>
                <a:lnTo>
                  <a:pt x="6562" y="31548"/>
                </a:lnTo>
                <a:close/>
                <a:moveTo>
                  <a:pt x="18745" y="31548"/>
                </a:moveTo>
                <a:lnTo>
                  <a:pt x="18745" y="31550"/>
                </a:lnTo>
                <a:lnTo>
                  <a:pt x="18745" y="37484"/>
                </a:lnTo>
                <a:lnTo>
                  <a:pt x="12810" y="37484"/>
                </a:lnTo>
                <a:lnTo>
                  <a:pt x="12810" y="31548"/>
                </a:lnTo>
                <a:close/>
                <a:moveTo>
                  <a:pt x="24992" y="31548"/>
                </a:moveTo>
                <a:lnTo>
                  <a:pt x="24992" y="31550"/>
                </a:lnTo>
                <a:lnTo>
                  <a:pt x="24992" y="37484"/>
                </a:lnTo>
                <a:lnTo>
                  <a:pt x="19058" y="37484"/>
                </a:lnTo>
                <a:lnTo>
                  <a:pt x="19058" y="31548"/>
                </a:lnTo>
                <a:close/>
                <a:moveTo>
                  <a:pt x="31242" y="31548"/>
                </a:moveTo>
                <a:lnTo>
                  <a:pt x="31242" y="31550"/>
                </a:lnTo>
                <a:lnTo>
                  <a:pt x="31242" y="37484"/>
                </a:lnTo>
                <a:lnTo>
                  <a:pt x="25305" y="37484"/>
                </a:lnTo>
                <a:lnTo>
                  <a:pt x="25305" y="31548"/>
                </a:lnTo>
                <a:close/>
                <a:moveTo>
                  <a:pt x="162445" y="31548"/>
                </a:moveTo>
                <a:lnTo>
                  <a:pt x="162445" y="31550"/>
                </a:lnTo>
                <a:lnTo>
                  <a:pt x="162445" y="37484"/>
                </a:lnTo>
                <a:lnTo>
                  <a:pt x="156509" y="37484"/>
                </a:lnTo>
                <a:lnTo>
                  <a:pt x="156509" y="31548"/>
                </a:lnTo>
                <a:close/>
                <a:moveTo>
                  <a:pt x="168692" y="31548"/>
                </a:moveTo>
                <a:lnTo>
                  <a:pt x="168692" y="31550"/>
                </a:lnTo>
                <a:lnTo>
                  <a:pt x="168692" y="37484"/>
                </a:lnTo>
                <a:lnTo>
                  <a:pt x="162756" y="37484"/>
                </a:lnTo>
                <a:lnTo>
                  <a:pt x="162756" y="31548"/>
                </a:lnTo>
                <a:close/>
                <a:moveTo>
                  <a:pt x="174939" y="31548"/>
                </a:moveTo>
                <a:lnTo>
                  <a:pt x="174939" y="31550"/>
                </a:lnTo>
                <a:lnTo>
                  <a:pt x="174939" y="37484"/>
                </a:lnTo>
                <a:lnTo>
                  <a:pt x="169005" y="37484"/>
                </a:lnTo>
                <a:lnTo>
                  <a:pt x="169005" y="31548"/>
                </a:lnTo>
                <a:close/>
                <a:moveTo>
                  <a:pt x="181186" y="31548"/>
                </a:moveTo>
                <a:lnTo>
                  <a:pt x="181186" y="31550"/>
                </a:lnTo>
                <a:lnTo>
                  <a:pt x="181186" y="37484"/>
                </a:lnTo>
                <a:lnTo>
                  <a:pt x="175252" y="37484"/>
                </a:lnTo>
                <a:lnTo>
                  <a:pt x="175252" y="31548"/>
                </a:lnTo>
                <a:close/>
                <a:moveTo>
                  <a:pt x="187435" y="31548"/>
                </a:moveTo>
                <a:lnTo>
                  <a:pt x="187435" y="31550"/>
                </a:lnTo>
                <a:lnTo>
                  <a:pt x="187435" y="37484"/>
                </a:lnTo>
                <a:lnTo>
                  <a:pt x="181499" y="37484"/>
                </a:lnTo>
                <a:lnTo>
                  <a:pt x="181499" y="31548"/>
                </a:lnTo>
                <a:close/>
                <a:moveTo>
                  <a:pt x="37489" y="31552"/>
                </a:moveTo>
                <a:lnTo>
                  <a:pt x="37489" y="37486"/>
                </a:lnTo>
                <a:lnTo>
                  <a:pt x="31553" y="37486"/>
                </a:lnTo>
                <a:lnTo>
                  <a:pt x="31553" y="31552"/>
                </a:lnTo>
                <a:close/>
                <a:moveTo>
                  <a:pt x="43737" y="31552"/>
                </a:moveTo>
                <a:lnTo>
                  <a:pt x="43737" y="37486"/>
                </a:lnTo>
                <a:lnTo>
                  <a:pt x="37802" y="37486"/>
                </a:lnTo>
                <a:lnTo>
                  <a:pt x="37802" y="31552"/>
                </a:lnTo>
                <a:close/>
                <a:moveTo>
                  <a:pt x="49985" y="31552"/>
                </a:moveTo>
                <a:lnTo>
                  <a:pt x="49985" y="37486"/>
                </a:lnTo>
                <a:lnTo>
                  <a:pt x="44049" y="37486"/>
                </a:lnTo>
                <a:lnTo>
                  <a:pt x="44049" y="31552"/>
                </a:lnTo>
                <a:close/>
                <a:moveTo>
                  <a:pt x="56232" y="31552"/>
                </a:moveTo>
                <a:lnTo>
                  <a:pt x="56232" y="37486"/>
                </a:lnTo>
                <a:lnTo>
                  <a:pt x="50296" y="37486"/>
                </a:lnTo>
                <a:lnTo>
                  <a:pt x="50296" y="31552"/>
                </a:lnTo>
                <a:close/>
                <a:moveTo>
                  <a:pt x="62480" y="31552"/>
                </a:moveTo>
                <a:lnTo>
                  <a:pt x="62480" y="37486"/>
                </a:lnTo>
                <a:lnTo>
                  <a:pt x="56545" y="37486"/>
                </a:lnTo>
                <a:lnTo>
                  <a:pt x="56545" y="31552"/>
                </a:lnTo>
                <a:close/>
                <a:moveTo>
                  <a:pt x="68727" y="31552"/>
                </a:moveTo>
                <a:lnTo>
                  <a:pt x="68727" y="37486"/>
                </a:lnTo>
                <a:lnTo>
                  <a:pt x="62792" y="37486"/>
                </a:lnTo>
                <a:lnTo>
                  <a:pt x="62792" y="31552"/>
                </a:lnTo>
                <a:close/>
                <a:moveTo>
                  <a:pt x="74975" y="31552"/>
                </a:moveTo>
                <a:lnTo>
                  <a:pt x="74975" y="37486"/>
                </a:lnTo>
                <a:lnTo>
                  <a:pt x="69039" y="37486"/>
                </a:lnTo>
                <a:lnTo>
                  <a:pt x="69039" y="31552"/>
                </a:lnTo>
                <a:close/>
                <a:moveTo>
                  <a:pt x="81223" y="31552"/>
                </a:moveTo>
                <a:lnTo>
                  <a:pt x="81223" y="37486"/>
                </a:lnTo>
                <a:lnTo>
                  <a:pt x="75286" y="37486"/>
                </a:lnTo>
                <a:lnTo>
                  <a:pt x="75286" y="31552"/>
                </a:lnTo>
                <a:close/>
                <a:moveTo>
                  <a:pt x="87470" y="31552"/>
                </a:moveTo>
                <a:lnTo>
                  <a:pt x="87470" y="37486"/>
                </a:lnTo>
                <a:lnTo>
                  <a:pt x="81535" y="37486"/>
                </a:lnTo>
                <a:lnTo>
                  <a:pt x="81535" y="31552"/>
                </a:lnTo>
                <a:close/>
                <a:moveTo>
                  <a:pt x="93720" y="31552"/>
                </a:moveTo>
                <a:lnTo>
                  <a:pt x="93720" y="37486"/>
                </a:lnTo>
                <a:lnTo>
                  <a:pt x="87784" y="37486"/>
                </a:lnTo>
                <a:lnTo>
                  <a:pt x="87784" y="31552"/>
                </a:lnTo>
                <a:close/>
                <a:moveTo>
                  <a:pt x="99967" y="31552"/>
                </a:moveTo>
                <a:lnTo>
                  <a:pt x="99967" y="37486"/>
                </a:lnTo>
                <a:lnTo>
                  <a:pt x="94031" y="37486"/>
                </a:lnTo>
                <a:lnTo>
                  <a:pt x="94031" y="31552"/>
                </a:lnTo>
                <a:close/>
                <a:moveTo>
                  <a:pt x="106214" y="31552"/>
                </a:moveTo>
                <a:lnTo>
                  <a:pt x="106214" y="37486"/>
                </a:lnTo>
                <a:lnTo>
                  <a:pt x="100280" y="37486"/>
                </a:lnTo>
                <a:lnTo>
                  <a:pt x="100280" y="31552"/>
                </a:lnTo>
                <a:close/>
                <a:moveTo>
                  <a:pt x="112461" y="31552"/>
                </a:moveTo>
                <a:lnTo>
                  <a:pt x="112461" y="37486"/>
                </a:lnTo>
                <a:lnTo>
                  <a:pt x="106527" y="37486"/>
                </a:lnTo>
                <a:lnTo>
                  <a:pt x="106527" y="31552"/>
                </a:lnTo>
                <a:close/>
                <a:moveTo>
                  <a:pt x="118710" y="31552"/>
                </a:moveTo>
                <a:lnTo>
                  <a:pt x="118710" y="37486"/>
                </a:lnTo>
                <a:lnTo>
                  <a:pt x="112774" y="37486"/>
                </a:lnTo>
                <a:lnTo>
                  <a:pt x="112774" y="31552"/>
                </a:lnTo>
                <a:close/>
                <a:moveTo>
                  <a:pt x="124957" y="31552"/>
                </a:moveTo>
                <a:lnTo>
                  <a:pt x="124957" y="37486"/>
                </a:lnTo>
                <a:lnTo>
                  <a:pt x="119021" y="37486"/>
                </a:lnTo>
                <a:lnTo>
                  <a:pt x="119021" y="31552"/>
                </a:lnTo>
                <a:close/>
                <a:moveTo>
                  <a:pt x="131204" y="31552"/>
                </a:moveTo>
                <a:lnTo>
                  <a:pt x="131204" y="37486"/>
                </a:lnTo>
                <a:lnTo>
                  <a:pt x="125270" y="37486"/>
                </a:lnTo>
                <a:lnTo>
                  <a:pt x="125270" y="31552"/>
                </a:lnTo>
                <a:close/>
                <a:moveTo>
                  <a:pt x="137451" y="31552"/>
                </a:moveTo>
                <a:lnTo>
                  <a:pt x="137451" y="37486"/>
                </a:lnTo>
                <a:lnTo>
                  <a:pt x="131517" y="37486"/>
                </a:lnTo>
                <a:lnTo>
                  <a:pt x="131517" y="31552"/>
                </a:lnTo>
                <a:close/>
                <a:moveTo>
                  <a:pt x="143702" y="31552"/>
                </a:moveTo>
                <a:lnTo>
                  <a:pt x="143702" y="37486"/>
                </a:lnTo>
                <a:lnTo>
                  <a:pt x="137766" y="37486"/>
                </a:lnTo>
                <a:lnTo>
                  <a:pt x="137766" y="31552"/>
                </a:lnTo>
                <a:close/>
                <a:moveTo>
                  <a:pt x="149949" y="31552"/>
                </a:moveTo>
                <a:lnTo>
                  <a:pt x="149949" y="37486"/>
                </a:lnTo>
                <a:lnTo>
                  <a:pt x="144015" y="37486"/>
                </a:lnTo>
                <a:lnTo>
                  <a:pt x="144015" y="31552"/>
                </a:lnTo>
                <a:close/>
                <a:moveTo>
                  <a:pt x="156196" y="31552"/>
                </a:moveTo>
                <a:lnTo>
                  <a:pt x="156196" y="37486"/>
                </a:lnTo>
                <a:lnTo>
                  <a:pt x="150262" y="37486"/>
                </a:lnTo>
                <a:lnTo>
                  <a:pt x="150262" y="31552"/>
                </a:lnTo>
                <a:close/>
                <a:moveTo>
                  <a:pt x="193684" y="31552"/>
                </a:moveTo>
                <a:lnTo>
                  <a:pt x="193684" y="37486"/>
                </a:lnTo>
                <a:lnTo>
                  <a:pt x="187749" y="37486"/>
                </a:lnTo>
                <a:lnTo>
                  <a:pt x="187749" y="31552"/>
                </a:lnTo>
                <a:close/>
                <a:moveTo>
                  <a:pt x="199931" y="31552"/>
                </a:moveTo>
                <a:lnTo>
                  <a:pt x="199931" y="37486"/>
                </a:lnTo>
                <a:lnTo>
                  <a:pt x="193996" y="37486"/>
                </a:lnTo>
                <a:lnTo>
                  <a:pt x="193996" y="31552"/>
                </a:lnTo>
                <a:close/>
                <a:moveTo>
                  <a:pt x="206180" y="31552"/>
                </a:moveTo>
                <a:lnTo>
                  <a:pt x="206180" y="37486"/>
                </a:lnTo>
                <a:lnTo>
                  <a:pt x="200244" y="37486"/>
                </a:lnTo>
                <a:lnTo>
                  <a:pt x="200244" y="31552"/>
                </a:lnTo>
                <a:close/>
                <a:moveTo>
                  <a:pt x="212427" y="31552"/>
                </a:moveTo>
                <a:lnTo>
                  <a:pt x="212427" y="37486"/>
                </a:lnTo>
                <a:lnTo>
                  <a:pt x="206491" y="37486"/>
                </a:lnTo>
                <a:lnTo>
                  <a:pt x="206491" y="31552"/>
                </a:lnTo>
                <a:close/>
                <a:moveTo>
                  <a:pt x="218674" y="31552"/>
                </a:moveTo>
                <a:lnTo>
                  <a:pt x="218674" y="37486"/>
                </a:lnTo>
                <a:lnTo>
                  <a:pt x="212739" y="37486"/>
                </a:lnTo>
                <a:lnTo>
                  <a:pt x="212739" y="31552"/>
                </a:lnTo>
                <a:close/>
                <a:moveTo>
                  <a:pt x="224921" y="31552"/>
                </a:moveTo>
                <a:lnTo>
                  <a:pt x="224921" y="37486"/>
                </a:lnTo>
                <a:lnTo>
                  <a:pt x="218987" y="37486"/>
                </a:lnTo>
                <a:lnTo>
                  <a:pt x="218987" y="31552"/>
                </a:lnTo>
                <a:close/>
                <a:moveTo>
                  <a:pt x="231170" y="31552"/>
                </a:moveTo>
                <a:lnTo>
                  <a:pt x="231170" y="37486"/>
                </a:lnTo>
                <a:lnTo>
                  <a:pt x="225234" y="37486"/>
                </a:lnTo>
                <a:lnTo>
                  <a:pt x="225234" y="31552"/>
                </a:lnTo>
                <a:close/>
                <a:moveTo>
                  <a:pt x="237417" y="31552"/>
                </a:moveTo>
                <a:lnTo>
                  <a:pt x="237417" y="37486"/>
                </a:lnTo>
                <a:lnTo>
                  <a:pt x="231481" y="37486"/>
                </a:lnTo>
                <a:lnTo>
                  <a:pt x="231481" y="31552"/>
                </a:lnTo>
                <a:close/>
                <a:moveTo>
                  <a:pt x="243664" y="31552"/>
                </a:moveTo>
                <a:lnTo>
                  <a:pt x="243664" y="37486"/>
                </a:lnTo>
                <a:lnTo>
                  <a:pt x="237729" y="37486"/>
                </a:lnTo>
                <a:lnTo>
                  <a:pt x="237729" y="31552"/>
                </a:lnTo>
                <a:close/>
                <a:moveTo>
                  <a:pt x="249911" y="31552"/>
                </a:moveTo>
                <a:lnTo>
                  <a:pt x="249911" y="37486"/>
                </a:lnTo>
                <a:lnTo>
                  <a:pt x="243977" y="37486"/>
                </a:lnTo>
                <a:lnTo>
                  <a:pt x="243977" y="31552"/>
                </a:lnTo>
                <a:close/>
                <a:moveTo>
                  <a:pt x="256161" y="31552"/>
                </a:moveTo>
                <a:lnTo>
                  <a:pt x="256161" y="37486"/>
                </a:lnTo>
                <a:lnTo>
                  <a:pt x="250225" y="37486"/>
                </a:lnTo>
                <a:lnTo>
                  <a:pt x="250225" y="31552"/>
                </a:lnTo>
                <a:close/>
                <a:moveTo>
                  <a:pt x="262409" y="31552"/>
                </a:moveTo>
                <a:lnTo>
                  <a:pt x="262409" y="37486"/>
                </a:lnTo>
                <a:lnTo>
                  <a:pt x="256474" y="37486"/>
                </a:lnTo>
                <a:lnTo>
                  <a:pt x="256474" y="31552"/>
                </a:lnTo>
                <a:close/>
                <a:moveTo>
                  <a:pt x="268656" y="31552"/>
                </a:moveTo>
                <a:lnTo>
                  <a:pt x="268656" y="37486"/>
                </a:lnTo>
                <a:lnTo>
                  <a:pt x="262721" y="37486"/>
                </a:lnTo>
                <a:lnTo>
                  <a:pt x="262721" y="31552"/>
                </a:lnTo>
                <a:close/>
                <a:moveTo>
                  <a:pt x="274904" y="31552"/>
                </a:moveTo>
                <a:lnTo>
                  <a:pt x="274904" y="37486"/>
                </a:lnTo>
                <a:lnTo>
                  <a:pt x="268968" y="37486"/>
                </a:lnTo>
                <a:lnTo>
                  <a:pt x="268968" y="31552"/>
                </a:lnTo>
                <a:close/>
                <a:moveTo>
                  <a:pt x="6251" y="37799"/>
                </a:moveTo>
                <a:lnTo>
                  <a:pt x="6251" y="43735"/>
                </a:lnTo>
                <a:lnTo>
                  <a:pt x="315" y="43735"/>
                </a:lnTo>
                <a:lnTo>
                  <a:pt x="315" y="37799"/>
                </a:lnTo>
                <a:close/>
                <a:moveTo>
                  <a:pt x="12498" y="37799"/>
                </a:moveTo>
                <a:lnTo>
                  <a:pt x="12498" y="43735"/>
                </a:lnTo>
                <a:lnTo>
                  <a:pt x="6562" y="43735"/>
                </a:lnTo>
                <a:lnTo>
                  <a:pt x="6562" y="37799"/>
                </a:lnTo>
                <a:close/>
                <a:moveTo>
                  <a:pt x="18745" y="37799"/>
                </a:moveTo>
                <a:lnTo>
                  <a:pt x="18745" y="43735"/>
                </a:lnTo>
                <a:lnTo>
                  <a:pt x="12810" y="43735"/>
                </a:lnTo>
                <a:lnTo>
                  <a:pt x="12810" y="37799"/>
                </a:lnTo>
                <a:close/>
                <a:moveTo>
                  <a:pt x="24992" y="37799"/>
                </a:moveTo>
                <a:lnTo>
                  <a:pt x="24992" y="43735"/>
                </a:lnTo>
                <a:lnTo>
                  <a:pt x="19058" y="43735"/>
                </a:lnTo>
                <a:lnTo>
                  <a:pt x="19058" y="37799"/>
                </a:lnTo>
                <a:close/>
                <a:moveTo>
                  <a:pt x="31242" y="37799"/>
                </a:moveTo>
                <a:lnTo>
                  <a:pt x="31242" y="43735"/>
                </a:lnTo>
                <a:lnTo>
                  <a:pt x="25305" y="43735"/>
                </a:lnTo>
                <a:lnTo>
                  <a:pt x="25305" y="37799"/>
                </a:lnTo>
                <a:close/>
                <a:moveTo>
                  <a:pt x="37489" y="37799"/>
                </a:moveTo>
                <a:lnTo>
                  <a:pt x="37489" y="43735"/>
                </a:lnTo>
                <a:lnTo>
                  <a:pt x="31553" y="43735"/>
                </a:lnTo>
                <a:lnTo>
                  <a:pt x="31553" y="37799"/>
                </a:lnTo>
                <a:close/>
                <a:moveTo>
                  <a:pt x="43737" y="37799"/>
                </a:moveTo>
                <a:lnTo>
                  <a:pt x="43737" y="43735"/>
                </a:lnTo>
                <a:lnTo>
                  <a:pt x="37802" y="43735"/>
                </a:lnTo>
                <a:lnTo>
                  <a:pt x="37802" y="37799"/>
                </a:lnTo>
                <a:close/>
                <a:moveTo>
                  <a:pt x="49985" y="37799"/>
                </a:moveTo>
                <a:lnTo>
                  <a:pt x="49985" y="43735"/>
                </a:lnTo>
                <a:lnTo>
                  <a:pt x="44049" y="43735"/>
                </a:lnTo>
                <a:lnTo>
                  <a:pt x="44049" y="37799"/>
                </a:lnTo>
                <a:close/>
                <a:moveTo>
                  <a:pt x="56232" y="37799"/>
                </a:moveTo>
                <a:lnTo>
                  <a:pt x="56232" y="43735"/>
                </a:lnTo>
                <a:lnTo>
                  <a:pt x="50296" y="43735"/>
                </a:lnTo>
                <a:lnTo>
                  <a:pt x="50296" y="37799"/>
                </a:lnTo>
                <a:close/>
                <a:moveTo>
                  <a:pt x="62480" y="37799"/>
                </a:moveTo>
                <a:lnTo>
                  <a:pt x="62480" y="43735"/>
                </a:lnTo>
                <a:lnTo>
                  <a:pt x="56545" y="43735"/>
                </a:lnTo>
                <a:lnTo>
                  <a:pt x="56545" y="37799"/>
                </a:lnTo>
                <a:close/>
                <a:moveTo>
                  <a:pt x="68727" y="37799"/>
                </a:moveTo>
                <a:lnTo>
                  <a:pt x="68727" y="43735"/>
                </a:lnTo>
                <a:lnTo>
                  <a:pt x="62792" y="43735"/>
                </a:lnTo>
                <a:lnTo>
                  <a:pt x="62792" y="37799"/>
                </a:lnTo>
                <a:close/>
                <a:moveTo>
                  <a:pt x="74975" y="37799"/>
                </a:moveTo>
                <a:lnTo>
                  <a:pt x="74975" y="43735"/>
                </a:lnTo>
                <a:lnTo>
                  <a:pt x="69039" y="43735"/>
                </a:lnTo>
                <a:lnTo>
                  <a:pt x="69039" y="37799"/>
                </a:lnTo>
                <a:close/>
                <a:moveTo>
                  <a:pt x="81223" y="37799"/>
                </a:moveTo>
                <a:lnTo>
                  <a:pt x="81223" y="43735"/>
                </a:lnTo>
                <a:lnTo>
                  <a:pt x="75286" y="43735"/>
                </a:lnTo>
                <a:lnTo>
                  <a:pt x="75286" y="37799"/>
                </a:lnTo>
                <a:close/>
                <a:moveTo>
                  <a:pt x="87470" y="37799"/>
                </a:moveTo>
                <a:lnTo>
                  <a:pt x="87470" y="43735"/>
                </a:lnTo>
                <a:lnTo>
                  <a:pt x="81535" y="43735"/>
                </a:lnTo>
                <a:lnTo>
                  <a:pt x="81535" y="37799"/>
                </a:lnTo>
                <a:close/>
                <a:moveTo>
                  <a:pt x="93720" y="37799"/>
                </a:moveTo>
                <a:lnTo>
                  <a:pt x="93720" y="43735"/>
                </a:lnTo>
                <a:lnTo>
                  <a:pt x="87784" y="43735"/>
                </a:lnTo>
                <a:lnTo>
                  <a:pt x="87784" y="37799"/>
                </a:lnTo>
                <a:close/>
                <a:moveTo>
                  <a:pt x="99967" y="37799"/>
                </a:moveTo>
                <a:lnTo>
                  <a:pt x="99967" y="43735"/>
                </a:lnTo>
                <a:lnTo>
                  <a:pt x="94031" y="43735"/>
                </a:lnTo>
                <a:lnTo>
                  <a:pt x="94031" y="37799"/>
                </a:lnTo>
                <a:close/>
                <a:moveTo>
                  <a:pt x="106214" y="37799"/>
                </a:moveTo>
                <a:lnTo>
                  <a:pt x="106214" y="43735"/>
                </a:lnTo>
                <a:lnTo>
                  <a:pt x="100280" y="43735"/>
                </a:lnTo>
                <a:lnTo>
                  <a:pt x="100280" y="37799"/>
                </a:lnTo>
                <a:close/>
                <a:moveTo>
                  <a:pt x="112461" y="37799"/>
                </a:moveTo>
                <a:lnTo>
                  <a:pt x="112461" y="43735"/>
                </a:lnTo>
                <a:lnTo>
                  <a:pt x="106527" y="43735"/>
                </a:lnTo>
                <a:lnTo>
                  <a:pt x="106527" y="37799"/>
                </a:lnTo>
                <a:close/>
                <a:moveTo>
                  <a:pt x="118710" y="37799"/>
                </a:moveTo>
                <a:lnTo>
                  <a:pt x="118710" y="43735"/>
                </a:lnTo>
                <a:lnTo>
                  <a:pt x="112774" y="43735"/>
                </a:lnTo>
                <a:lnTo>
                  <a:pt x="112774" y="37799"/>
                </a:lnTo>
                <a:close/>
                <a:moveTo>
                  <a:pt x="124957" y="37799"/>
                </a:moveTo>
                <a:lnTo>
                  <a:pt x="124957" y="43735"/>
                </a:lnTo>
                <a:lnTo>
                  <a:pt x="119021" y="43735"/>
                </a:lnTo>
                <a:lnTo>
                  <a:pt x="119021" y="37799"/>
                </a:lnTo>
                <a:close/>
                <a:moveTo>
                  <a:pt x="131204" y="37799"/>
                </a:moveTo>
                <a:lnTo>
                  <a:pt x="131204" y="43735"/>
                </a:lnTo>
                <a:lnTo>
                  <a:pt x="125270" y="43735"/>
                </a:lnTo>
                <a:lnTo>
                  <a:pt x="125270" y="37799"/>
                </a:lnTo>
                <a:close/>
                <a:moveTo>
                  <a:pt x="137451" y="37799"/>
                </a:moveTo>
                <a:lnTo>
                  <a:pt x="137451" y="43735"/>
                </a:lnTo>
                <a:lnTo>
                  <a:pt x="131517" y="43735"/>
                </a:lnTo>
                <a:lnTo>
                  <a:pt x="131517" y="37799"/>
                </a:lnTo>
                <a:close/>
                <a:moveTo>
                  <a:pt x="143702" y="37799"/>
                </a:moveTo>
                <a:lnTo>
                  <a:pt x="143702" y="43735"/>
                </a:lnTo>
                <a:lnTo>
                  <a:pt x="137766" y="43735"/>
                </a:lnTo>
                <a:lnTo>
                  <a:pt x="137766" y="37799"/>
                </a:lnTo>
                <a:close/>
                <a:moveTo>
                  <a:pt x="149949" y="37799"/>
                </a:moveTo>
                <a:lnTo>
                  <a:pt x="149949" y="43735"/>
                </a:lnTo>
                <a:lnTo>
                  <a:pt x="144015" y="43735"/>
                </a:lnTo>
                <a:lnTo>
                  <a:pt x="144015" y="37799"/>
                </a:lnTo>
                <a:close/>
                <a:moveTo>
                  <a:pt x="156196" y="37799"/>
                </a:moveTo>
                <a:lnTo>
                  <a:pt x="156196" y="43735"/>
                </a:lnTo>
                <a:lnTo>
                  <a:pt x="150262" y="43735"/>
                </a:lnTo>
                <a:lnTo>
                  <a:pt x="150262" y="37799"/>
                </a:lnTo>
                <a:close/>
                <a:moveTo>
                  <a:pt x="162445" y="37799"/>
                </a:moveTo>
                <a:lnTo>
                  <a:pt x="162445" y="43735"/>
                </a:lnTo>
                <a:lnTo>
                  <a:pt x="156509" y="43735"/>
                </a:lnTo>
                <a:lnTo>
                  <a:pt x="156509" y="37799"/>
                </a:lnTo>
                <a:close/>
                <a:moveTo>
                  <a:pt x="168692" y="37799"/>
                </a:moveTo>
                <a:lnTo>
                  <a:pt x="168692" y="43735"/>
                </a:lnTo>
                <a:lnTo>
                  <a:pt x="162756" y="43735"/>
                </a:lnTo>
                <a:lnTo>
                  <a:pt x="162756" y="37799"/>
                </a:lnTo>
                <a:close/>
                <a:moveTo>
                  <a:pt x="174939" y="37799"/>
                </a:moveTo>
                <a:lnTo>
                  <a:pt x="174939" y="43735"/>
                </a:lnTo>
                <a:lnTo>
                  <a:pt x="169005" y="43735"/>
                </a:lnTo>
                <a:lnTo>
                  <a:pt x="169005" y="37799"/>
                </a:lnTo>
                <a:close/>
                <a:moveTo>
                  <a:pt x="181186" y="37799"/>
                </a:moveTo>
                <a:lnTo>
                  <a:pt x="181186" y="43735"/>
                </a:lnTo>
                <a:lnTo>
                  <a:pt x="175252" y="43735"/>
                </a:lnTo>
                <a:lnTo>
                  <a:pt x="175252" y="37799"/>
                </a:lnTo>
                <a:close/>
                <a:moveTo>
                  <a:pt x="187435" y="37799"/>
                </a:moveTo>
                <a:lnTo>
                  <a:pt x="187435" y="43735"/>
                </a:lnTo>
                <a:lnTo>
                  <a:pt x="181499" y="43735"/>
                </a:lnTo>
                <a:lnTo>
                  <a:pt x="181499" y="37799"/>
                </a:lnTo>
                <a:close/>
                <a:moveTo>
                  <a:pt x="193684" y="37799"/>
                </a:moveTo>
                <a:lnTo>
                  <a:pt x="193684" y="43735"/>
                </a:lnTo>
                <a:lnTo>
                  <a:pt x="187749" y="43735"/>
                </a:lnTo>
                <a:lnTo>
                  <a:pt x="187749" y="37799"/>
                </a:lnTo>
                <a:close/>
                <a:moveTo>
                  <a:pt x="199931" y="37799"/>
                </a:moveTo>
                <a:lnTo>
                  <a:pt x="199931" y="43735"/>
                </a:lnTo>
                <a:lnTo>
                  <a:pt x="193996" y="43735"/>
                </a:lnTo>
                <a:lnTo>
                  <a:pt x="193996" y="37799"/>
                </a:lnTo>
                <a:close/>
                <a:moveTo>
                  <a:pt x="206180" y="37799"/>
                </a:moveTo>
                <a:lnTo>
                  <a:pt x="206180" y="43735"/>
                </a:lnTo>
                <a:lnTo>
                  <a:pt x="200244" y="43735"/>
                </a:lnTo>
                <a:lnTo>
                  <a:pt x="200244" y="37799"/>
                </a:lnTo>
                <a:close/>
                <a:moveTo>
                  <a:pt x="212427" y="37799"/>
                </a:moveTo>
                <a:lnTo>
                  <a:pt x="212427" y="43735"/>
                </a:lnTo>
                <a:lnTo>
                  <a:pt x="206491" y="43735"/>
                </a:lnTo>
                <a:lnTo>
                  <a:pt x="206491" y="37799"/>
                </a:lnTo>
                <a:close/>
                <a:moveTo>
                  <a:pt x="218674" y="37799"/>
                </a:moveTo>
                <a:lnTo>
                  <a:pt x="218674" y="43735"/>
                </a:lnTo>
                <a:lnTo>
                  <a:pt x="212739" y="43735"/>
                </a:lnTo>
                <a:lnTo>
                  <a:pt x="212739" y="37799"/>
                </a:lnTo>
                <a:close/>
                <a:moveTo>
                  <a:pt x="224921" y="37799"/>
                </a:moveTo>
                <a:lnTo>
                  <a:pt x="224921" y="43735"/>
                </a:lnTo>
                <a:lnTo>
                  <a:pt x="218987" y="43735"/>
                </a:lnTo>
                <a:lnTo>
                  <a:pt x="218987" y="37799"/>
                </a:lnTo>
                <a:close/>
                <a:moveTo>
                  <a:pt x="231170" y="37799"/>
                </a:moveTo>
                <a:lnTo>
                  <a:pt x="231170" y="43735"/>
                </a:lnTo>
                <a:lnTo>
                  <a:pt x="225234" y="43735"/>
                </a:lnTo>
                <a:lnTo>
                  <a:pt x="225234" y="37799"/>
                </a:lnTo>
                <a:close/>
                <a:moveTo>
                  <a:pt x="237417" y="37799"/>
                </a:moveTo>
                <a:lnTo>
                  <a:pt x="237417" y="43735"/>
                </a:lnTo>
                <a:lnTo>
                  <a:pt x="231481" y="43735"/>
                </a:lnTo>
                <a:lnTo>
                  <a:pt x="231481" y="37799"/>
                </a:lnTo>
                <a:close/>
                <a:moveTo>
                  <a:pt x="243664" y="37799"/>
                </a:moveTo>
                <a:lnTo>
                  <a:pt x="243664" y="43735"/>
                </a:lnTo>
                <a:lnTo>
                  <a:pt x="237729" y="43735"/>
                </a:lnTo>
                <a:lnTo>
                  <a:pt x="237729" y="37799"/>
                </a:lnTo>
                <a:close/>
                <a:moveTo>
                  <a:pt x="249911" y="37799"/>
                </a:moveTo>
                <a:lnTo>
                  <a:pt x="249911" y="43735"/>
                </a:lnTo>
                <a:lnTo>
                  <a:pt x="243977" y="43735"/>
                </a:lnTo>
                <a:lnTo>
                  <a:pt x="243977" y="37799"/>
                </a:lnTo>
                <a:close/>
                <a:moveTo>
                  <a:pt x="256161" y="37799"/>
                </a:moveTo>
                <a:lnTo>
                  <a:pt x="256161" y="43735"/>
                </a:lnTo>
                <a:lnTo>
                  <a:pt x="250225" y="43735"/>
                </a:lnTo>
                <a:lnTo>
                  <a:pt x="250225" y="37799"/>
                </a:lnTo>
                <a:close/>
                <a:moveTo>
                  <a:pt x="262409" y="37799"/>
                </a:moveTo>
                <a:lnTo>
                  <a:pt x="262409" y="43735"/>
                </a:lnTo>
                <a:lnTo>
                  <a:pt x="256474" y="43735"/>
                </a:lnTo>
                <a:lnTo>
                  <a:pt x="256474" y="37799"/>
                </a:lnTo>
                <a:close/>
                <a:moveTo>
                  <a:pt x="268656" y="37799"/>
                </a:moveTo>
                <a:lnTo>
                  <a:pt x="268656" y="43735"/>
                </a:lnTo>
                <a:lnTo>
                  <a:pt x="262721" y="43735"/>
                </a:lnTo>
                <a:lnTo>
                  <a:pt x="262721" y="37799"/>
                </a:lnTo>
                <a:close/>
                <a:moveTo>
                  <a:pt x="274904" y="37799"/>
                </a:moveTo>
                <a:lnTo>
                  <a:pt x="274904" y="43735"/>
                </a:lnTo>
                <a:lnTo>
                  <a:pt x="268968" y="43735"/>
                </a:lnTo>
                <a:lnTo>
                  <a:pt x="268968" y="37799"/>
                </a:lnTo>
                <a:close/>
                <a:moveTo>
                  <a:pt x="6251" y="44046"/>
                </a:moveTo>
                <a:lnTo>
                  <a:pt x="6251" y="49982"/>
                </a:lnTo>
                <a:lnTo>
                  <a:pt x="315" y="49982"/>
                </a:lnTo>
                <a:lnTo>
                  <a:pt x="315" y="44046"/>
                </a:lnTo>
                <a:close/>
                <a:moveTo>
                  <a:pt x="12498" y="44046"/>
                </a:moveTo>
                <a:lnTo>
                  <a:pt x="12498" y="49982"/>
                </a:lnTo>
                <a:lnTo>
                  <a:pt x="6562" y="49982"/>
                </a:lnTo>
                <a:lnTo>
                  <a:pt x="6562" y="44046"/>
                </a:lnTo>
                <a:close/>
                <a:moveTo>
                  <a:pt x="18745" y="44046"/>
                </a:moveTo>
                <a:lnTo>
                  <a:pt x="18745" y="49982"/>
                </a:lnTo>
                <a:lnTo>
                  <a:pt x="12810" y="49982"/>
                </a:lnTo>
                <a:lnTo>
                  <a:pt x="12810" y="44046"/>
                </a:lnTo>
                <a:close/>
                <a:moveTo>
                  <a:pt x="24992" y="44046"/>
                </a:moveTo>
                <a:lnTo>
                  <a:pt x="24992" y="49982"/>
                </a:lnTo>
                <a:lnTo>
                  <a:pt x="19058" y="49982"/>
                </a:lnTo>
                <a:lnTo>
                  <a:pt x="19058" y="44046"/>
                </a:lnTo>
                <a:close/>
                <a:moveTo>
                  <a:pt x="31242" y="44046"/>
                </a:moveTo>
                <a:lnTo>
                  <a:pt x="31242" y="49982"/>
                </a:lnTo>
                <a:lnTo>
                  <a:pt x="25305" y="49982"/>
                </a:lnTo>
                <a:lnTo>
                  <a:pt x="25305" y="44046"/>
                </a:lnTo>
                <a:close/>
                <a:moveTo>
                  <a:pt x="37489" y="44046"/>
                </a:moveTo>
                <a:lnTo>
                  <a:pt x="37489" y="49982"/>
                </a:lnTo>
                <a:lnTo>
                  <a:pt x="31553" y="49982"/>
                </a:lnTo>
                <a:lnTo>
                  <a:pt x="31553" y="44046"/>
                </a:lnTo>
                <a:close/>
                <a:moveTo>
                  <a:pt x="43737" y="44046"/>
                </a:moveTo>
                <a:lnTo>
                  <a:pt x="43737" y="49982"/>
                </a:lnTo>
                <a:lnTo>
                  <a:pt x="37802" y="49982"/>
                </a:lnTo>
                <a:lnTo>
                  <a:pt x="37802" y="44046"/>
                </a:lnTo>
                <a:close/>
                <a:moveTo>
                  <a:pt x="49985" y="44046"/>
                </a:moveTo>
                <a:lnTo>
                  <a:pt x="49985" y="49982"/>
                </a:lnTo>
                <a:lnTo>
                  <a:pt x="44049" y="49982"/>
                </a:lnTo>
                <a:lnTo>
                  <a:pt x="44049" y="44046"/>
                </a:lnTo>
                <a:close/>
                <a:moveTo>
                  <a:pt x="56232" y="44046"/>
                </a:moveTo>
                <a:lnTo>
                  <a:pt x="56232" y="49982"/>
                </a:lnTo>
                <a:lnTo>
                  <a:pt x="50296" y="49982"/>
                </a:lnTo>
                <a:lnTo>
                  <a:pt x="50296" y="44046"/>
                </a:lnTo>
                <a:close/>
                <a:moveTo>
                  <a:pt x="62480" y="44046"/>
                </a:moveTo>
                <a:lnTo>
                  <a:pt x="62480" y="49982"/>
                </a:lnTo>
                <a:lnTo>
                  <a:pt x="56545" y="49982"/>
                </a:lnTo>
                <a:lnTo>
                  <a:pt x="56545" y="44046"/>
                </a:lnTo>
                <a:close/>
                <a:moveTo>
                  <a:pt x="68727" y="44046"/>
                </a:moveTo>
                <a:lnTo>
                  <a:pt x="68727" y="49982"/>
                </a:lnTo>
                <a:lnTo>
                  <a:pt x="62792" y="49982"/>
                </a:lnTo>
                <a:lnTo>
                  <a:pt x="62792" y="44046"/>
                </a:lnTo>
                <a:close/>
                <a:moveTo>
                  <a:pt x="74975" y="44046"/>
                </a:moveTo>
                <a:lnTo>
                  <a:pt x="74975" y="49982"/>
                </a:lnTo>
                <a:lnTo>
                  <a:pt x="69039" y="49982"/>
                </a:lnTo>
                <a:lnTo>
                  <a:pt x="69039" y="44046"/>
                </a:lnTo>
                <a:close/>
                <a:moveTo>
                  <a:pt x="81223" y="44046"/>
                </a:moveTo>
                <a:lnTo>
                  <a:pt x="81223" y="49982"/>
                </a:lnTo>
                <a:lnTo>
                  <a:pt x="75286" y="49982"/>
                </a:lnTo>
                <a:lnTo>
                  <a:pt x="75286" y="44046"/>
                </a:lnTo>
                <a:close/>
                <a:moveTo>
                  <a:pt x="87470" y="44046"/>
                </a:moveTo>
                <a:lnTo>
                  <a:pt x="87470" y="49982"/>
                </a:lnTo>
                <a:lnTo>
                  <a:pt x="81535" y="49982"/>
                </a:lnTo>
                <a:lnTo>
                  <a:pt x="81535" y="44046"/>
                </a:lnTo>
                <a:close/>
                <a:moveTo>
                  <a:pt x="93720" y="44046"/>
                </a:moveTo>
                <a:lnTo>
                  <a:pt x="93720" y="49982"/>
                </a:lnTo>
                <a:lnTo>
                  <a:pt x="87784" y="49982"/>
                </a:lnTo>
                <a:lnTo>
                  <a:pt x="87784" y="44046"/>
                </a:lnTo>
                <a:close/>
                <a:moveTo>
                  <a:pt x="99967" y="44046"/>
                </a:moveTo>
                <a:lnTo>
                  <a:pt x="99967" y="49982"/>
                </a:lnTo>
                <a:lnTo>
                  <a:pt x="94031" y="49982"/>
                </a:lnTo>
                <a:lnTo>
                  <a:pt x="94031" y="44046"/>
                </a:lnTo>
                <a:close/>
                <a:moveTo>
                  <a:pt x="106214" y="44046"/>
                </a:moveTo>
                <a:lnTo>
                  <a:pt x="106214" y="49982"/>
                </a:lnTo>
                <a:lnTo>
                  <a:pt x="100278" y="49982"/>
                </a:lnTo>
                <a:lnTo>
                  <a:pt x="100278" y="44046"/>
                </a:lnTo>
                <a:close/>
                <a:moveTo>
                  <a:pt x="112461" y="44046"/>
                </a:moveTo>
                <a:lnTo>
                  <a:pt x="112461" y="49982"/>
                </a:lnTo>
                <a:lnTo>
                  <a:pt x="106527" y="49982"/>
                </a:lnTo>
                <a:lnTo>
                  <a:pt x="106527" y="44046"/>
                </a:lnTo>
                <a:close/>
                <a:moveTo>
                  <a:pt x="118710" y="44046"/>
                </a:moveTo>
                <a:lnTo>
                  <a:pt x="118710" y="49982"/>
                </a:lnTo>
                <a:lnTo>
                  <a:pt x="112774" y="49982"/>
                </a:lnTo>
                <a:lnTo>
                  <a:pt x="112774" y="44046"/>
                </a:lnTo>
                <a:close/>
                <a:moveTo>
                  <a:pt x="124957" y="44046"/>
                </a:moveTo>
                <a:lnTo>
                  <a:pt x="124957" y="49982"/>
                </a:lnTo>
                <a:lnTo>
                  <a:pt x="119021" y="49982"/>
                </a:lnTo>
                <a:lnTo>
                  <a:pt x="119021" y="44046"/>
                </a:lnTo>
                <a:close/>
                <a:moveTo>
                  <a:pt x="131204" y="44046"/>
                </a:moveTo>
                <a:lnTo>
                  <a:pt x="131204" y="49982"/>
                </a:lnTo>
                <a:lnTo>
                  <a:pt x="125270" y="49982"/>
                </a:lnTo>
                <a:lnTo>
                  <a:pt x="125270" y="44046"/>
                </a:lnTo>
                <a:close/>
                <a:moveTo>
                  <a:pt x="137451" y="44046"/>
                </a:moveTo>
                <a:lnTo>
                  <a:pt x="137451" y="49982"/>
                </a:lnTo>
                <a:lnTo>
                  <a:pt x="131517" y="49982"/>
                </a:lnTo>
                <a:lnTo>
                  <a:pt x="131517" y="44046"/>
                </a:lnTo>
                <a:close/>
                <a:moveTo>
                  <a:pt x="143702" y="44046"/>
                </a:moveTo>
                <a:lnTo>
                  <a:pt x="143702" y="49982"/>
                </a:lnTo>
                <a:lnTo>
                  <a:pt x="137766" y="49982"/>
                </a:lnTo>
                <a:lnTo>
                  <a:pt x="137766" y="44046"/>
                </a:lnTo>
                <a:close/>
                <a:moveTo>
                  <a:pt x="149949" y="44046"/>
                </a:moveTo>
                <a:lnTo>
                  <a:pt x="149949" y="49982"/>
                </a:lnTo>
                <a:lnTo>
                  <a:pt x="144015" y="49982"/>
                </a:lnTo>
                <a:lnTo>
                  <a:pt x="144015" y="44046"/>
                </a:lnTo>
                <a:close/>
                <a:moveTo>
                  <a:pt x="156196" y="44046"/>
                </a:moveTo>
                <a:lnTo>
                  <a:pt x="156196" y="49982"/>
                </a:lnTo>
                <a:lnTo>
                  <a:pt x="150262" y="49982"/>
                </a:lnTo>
                <a:lnTo>
                  <a:pt x="150262" y="44046"/>
                </a:lnTo>
                <a:close/>
                <a:moveTo>
                  <a:pt x="162445" y="44046"/>
                </a:moveTo>
                <a:lnTo>
                  <a:pt x="162445" y="49982"/>
                </a:lnTo>
                <a:lnTo>
                  <a:pt x="156509" y="49982"/>
                </a:lnTo>
                <a:lnTo>
                  <a:pt x="156509" y="44046"/>
                </a:lnTo>
                <a:close/>
                <a:moveTo>
                  <a:pt x="168692" y="44046"/>
                </a:moveTo>
                <a:lnTo>
                  <a:pt x="168692" y="49982"/>
                </a:lnTo>
                <a:lnTo>
                  <a:pt x="162756" y="49982"/>
                </a:lnTo>
                <a:lnTo>
                  <a:pt x="162756" y="44046"/>
                </a:lnTo>
                <a:close/>
                <a:moveTo>
                  <a:pt x="174939" y="44046"/>
                </a:moveTo>
                <a:lnTo>
                  <a:pt x="174939" y="49982"/>
                </a:lnTo>
                <a:lnTo>
                  <a:pt x="169005" y="49982"/>
                </a:lnTo>
                <a:lnTo>
                  <a:pt x="169005" y="44046"/>
                </a:lnTo>
                <a:close/>
                <a:moveTo>
                  <a:pt x="181186" y="44046"/>
                </a:moveTo>
                <a:lnTo>
                  <a:pt x="181186" y="49982"/>
                </a:lnTo>
                <a:lnTo>
                  <a:pt x="175252" y="49982"/>
                </a:lnTo>
                <a:lnTo>
                  <a:pt x="175252" y="44046"/>
                </a:lnTo>
                <a:close/>
                <a:moveTo>
                  <a:pt x="187435" y="44046"/>
                </a:moveTo>
                <a:lnTo>
                  <a:pt x="187435" y="49982"/>
                </a:lnTo>
                <a:lnTo>
                  <a:pt x="181499" y="49982"/>
                </a:lnTo>
                <a:lnTo>
                  <a:pt x="181499" y="44046"/>
                </a:lnTo>
                <a:close/>
                <a:moveTo>
                  <a:pt x="193684" y="44046"/>
                </a:moveTo>
                <a:lnTo>
                  <a:pt x="193684" y="49982"/>
                </a:lnTo>
                <a:lnTo>
                  <a:pt x="187749" y="49982"/>
                </a:lnTo>
                <a:lnTo>
                  <a:pt x="187749" y="44046"/>
                </a:lnTo>
                <a:close/>
                <a:moveTo>
                  <a:pt x="199931" y="44046"/>
                </a:moveTo>
                <a:lnTo>
                  <a:pt x="199931" y="49982"/>
                </a:lnTo>
                <a:lnTo>
                  <a:pt x="193996" y="49982"/>
                </a:lnTo>
                <a:lnTo>
                  <a:pt x="193996" y="44046"/>
                </a:lnTo>
                <a:close/>
                <a:moveTo>
                  <a:pt x="206180" y="44046"/>
                </a:moveTo>
                <a:lnTo>
                  <a:pt x="206180" y="49982"/>
                </a:lnTo>
                <a:lnTo>
                  <a:pt x="200244" y="49982"/>
                </a:lnTo>
                <a:lnTo>
                  <a:pt x="200244" y="44046"/>
                </a:lnTo>
                <a:close/>
                <a:moveTo>
                  <a:pt x="212427" y="44046"/>
                </a:moveTo>
                <a:lnTo>
                  <a:pt x="212427" y="49982"/>
                </a:lnTo>
                <a:lnTo>
                  <a:pt x="206491" y="49982"/>
                </a:lnTo>
                <a:lnTo>
                  <a:pt x="206491" y="44046"/>
                </a:lnTo>
                <a:close/>
                <a:moveTo>
                  <a:pt x="218674" y="44046"/>
                </a:moveTo>
                <a:lnTo>
                  <a:pt x="218674" y="49982"/>
                </a:lnTo>
                <a:lnTo>
                  <a:pt x="212739" y="49982"/>
                </a:lnTo>
                <a:lnTo>
                  <a:pt x="212739" y="44046"/>
                </a:lnTo>
                <a:close/>
                <a:moveTo>
                  <a:pt x="224921" y="44046"/>
                </a:moveTo>
                <a:lnTo>
                  <a:pt x="224921" y="49982"/>
                </a:lnTo>
                <a:lnTo>
                  <a:pt x="218987" y="49982"/>
                </a:lnTo>
                <a:lnTo>
                  <a:pt x="218987" y="44046"/>
                </a:lnTo>
                <a:close/>
                <a:moveTo>
                  <a:pt x="231170" y="44046"/>
                </a:moveTo>
                <a:lnTo>
                  <a:pt x="231170" y="49982"/>
                </a:lnTo>
                <a:lnTo>
                  <a:pt x="225234" y="49982"/>
                </a:lnTo>
                <a:lnTo>
                  <a:pt x="225234" y="44046"/>
                </a:lnTo>
                <a:close/>
                <a:moveTo>
                  <a:pt x="237417" y="44046"/>
                </a:moveTo>
                <a:lnTo>
                  <a:pt x="237417" y="49982"/>
                </a:lnTo>
                <a:lnTo>
                  <a:pt x="231481" y="49982"/>
                </a:lnTo>
                <a:lnTo>
                  <a:pt x="231481" y="44046"/>
                </a:lnTo>
                <a:close/>
                <a:moveTo>
                  <a:pt x="243664" y="44046"/>
                </a:moveTo>
                <a:lnTo>
                  <a:pt x="243664" y="49982"/>
                </a:lnTo>
                <a:lnTo>
                  <a:pt x="237729" y="49982"/>
                </a:lnTo>
                <a:lnTo>
                  <a:pt x="237729" y="44046"/>
                </a:lnTo>
                <a:close/>
                <a:moveTo>
                  <a:pt x="249911" y="44046"/>
                </a:moveTo>
                <a:lnTo>
                  <a:pt x="249911" y="49982"/>
                </a:lnTo>
                <a:lnTo>
                  <a:pt x="243977" y="49982"/>
                </a:lnTo>
                <a:lnTo>
                  <a:pt x="243977" y="44046"/>
                </a:lnTo>
                <a:close/>
                <a:moveTo>
                  <a:pt x="256161" y="44046"/>
                </a:moveTo>
                <a:lnTo>
                  <a:pt x="256161" y="49982"/>
                </a:lnTo>
                <a:lnTo>
                  <a:pt x="250225" y="49982"/>
                </a:lnTo>
                <a:lnTo>
                  <a:pt x="250225" y="44046"/>
                </a:lnTo>
                <a:close/>
                <a:moveTo>
                  <a:pt x="262409" y="44046"/>
                </a:moveTo>
                <a:lnTo>
                  <a:pt x="262409" y="49982"/>
                </a:lnTo>
                <a:lnTo>
                  <a:pt x="256474" y="49982"/>
                </a:lnTo>
                <a:lnTo>
                  <a:pt x="256474" y="44046"/>
                </a:lnTo>
                <a:close/>
                <a:moveTo>
                  <a:pt x="268656" y="44046"/>
                </a:moveTo>
                <a:lnTo>
                  <a:pt x="268656" y="49982"/>
                </a:lnTo>
                <a:lnTo>
                  <a:pt x="262721" y="49982"/>
                </a:lnTo>
                <a:lnTo>
                  <a:pt x="262721" y="44046"/>
                </a:lnTo>
                <a:close/>
                <a:moveTo>
                  <a:pt x="274904" y="44046"/>
                </a:moveTo>
                <a:lnTo>
                  <a:pt x="274904" y="49982"/>
                </a:lnTo>
                <a:lnTo>
                  <a:pt x="268968" y="49982"/>
                </a:lnTo>
                <a:lnTo>
                  <a:pt x="268968" y="44046"/>
                </a:lnTo>
                <a:close/>
                <a:moveTo>
                  <a:pt x="6251" y="50295"/>
                </a:moveTo>
                <a:lnTo>
                  <a:pt x="6251" y="56229"/>
                </a:lnTo>
                <a:lnTo>
                  <a:pt x="315" y="56229"/>
                </a:lnTo>
                <a:lnTo>
                  <a:pt x="315" y="50295"/>
                </a:lnTo>
                <a:close/>
                <a:moveTo>
                  <a:pt x="12498" y="50295"/>
                </a:moveTo>
                <a:lnTo>
                  <a:pt x="12498" y="56229"/>
                </a:lnTo>
                <a:lnTo>
                  <a:pt x="6562" y="56229"/>
                </a:lnTo>
                <a:lnTo>
                  <a:pt x="6562" y="50295"/>
                </a:lnTo>
                <a:close/>
                <a:moveTo>
                  <a:pt x="18745" y="50295"/>
                </a:moveTo>
                <a:lnTo>
                  <a:pt x="18745" y="56229"/>
                </a:lnTo>
                <a:lnTo>
                  <a:pt x="12810" y="56229"/>
                </a:lnTo>
                <a:lnTo>
                  <a:pt x="12810" y="50295"/>
                </a:lnTo>
                <a:close/>
                <a:moveTo>
                  <a:pt x="24992" y="50295"/>
                </a:moveTo>
                <a:lnTo>
                  <a:pt x="24992" y="56229"/>
                </a:lnTo>
                <a:lnTo>
                  <a:pt x="19058" y="56229"/>
                </a:lnTo>
                <a:lnTo>
                  <a:pt x="19058" y="50295"/>
                </a:lnTo>
                <a:close/>
                <a:moveTo>
                  <a:pt x="31242" y="50295"/>
                </a:moveTo>
                <a:lnTo>
                  <a:pt x="31242" y="56229"/>
                </a:lnTo>
                <a:lnTo>
                  <a:pt x="25305" y="56229"/>
                </a:lnTo>
                <a:lnTo>
                  <a:pt x="25305" y="50295"/>
                </a:lnTo>
                <a:close/>
                <a:moveTo>
                  <a:pt x="37489" y="50295"/>
                </a:moveTo>
                <a:lnTo>
                  <a:pt x="37489" y="56229"/>
                </a:lnTo>
                <a:lnTo>
                  <a:pt x="31553" y="56229"/>
                </a:lnTo>
                <a:lnTo>
                  <a:pt x="31553" y="50295"/>
                </a:lnTo>
                <a:close/>
                <a:moveTo>
                  <a:pt x="43737" y="50295"/>
                </a:moveTo>
                <a:lnTo>
                  <a:pt x="43737" y="56229"/>
                </a:lnTo>
                <a:lnTo>
                  <a:pt x="37802" y="56229"/>
                </a:lnTo>
                <a:lnTo>
                  <a:pt x="37802" y="50295"/>
                </a:lnTo>
                <a:close/>
                <a:moveTo>
                  <a:pt x="49985" y="50295"/>
                </a:moveTo>
                <a:lnTo>
                  <a:pt x="49985" y="56229"/>
                </a:lnTo>
                <a:lnTo>
                  <a:pt x="44049" y="56229"/>
                </a:lnTo>
                <a:lnTo>
                  <a:pt x="44049" y="50295"/>
                </a:lnTo>
                <a:close/>
                <a:moveTo>
                  <a:pt x="56232" y="50295"/>
                </a:moveTo>
                <a:lnTo>
                  <a:pt x="56232" y="56229"/>
                </a:lnTo>
                <a:lnTo>
                  <a:pt x="50296" y="56229"/>
                </a:lnTo>
                <a:lnTo>
                  <a:pt x="50296" y="50295"/>
                </a:lnTo>
                <a:close/>
                <a:moveTo>
                  <a:pt x="62480" y="50295"/>
                </a:moveTo>
                <a:lnTo>
                  <a:pt x="62480" y="56229"/>
                </a:lnTo>
                <a:lnTo>
                  <a:pt x="56545" y="56229"/>
                </a:lnTo>
                <a:lnTo>
                  <a:pt x="56545" y="50295"/>
                </a:lnTo>
                <a:close/>
                <a:moveTo>
                  <a:pt x="68727" y="50295"/>
                </a:moveTo>
                <a:lnTo>
                  <a:pt x="68727" y="56229"/>
                </a:lnTo>
                <a:lnTo>
                  <a:pt x="62792" y="56229"/>
                </a:lnTo>
                <a:lnTo>
                  <a:pt x="62792" y="50295"/>
                </a:lnTo>
                <a:close/>
                <a:moveTo>
                  <a:pt x="74975" y="50295"/>
                </a:moveTo>
                <a:lnTo>
                  <a:pt x="74975" y="56229"/>
                </a:lnTo>
                <a:lnTo>
                  <a:pt x="69039" y="56229"/>
                </a:lnTo>
                <a:lnTo>
                  <a:pt x="69039" y="50295"/>
                </a:lnTo>
                <a:close/>
                <a:moveTo>
                  <a:pt x="81223" y="50295"/>
                </a:moveTo>
                <a:lnTo>
                  <a:pt x="81223" y="56229"/>
                </a:lnTo>
                <a:lnTo>
                  <a:pt x="75286" y="56229"/>
                </a:lnTo>
                <a:lnTo>
                  <a:pt x="75286" y="50295"/>
                </a:lnTo>
                <a:close/>
                <a:moveTo>
                  <a:pt x="87470" y="50295"/>
                </a:moveTo>
                <a:lnTo>
                  <a:pt x="87470" y="56229"/>
                </a:lnTo>
                <a:lnTo>
                  <a:pt x="81535" y="56229"/>
                </a:lnTo>
                <a:lnTo>
                  <a:pt x="81535" y="50295"/>
                </a:lnTo>
                <a:close/>
                <a:moveTo>
                  <a:pt x="93720" y="50295"/>
                </a:moveTo>
                <a:lnTo>
                  <a:pt x="93720" y="56229"/>
                </a:lnTo>
                <a:lnTo>
                  <a:pt x="87784" y="56229"/>
                </a:lnTo>
                <a:lnTo>
                  <a:pt x="87784" y="50295"/>
                </a:lnTo>
                <a:close/>
                <a:moveTo>
                  <a:pt x="99967" y="50295"/>
                </a:moveTo>
                <a:lnTo>
                  <a:pt x="99967" y="56229"/>
                </a:lnTo>
                <a:lnTo>
                  <a:pt x="94031" y="56229"/>
                </a:lnTo>
                <a:lnTo>
                  <a:pt x="94031" y="50295"/>
                </a:lnTo>
                <a:close/>
                <a:moveTo>
                  <a:pt x="106214" y="50295"/>
                </a:moveTo>
                <a:lnTo>
                  <a:pt x="106214" y="56229"/>
                </a:lnTo>
                <a:lnTo>
                  <a:pt x="100278" y="56229"/>
                </a:lnTo>
                <a:lnTo>
                  <a:pt x="100278" y="50295"/>
                </a:lnTo>
                <a:close/>
                <a:moveTo>
                  <a:pt x="112461" y="50295"/>
                </a:moveTo>
                <a:lnTo>
                  <a:pt x="112461" y="56229"/>
                </a:lnTo>
                <a:lnTo>
                  <a:pt x="106527" y="56229"/>
                </a:lnTo>
                <a:lnTo>
                  <a:pt x="106527" y="50295"/>
                </a:lnTo>
                <a:close/>
                <a:moveTo>
                  <a:pt x="118710" y="50295"/>
                </a:moveTo>
                <a:lnTo>
                  <a:pt x="118710" y="56229"/>
                </a:lnTo>
                <a:lnTo>
                  <a:pt x="112774" y="56229"/>
                </a:lnTo>
                <a:lnTo>
                  <a:pt x="112774" y="50295"/>
                </a:lnTo>
                <a:close/>
                <a:moveTo>
                  <a:pt x="124957" y="50295"/>
                </a:moveTo>
                <a:lnTo>
                  <a:pt x="124957" y="56229"/>
                </a:lnTo>
                <a:lnTo>
                  <a:pt x="119021" y="56229"/>
                </a:lnTo>
                <a:lnTo>
                  <a:pt x="119021" y="50295"/>
                </a:lnTo>
                <a:close/>
                <a:moveTo>
                  <a:pt x="131204" y="50295"/>
                </a:moveTo>
                <a:lnTo>
                  <a:pt x="131204" y="56229"/>
                </a:lnTo>
                <a:lnTo>
                  <a:pt x="125270" y="56229"/>
                </a:lnTo>
                <a:lnTo>
                  <a:pt x="125270" y="50295"/>
                </a:lnTo>
                <a:close/>
                <a:moveTo>
                  <a:pt x="137451" y="50295"/>
                </a:moveTo>
                <a:lnTo>
                  <a:pt x="137451" y="56229"/>
                </a:lnTo>
                <a:lnTo>
                  <a:pt x="131517" y="56229"/>
                </a:lnTo>
                <a:lnTo>
                  <a:pt x="131517" y="50295"/>
                </a:lnTo>
                <a:close/>
                <a:moveTo>
                  <a:pt x="143702" y="50295"/>
                </a:moveTo>
                <a:lnTo>
                  <a:pt x="143702" y="56229"/>
                </a:lnTo>
                <a:lnTo>
                  <a:pt x="137766" y="56229"/>
                </a:lnTo>
                <a:lnTo>
                  <a:pt x="137766" y="50295"/>
                </a:lnTo>
                <a:close/>
                <a:moveTo>
                  <a:pt x="149949" y="50295"/>
                </a:moveTo>
                <a:lnTo>
                  <a:pt x="149949" y="56229"/>
                </a:lnTo>
                <a:lnTo>
                  <a:pt x="144015" y="56229"/>
                </a:lnTo>
                <a:lnTo>
                  <a:pt x="144015" y="50295"/>
                </a:lnTo>
                <a:close/>
                <a:moveTo>
                  <a:pt x="156196" y="50295"/>
                </a:moveTo>
                <a:lnTo>
                  <a:pt x="156196" y="56229"/>
                </a:lnTo>
                <a:lnTo>
                  <a:pt x="150262" y="56229"/>
                </a:lnTo>
                <a:lnTo>
                  <a:pt x="150262" y="50295"/>
                </a:lnTo>
                <a:close/>
                <a:moveTo>
                  <a:pt x="162445" y="50295"/>
                </a:moveTo>
                <a:lnTo>
                  <a:pt x="162445" y="56229"/>
                </a:lnTo>
                <a:lnTo>
                  <a:pt x="156509" y="56229"/>
                </a:lnTo>
                <a:lnTo>
                  <a:pt x="156509" y="50295"/>
                </a:lnTo>
                <a:close/>
                <a:moveTo>
                  <a:pt x="168692" y="50295"/>
                </a:moveTo>
                <a:lnTo>
                  <a:pt x="168692" y="56229"/>
                </a:lnTo>
                <a:lnTo>
                  <a:pt x="162756" y="56229"/>
                </a:lnTo>
                <a:lnTo>
                  <a:pt x="162756" y="50295"/>
                </a:lnTo>
                <a:close/>
                <a:moveTo>
                  <a:pt x="174939" y="50295"/>
                </a:moveTo>
                <a:lnTo>
                  <a:pt x="174939" y="56229"/>
                </a:lnTo>
                <a:lnTo>
                  <a:pt x="169005" y="56229"/>
                </a:lnTo>
                <a:lnTo>
                  <a:pt x="169005" y="50295"/>
                </a:lnTo>
                <a:close/>
                <a:moveTo>
                  <a:pt x="181186" y="50295"/>
                </a:moveTo>
                <a:lnTo>
                  <a:pt x="181186" y="56229"/>
                </a:lnTo>
                <a:lnTo>
                  <a:pt x="175252" y="56229"/>
                </a:lnTo>
                <a:lnTo>
                  <a:pt x="175252" y="50295"/>
                </a:lnTo>
                <a:close/>
                <a:moveTo>
                  <a:pt x="187435" y="50295"/>
                </a:moveTo>
                <a:lnTo>
                  <a:pt x="187435" y="56229"/>
                </a:lnTo>
                <a:lnTo>
                  <a:pt x="181499" y="56229"/>
                </a:lnTo>
                <a:lnTo>
                  <a:pt x="181499" y="50295"/>
                </a:lnTo>
                <a:close/>
                <a:moveTo>
                  <a:pt x="193684" y="50295"/>
                </a:moveTo>
                <a:lnTo>
                  <a:pt x="193684" y="56229"/>
                </a:lnTo>
                <a:lnTo>
                  <a:pt x="187749" y="56229"/>
                </a:lnTo>
                <a:lnTo>
                  <a:pt x="187749" y="50295"/>
                </a:lnTo>
                <a:close/>
                <a:moveTo>
                  <a:pt x="199931" y="50295"/>
                </a:moveTo>
                <a:lnTo>
                  <a:pt x="199931" y="56229"/>
                </a:lnTo>
                <a:lnTo>
                  <a:pt x="193996" y="56229"/>
                </a:lnTo>
                <a:lnTo>
                  <a:pt x="193996" y="50295"/>
                </a:lnTo>
                <a:close/>
                <a:moveTo>
                  <a:pt x="206180" y="50295"/>
                </a:moveTo>
                <a:lnTo>
                  <a:pt x="206180" y="56229"/>
                </a:lnTo>
                <a:lnTo>
                  <a:pt x="200244" y="56229"/>
                </a:lnTo>
                <a:lnTo>
                  <a:pt x="200244" y="50295"/>
                </a:lnTo>
                <a:close/>
                <a:moveTo>
                  <a:pt x="212427" y="50295"/>
                </a:moveTo>
                <a:lnTo>
                  <a:pt x="212427" y="56229"/>
                </a:lnTo>
                <a:lnTo>
                  <a:pt x="206491" y="56229"/>
                </a:lnTo>
                <a:lnTo>
                  <a:pt x="206491" y="50295"/>
                </a:lnTo>
                <a:close/>
                <a:moveTo>
                  <a:pt x="218674" y="50295"/>
                </a:moveTo>
                <a:lnTo>
                  <a:pt x="218674" y="56229"/>
                </a:lnTo>
                <a:lnTo>
                  <a:pt x="212739" y="56229"/>
                </a:lnTo>
                <a:lnTo>
                  <a:pt x="212739" y="50295"/>
                </a:lnTo>
                <a:close/>
                <a:moveTo>
                  <a:pt x="224921" y="50295"/>
                </a:moveTo>
                <a:lnTo>
                  <a:pt x="224921" y="56229"/>
                </a:lnTo>
                <a:lnTo>
                  <a:pt x="218987" y="56229"/>
                </a:lnTo>
                <a:lnTo>
                  <a:pt x="218987" y="50295"/>
                </a:lnTo>
                <a:close/>
                <a:moveTo>
                  <a:pt x="231170" y="50295"/>
                </a:moveTo>
                <a:lnTo>
                  <a:pt x="231170" y="56229"/>
                </a:lnTo>
                <a:lnTo>
                  <a:pt x="225234" y="56229"/>
                </a:lnTo>
                <a:lnTo>
                  <a:pt x="225234" y="50295"/>
                </a:lnTo>
                <a:close/>
                <a:moveTo>
                  <a:pt x="237417" y="50295"/>
                </a:moveTo>
                <a:lnTo>
                  <a:pt x="237417" y="56229"/>
                </a:lnTo>
                <a:lnTo>
                  <a:pt x="231481" y="56229"/>
                </a:lnTo>
                <a:lnTo>
                  <a:pt x="231481" y="50295"/>
                </a:lnTo>
                <a:close/>
                <a:moveTo>
                  <a:pt x="243664" y="50295"/>
                </a:moveTo>
                <a:lnTo>
                  <a:pt x="243664" y="56229"/>
                </a:lnTo>
                <a:lnTo>
                  <a:pt x="237729" y="56229"/>
                </a:lnTo>
                <a:lnTo>
                  <a:pt x="237729" y="50295"/>
                </a:lnTo>
                <a:close/>
                <a:moveTo>
                  <a:pt x="249911" y="50295"/>
                </a:moveTo>
                <a:lnTo>
                  <a:pt x="249911" y="56229"/>
                </a:lnTo>
                <a:lnTo>
                  <a:pt x="243977" y="56229"/>
                </a:lnTo>
                <a:lnTo>
                  <a:pt x="243977" y="50295"/>
                </a:lnTo>
                <a:close/>
                <a:moveTo>
                  <a:pt x="256161" y="50295"/>
                </a:moveTo>
                <a:lnTo>
                  <a:pt x="256161" y="56229"/>
                </a:lnTo>
                <a:lnTo>
                  <a:pt x="250225" y="56229"/>
                </a:lnTo>
                <a:lnTo>
                  <a:pt x="250225" y="50295"/>
                </a:lnTo>
                <a:close/>
                <a:moveTo>
                  <a:pt x="262409" y="50295"/>
                </a:moveTo>
                <a:lnTo>
                  <a:pt x="262409" y="56229"/>
                </a:lnTo>
                <a:lnTo>
                  <a:pt x="256474" y="56229"/>
                </a:lnTo>
                <a:lnTo>
                  <a:pt x="256474" y="50295"/>
                </a:lnTo>
                <a:close/>
                <a:moveTo>
                  <a:pt x="268656" y="50295"/>
                </a:moveTo>
                <a:lnTo>
                  <a:pt x="268656" y="56229"/>
                </a:lnTo>
                <a:lnTo>
                  <a:pt x="262721" y="56229"/>
                </a:lnTo>
                <a:lnTo>
                  <a:pt x="262721" y="50295"/>
                </a:lnTo>
                <a:close/>
                <a:moveTo>
                  <a:pt x="274904" y="50295"/>
                </a:moveTo>
                <a:lnTo>
                  <a:pt x="274904" y="56229"/>
                </a:lnTo>
                <a:lnTo>
                  <a:pt x="268968" y="56229"/>
                </a:lnTo>
                <a:lnTo>
                  <a:pt x="268968" y="50295"/>
                </a:lnTo>
                <a:close/>
                <a:moveTo>
                  <a:pt x="6251" y="56542"/>
                </a:moveTo>
                <a:lnTo>
                  <a:pt x="6251" y="62476"/>
                </a:lnTo>
                <a:lnTo>
                  <a:pt x="315" y="62476"/>
                </a:lnTo>
                <a:lnTo>
                  <a:pt x="315" y="56542"/>
                </a:lnTo>
                <a:close/>
                <a:moveTo>
                  <a:pt x="12498" y="56542"/>
                </a:moveTo>
                <a:lnTo>
                  <a:pt x="12498" y="62476"/>
                </a:lnTo>
                <a:lnTo>
                  <a:pt x="6562" y="62476"/>
                </a:lnTo>
                <a:lnTo>
                  <a:pt x="6562" y="56542"/>
                </a:lnTo>
                <a:close/>
                <a:moveTo>
                  <a:pt x="18745" y="56542"/>
                </a:moveTo>
                <a:lnTo>
                  <a:pt x="18745" y="62476"/>
                </a:lnTo>
                <a:lnTo>
                  <a:pt x="12810" y="62476"/>
                </a:lnTo>
                <a:lnTo>
                  <a:pt x="12810" y="56542"/>
                </a:lnTo>
                <a:close/>
                <a:moveTo>
                  <a:pt x="24992" y="56542"/>
                </a:moveTo>
                <a:lnTo>
                  <a:pt x="24992" y="62476"/>
                </a:lnTo>
                <a:lnTo>
                  <a:pt x="19058" y="62476"/>
                </a:lnTo>
                <a:lnTo>
                  <a:pt x="19058" y="56542"/>
                </a:lnTo>
                <a:close/>
                <a:moveTo>
                  <a:pt x="31242" y="56542"/>
                </a:moveTo>
                <a:lnTo>
                  <a:pt x="31242" y="62476"/>
                </a:lnTo>
                <a:lnTo>
                  <a:pt x="25305" y="62476"/>
                </a:lnTo>
                <a:lnTo>
                  <a:pt x="25305" y="56542"/>
                </a:lnTo>
                <a:close/>
                <a:moveTo>
                  <a:pt x="37489" y="56542"/>
                </a:moveTo>
                <a:lnTo>
                  <a:pt x="37489" y="62476"/>
                </a:lnTo>
                <a:lnTo>
                  <a:pt x="31553" y="62476"/>
                </a:lnTo>
                <a:lnTo>
                  <a:pt x="31553" y="56542"/>
                </a:lnTo>
                <a:close/>
                <a:moveTo>
                  <a:pt x="43737" y="56542"/>
                </a:moveTo>
                <a:lnTo>
                  <a:pt x="43737" y="62476"/>
                </a:lnTo>
                <a:lnTo>
                  <a:pt x="37802" y="62476"/>
                </a:lnTo>
                <a:lnTo>
                  <a:pt x="37802" y="56542"/>
                </a:lnTo>
                <a:close/>
                <a:moveTo>
                  <a:pt x="49985" y="56542"/>
                </a:moveTo>
                <a:lnTo>
                  <a:pt x="49985" y="62476"/>
                </a:lnTo>
                <a:lnTo>
                  <a:pt x="44049" y="62476"/>
                </a:lnTo>
                <a:lnTo>
                  <a:pt x="44049" y="56542"/>
                </a:lnTo>
                <a:close/>
                <a:moveTo>
                  <a:pt x="56232" y="56542"/>
                </a:moveTo>
                <a:lnTo>
                  <a:pt x="56232" y="62476"/>
                </a:lnTo>
                <a:lnTo>
                  <a:pt x="50296" y="62476"/>
                </a:lnTo>
                <a:lnTo>
                  <a:pt x="50296" y="56542"/>
                </a:lnTo>
                <a:close/>
                <a:moveTo>
                  <a:pt x="62480" y="56542"/>
                </a:moveTo>
                <a:lnTo>
                  <a:pt x="62480" y="62476"/>
                </a:lnTo>
                <a:lnTo>
                  <a:pt x="56545" y="62476"/>
                </a:lnTo>
                <a:lnTo>
                  <a:pt x="56545" y="56542"/>
                </a:lnTo>
                <a:close/>
                <a:moveTo>
                  <a:pt x="68727" y="56542"/>
                </a:moveTo>
                <a:lnTo>
                  <a:pt x="68727" y="62476"/>
                </a:lnTo>
                <a:lnTo>
                  <a:pt x="62792" y="62476"/>
                </a:lnTo>
                <a:lnTo>
                  <a:pt x="62792" y="56542"/>
                </a:lnTo>
                <a:close/>
                <a:moveTo>
                  <a:pt x="74975" y="56542"/>
                </a:moveTo>
                <a:lnTo>
                  <a:pt x="74975" y="62476"/>
                </a:lnTo>
                <a:lnTo>
                  <a:pt x="69039" y="62476"/>
                </a:lnTo>
                <a:lnTo>
                  <a:pt x="69039" y="56542"/>
                </a:lnTo>
                <a:close/>
                <a:moveTo>
                  <a:pt x="81223" y="56542"/>
                </a:moveTo>
                <a:lnTo>
                  <a:pt x="81223" y="62476"/>
                </a:lnTo>
                <a:lnTo>
                  <a:pt x="75286" y="62476"/>
                </a:lnTo>
                <a:lnTo>
                  <a:pt x="75286" y="56542"/>
                </a:lnTo>
                <a:close/>
                <a:moveTo>
                  <a:pt x="87470" y="56542"/>
                </a:moveTo>
                <a:lnTo>
                  <a:pt x="87470" y="62476"/>
                </a:lnTo>
                <a:lnTo>
                  <a:pt x="81535" y="62476"/>
                </a:lnTo>
                <a:lnTo>
                  <a:pt x="81535" y="56542"/>
                </a:lnTo>
                <a:close/>
                <a:moveTo>
                  <a:pt x="93718" y="56542"/>
                </a:moveTo>
                <a:lnTo>
                  <a:pt x="93718" y="62476"/>
                </a:lnTo>
                <a:lnTo>
                  <a:pt x="87784" y="62476"/>
                </a:lnTo>
                <a:lnTo>
                  <a:pt x="87784" y="56542"/>
                </a:lnTo>
                <a:close/>
                <a:moveTo>
                  <a:pt x="99967" y="56542"/>
                </a:moveTo>
                <a:lnTo>
                  <a:pt x="99967" y="62476"/>
                </a:lnTo>
                <a:lnTo>
                  <a:pt x="94031" y="62476"/>
                </a:lnTo>
                <a:lnTo>
                  <a:pt x="94031" y="56542"/>
                </a:lnTo>
                <a:close/>
                <a:moveTo>
                  <a:pt x="106214" y="56542"/>
                </a:moveTo>
                <a:lnTo>
                  <a:pt x="106214" y="62476"/>
                </a:lnTo>
                <a:lnTo>
                  <a:pt x="100278" y="62476"/>
                </a:lnTo>
                <a:lnTo>
                  <a:pt x="100278" y="56542"/>
                </a:lnTo>
                <a:close/>
                <a:moveTo>
                  <a:pt x="112461" y="56542"/>
                </a:moveTo>
                <a:lnTo>
                  <a:pt x="112461" y="62476"/>
                </a:lnTo>
                <a:lnTo>
                  <a:pt x="106527" y="62476"/>
                </a:lnTo>
                <a:lnTo>
                  <a:pt x="106527" y="56542"/>
                </a:lnTo>
                <a:close/>
                <a:moveTo>
                  <a:pt x="118710" y="56542"/>
                </a:moveTo>
                <a:lnTo>
                  <a:pt x="118710" y="62476"/>
                </a:lnTo>
                <a:lnTo>
                  <a:pt x="112774" y="62476"/>
                </a:lnTo>
                <a:lnTo>
                  <a:pt x="112774" y="56542"/>
                </a:lnTo>
                <a:close/>
                <a:moveTo>
                  <a:pt x="124957" y="56542"/>
                </a:moveTo>
                <a:lnTo>
                  <a:pt x="124957" y="62476"/>
                </a:lnTo>
                <a:lnTo>
                  <a:pt x="119021" y="62476"/>
                </a:lnTo>
                <a:lnTo>
                  <a:pt x="119021" y="56542"/>
                </a:lnTo>
                <a:close/>
                <a:moveTo>
                  <a:pt x="131204" y="56542"/>
                </a:moveTo>
                <a:lnTo>
                  <a:pt x="131204" y="62476"/>
                </a:lnTo>
                <a:lnTo>
                  <a:pt x="125270" y="62476"/>
                </a:lnTo>
                <a:lnTo>
                  <a:pt x="125270" y="56542"/>
                </a:lnTo>
                <a:close/>
                <a:moveTo>
                  <a:pt x="137451" y="56542"/>
                </a:moveTo>
                <a:lnTo>
                  <a:pt x="137451" y="62476"/>
                </a:lnTo>
                <a:lnTo>
                  <a:pt x="131517" y="62476"/>
                </a:lnTo>
                <a:lnTo>
                  <a:pt x="131517" y="56542"/>
                </a:lnTo>
                <a:close/>
                <a:moveTo>
                  <a:pt x="143702" y="56542"/>
                </a:moveTo>
                <a:lnTo>
                  <a:pt x="143702" y="62476"/>
                </a:lnTo>
                <a:lnTo>
                  <a:pt x="137766" y="62476"/>
                </a:lnTo>
                <a:lnTo>
                  <a:pt x="137766" y="56542"/>
                </a:lnTo>
                <a:close/>
                <a:moveTo>
                  <a:pt x="149949" y="56542"/>
                </a:moveTo>
                <a:lnTo>
                  <a:pt x="149949" y="62476"/>
                </a:lnTo>
                <a:lnTo>
                  <a:pt x="144015" y="62476"/>
                </a:lnTo>
                <a:lnTo>
                  <a:pt x="144015" y="56542"/>
                </a:lnTo>
                <a:close/>
                <a:moveTo>
                  <a:pt x="156196" y="56542"/>
                </a:moveTo>
                <a:lnTo>
                  <a:pt x="156196" y="62476"/>
                </a:lnTo>
                <a:lnTo>
                  <a:pt x="150262" y="62476"/>
                </a:lnTo>
                <a:lnTo>
                  <a:pt x="150262" y="56542"/>
                </a:lnTo>
                <a:close/>
                <a:moveTo>
                  <a:pt x="162445" y="56542"/>
                </a:moveTo>
                <a:lnTo>
                  <a:pt x="162445" y="62476"/>
                </a:lnTo>
                <a:lnTo>
                  <a:pt x="156509" y="62476"/>
                </a:lnTo>
                <a:lnTo>
                  <a:pt x="156509" y="56542"/>
                </a:lnTo>
                <a:close/>
                <a:moveTo>
                  <a:pt x="168692" y="56542"/>
                </a:moveTo>
                <a:lnTo>
                  <a:pt x="168692" y="62476"/>
                </a:lnTo>
                <a:lnTo>
                  <a:pt x="162756" y="62476"/>
                </a:lnTo>
                <a:lnTo>
                  <a:pt x="162756" y="56542"/>
                </a:lnTo>
                <a:close/>
                <a:moveTo>
                  <a:pt x="174939" y="56542"/>
                </a:moveTo>
                <a:lnTo>
                  <a:pt x="174939" y="62476"/>
                </a:lnTo>
                <a:lnTo>
                  <a:pt x="169005" y="62476"/>
                </a:lnTo>
                <a:lnTo>
                  <a:pt x="169005" y="56542"/>
                </a:lnTo>
                <a:close/>
                <a:moveTo>
                  <a:pt x="181186" y="56542"/>
                </a:moveTo>
                <a:lnTo>
                  <a:pt x="181186" y="62476"/>
                </a:lnTo>
                <a:lnTo>
                  <a:pt x="175252" y="62476"/>
                </a:lnTo>
                <a:lnTo>
                  <a:pt x="175252" y="56542"/>
                </a:lnTo>
                <a:close/>
                <a:moveTo>
                  <a:pt x="187435" y="56542"/>
                </a:moveTo>
                <a:lnTo>
                  <a:pt x="187435" y="62476"/>
                </a:lnTo>
                <a:lnTo>
                  <a:pt x="181499" y="62476"/>
                </a:lnTo>
                <a:lnTo>
                  <a:pt x="181499" y="56542"/>
                </a:lnTo>
                <a:close/>
                <a:moveTo>
                  <a:pt x="193684" y="56542"/>
                </a:moveTo>
                <a:lnTo>
                  <a:pt x="193684" y="62476"/>
                </a:lnTo>
                <a:lnTo>
                  <a:pt x="187749" y="62476"/>
                </a:lnTo>
                <a:lnTo>
                  <a:pt x="187749" y="56542"/>
                </a:lnTo>
                <a:close/>
                <a:moveTo>
                  <a:pt x="199931" y="56542"/>
                </a:moveTo>
                <a:lnTo>
                  <a:pt x="199931" y="62476"/>
                </a:lnTo>
                <a:lnTo>
                  <a:pt x="193996" y="62476"/>
                </a:lnTo>
                <a:lnTo>
                  <a:pt x="193996" y="56542"/>
                </a:lnTo>
                <a:close/>
                <a:moveTo>
                  <a:pt x="206180" y="56542"/>
                </a:moveTo>
                <a:lnTo>
                  <a:pt x="206180" y="62476"/>
                </a:lnTo>
                <a:lnTo>
                  <a:pt x="200244" y="62476"/>
                </a:lnTo>
                <a:lnTo>
                  <a:pt x="200244" y="56542"/>
                </a:lnTo>
                <a:close/>
                <a:moveTo>
                  <a:pt x="212427" y="56542"/>
                </a:moveTo>
                <a:lnTo>
                  <a:pt x="212427" y="62476"/>
                </a:lnTo>
                <a:lnTo>
                  <a:pt x="206491" y="62476"/>
                </a:lnTo>
                <a:lnTo>
                  <a:pt x="206491" y="56542"/>
                </a:lnTo>
                <a:close/>
                <a:moveTo>
                  <a:pt x="218674" y="56542"/>
                </a:moveTo>
                <a:lnTo>
                  <a:pt x="218674" y="62476"/>
                </a:lnTo>
                <a:lnTo>
                  <a:pt x="212739" y="62476"/>
                </a:lnTo>
                <a:lnTo>
                  <a:pt x="212739" y="56542"/>
                </a:lnTo>
                <a:close/>
                <a:moveTo>
                  <a:pt x="224921" y="56542"/>
                </a:moveTo>
                <a:lnTo>
                  <a:pt x="224921" y="62476"/>
                </a:lnTo>
                <a:lnTo>
                  <a:pt x="218987" y="62476"/>
                </a:lnTo>
                <a:lnTo>
                  <a:pt x="218987" y="56542"/>
                </a:lnTo>
                <a:close/>
                <a:moveTo>
                  <a:pt x="231170" y="56542"/>
                </a:moveTo>
                <a:lnTo>
                  <a:pt x="231170" y="62476"/>
                </a:lnTo>
                <a:lnTo>
                  <a:pt x="225234" y="62476"/>
                </a:lnTo>
                <a:lnTo>
                  <a:pt x="225234" y="56542"/>
                </a:lnTo>
                <a:close/>
                <a:moveTo>
                  <a:pt x="237417" y="56542"/>
                </a:moveTo>
                <a:lnTo>
                  <a:pt x="237417" y="62476"/>
                </a:lnTo>
                <a:lnTo>
                  <a:pt x="231481" y="62476"/>
                </a:lnTo>
                <a:lnTo>
                  <a:pt x="231481" y="56542"/>
                </a:lnTo>
                <a:close/>
                <a:moveTo>
                  <a:pt x="243664" y="56542"/>
                </a:moveTo>
                <a:lnTo>
                  <a:pt x="243664" y="62476"/>
                </a:lnTo>
                <a:lnTo>
                  <a:pt x="237729" y="62476"/>
                </a:lnTo>
                <a:lnTo>
                  <a:pt x="237729" y="56542"/>
                </a:lnTo>
                <a:close/>
                <a:moveTo>
                  <a:pt x="249911" y="56542"/>
                </a:moveTo>
                <a:lnTo>
                  <a:pt x="249911" y="62476"/>
                </a:lnTo>
                <a:lnTo>
                  <a:pt x="243977" y="62476"/>
                </a:lnTo>
                <a:lnTo>
                  <a:pt x="243977" y="56542"/>
                </a:lnTo>
                <a:close/>
                <a:moveTo>
                  <a:pt x="256161" y="56542"/>
                </a:moveTo>
                <a:lnTo>
                  <a:pt x="256161" y="62476"/>
                </a:lnTo>
                <a:lnTo>
                  <a:pt x="250225" y="62476"/>
                </a:lnTo>
                <a:lnTo>
                  <a:pt x="250225" y="56542"/>
                </a:lnTo>
                <a:close/>
                <a:moveTo>
                  <a:pt x="262409" y="56542"/>
                </a:moveTo>
                <a:lnTo>
                  <a:pt x="262409" y="62476"/>
                </a:lnTo>
                <a:lnTo>
                  <a:pt x="256474" y="62476"/>
                </a:lnTo>
                <a:lnTo>
                  <a:pt x="256474" y="56542"/>
                </a:lnTo>
                <a:close/>
                <a:moveTo>
                  <a:pt x="268656" y="56542"/>
                </a:moveTo>
                <a:lnTo>
                  <a:pt x="268656" y="62476"/>
                </a:lnTo>
                <a:lnTo>
                  <a:pt x="262721" y="62476"/>
                </a:lnTo>
                <a:lnTo>
                  <a:pt x="262721" y="56542"/>
                </a:lnTo>
                <a:close/>
                <a:moveTo>
                  <a:pt x="274904" y="56542"/>
                </a:moveTo>
                <a:lnTo>
                  <a:pt x="274904" y="62476"/>
                </a:lnTo>
                <a:lnTo>
                  <a:pt x="268968" y="62476"/>
                </a:lnTo>
                <a:lnTo>
                  <a:pt x="268968" y="56542"/>
                </a:lnTo>
                <a:close/>
                <a:moveTo>
                  <a:pt x="6251" y="62789"/>
                </a:moveTo>
                <a:lnTo>
                  <a:pt x="6251" y="68725"/>
                </a:lnTo>
                <a:lnTo>
                  <a:pt x="315" y="68725"/>
                </a:lnTo>
                <a:lnTo>
                  <a:pt x="315" y="62789"/>
                </a:lnTo>
                <a:close/>
                <a:moveTo>
                  <a:pt x="12498" y="62789"/>
                </a:moveTo>
                <a:lnTo>
                  <a:pt x="12498" y="68725"/>
                </a:lnTo>
                <a:lnTo>
                  <a:pt x="6562" y="68725"/>
                </a:lnTo>
                <a:lnTo>
                  <a:pt x="6562" y="62789"/>
                </a:lnTo>
                <a:close/>
                <a:moveTo>
                  <a:pt x="18745" y="62789"/>
                </a:moveTo>
                <a:lnTo>
                  <a:pt x="18745" y="68725"/>
                </a:lnTo>
                <a:lnTo>
                  <a:pt x="12810" y="68725"/>
                </a:lnTo>
                <a:lnTo>
                  <a:pt x="12810" y="62789"/>
                </a:lnTo>
                <a:close/>
                <a:moveTo>
                  <a:pt x="24992" y="62789"/>
                </a:moveTo>
                <a:lnTo>
                  <a:pt x="24992" y="68725"/>
                </a:lnTo>
                <a:lnTo>
                  <a:pt x="19058" y="68725"/>
                </a:lnTo>
                <a:lnTo>
                  <a:pt x="19058" y="62789"/>
                </a:lnTo>
                <a:close/>
                <a:moveTo>
                  <a:pt x="31242" y="62789"/>
                </a:moveTo>
                <a:lnTo>
                  <a:pt x="31242" y="68725"/>
                </a:lnTo>
                <a:lnTo>
                  <a:pt x="25305" y="68725"/>
                </a:lnTo>
                <a:lnTo>
                  <a:pt x="25305" y="62789"/>
                </a:lnTo>
                <a:close/>
                <a:moveTo>
                  <a:pt x="37489" y="62789"/>
                </a:moveTo>
                <a:lnTo>
                  <a:pt x="37489" y="68725"/>
                </a:lnTo>
                <a:lnTo>
                  <a:pt x="31553" y="68725"/>
                </a:lnTo>
                <a:lnTo>
                  <a:pt x="31553" y="62789"/>
                </a:lnTo>
                <a:close/>
                <a:moveTo>
                  <a:pt x="43737" y="62789"/>
                </a:moveTo>
                <a:lnTo>
                  <a:pt x="43737" y="68725"/>
                </a:lnTo>
                <a:lnTo>
                  <a:pt x="37802" y="68725"/>
                </a:lnTo>
                <a:lnTo>
                  <a:pt x="37802" y="62789"/>
                </a:lnTo>
                <a:close/>
                <a:moveTo>
                  <a:pt x="49985" y="62789"/>
                </a:moveTo>
                <a:lnTo>
                  <a:pt x="49985" y="68725"/>
                </a:lnTo>
                <a:lnTo>
                  <a:pt x="44049" y="68725"/>
                </a:lnTo>
                <a:lnTo>
                  <a:pt x="44049" y="62789"/>
                </a:lnTo>
                <a:close/>
                <a:moveTo>
                  <a:pt x="56232" y="62789"/>
                </a:moveTo>
                <a:lnTo>
                  <a:pt x="56232" y="68725"/>
                </a:lnTo>
                <a:lnTo>
                  <a:pt x="50296" y="68725"/>
                </a:lnTo>
                <a:lnTo>
                  <a:pt x="50296" y="62789"/>
                </a:lnTo>
                <a:close/>
                <a:moveTo>
                  <a:pt x="62480" y="62789"/>
                </a:moveTo>
                <a:lnTo>
                  <a:pt x="62480" y="68725"/>
                </a:lnTo>
                <a:lnTo>
                  <a:pt x="56545" y="68725"/>
                </a:lnTo>
                <a:lnTo>
                  <a:pt x="56545" y="62789"/>
                </a:lnTo>
                <a:close/>
                <a:moveTo>
                  <a:pt x="68727" y="62789"/>
                </a:moveTo>
                <a:lnTo>
                  <a:pt x="68727" y="68725"/>
                </a:lnTo>
                <a:lnTo>
                  <a:pt x="62792" y="68725"/>
                </a:lnTo>
                <a:lnTo>
                  <a:pt x="62792" y="62789"/>
                </a:lnTo>
                <a:close/>
                <a:moveTo>
                  <a:pt x="74975" y="62789"/>
                </a:moveTo>
                <a:lnTo>
                  <a:pt x="74975" y="68725"/>
                </a:lnTo>
                <a:lnTo>
                  <a:pt x="69039" y="68725"/>
                </a:lnTo>
                <a:lnTo>
                  <a:pt x="69039" y="62789"/>
                </a:lnTo>
                <a:close/>
                <a:moveTo>
                  <a:pt x="81223" y="62789"/>
                </a:moveTo>
                <a:lnTo>
                  <a:pt x="81223" y="68725"/>
                </a:lnTo>
                <a:lnTo>
                  <a:pt x="75286" y="68725"/>
                </a:lnTo>
                <a:lnTo>
                  <a:pt x="75286" y="62789"/>
                </a:lnTo>
                <a:close/>
                <a:moveTo>
                  <a:pt x="87470" y="62789"/>
                </a:moveTo>
                <a:lnTo>
                  <a:pt x="87470" y="68725"/>
                </a:lnTo>
                <a:lnTo>
                  <a:pt x="81535" y="68725"/>
                </a:lnTo>
                <a:lnTo>
                  <a:pt x="81535" y="62789"/>
                </a:lnTo>
                <a:close/>
                <a:moveTo>
                  <a:pt x="93718" y="62789"/>
                </a:moveTo>
                <a:lnTo>
                  <a:pt x="93718" y="68725"/>
                </a:lnTo>
                <a:lnTo>
                  <a:pt x="87784" y="68725"/>
                </a:lnTo>
                <a:lnTo>
                  <a:pt x="87784" y="62789"/>
                </a:lnTo>
                <a:close/>
                <a:moveTo>
                  <a:pt x="99967" y="62789"/>
                </a:moveTo>
                <a:lnTo>
                  <a:pt x="99967" y="68725"/>
                </a:lnTo>
                <a:lnTo>
                  <a:pt x="94031" y="68725"/>
                </a:lnTo>
                <a:lnTo>
                  <a:pt x="94031" y="62789"/>
                </a:lnTo>
                <a:close/>
                <a:moveTo>
                  <a:pt x="106214" y="62789"/>
                </a:moveTo>
                <a:lnTo>
                  <a:pt x="106214" y="68725"/>
                </a:lnTo>
                <a:lnTo>
                  <a:pt x="100278" y="68725"/>
                </a:lnTo>
                <a:lnTo>
                  <a:pt x="100278" y="62789"/>
                </a:lnTo>
                <a:close/>
                <a:moveTo>
                  <a:pt x="112461" y="62789"/>
                </a:moveTo>
                <a:lnTo>
                  <a:pt x="112461" y="68725"/>
                </a:lnTo>
                <a:lnTo>
                  <a:pt x="106527" y="68725"/>
                </a:lnTo>
                <a:lnTo>
                  <a:pt x="106527" y="62789"/>
                </a:lnTo>
                <a:close/>
                <a:moveTo>
                  <a:pt x="118710" y="62789"/>
                </a:moveTo>
                <a:lnTo>
                  <a:pt x="118710" y="68725"/>
                </a:lnTo>
                <a:lnTo>
                  <a:pt x="112774" y="68725"/>
                </a:lnTo>
                <a:lnTo>
                  <a:pt x="112774" y="62789"/>
                </a:lnTo>
                <a:close/>
                <a:moveTo>
                  <a:pt x="124957" y="62789"/>
                </a:moveTo>
                <a:lnTo>
                  <a:pt x="124957" y="68725"/>
                </a:lnTo>
                <a:lnTo>
                  <a:pt x="119021" y="68725"/>
                </a:lnTo>
                <a:lnTo>
                  <a:pt x="119021" y="62789"/>
                </a:lnTo>
                <a:close/>
                <a:moveTo>
                  <a:pt x="131204" y="62789"/>
                </a:moveTo>
                <a:lnTo>
                  <a:pt x="131204" y="68725"/>
                </a:lnTo>
                <a:lnTo>
                  <a:pt x="125270" y="68725"/>
                </a:lnTo>
                <a:lnTo>
                  <a:pt x="125270" y="62789"/>
                </a:lnTo>
                <a:close/>
                <a:moveTo>
                  <a:pt x="137451" y="62789"/>
                </a:moveTo>
                <a:lnTo>
                  <a:pt x="137451" y="68725"/>
                </a:lnTo>
                <a:lnTo>
                  <a:pt x="131517" y="68725"/>
                </a:lnTo>
                <a:lnTo>
                  <a:pt x="131517" y="62789"/>
                </a:lnTo>
                <a:close/>
                <a:moveTo>
                  <a:pt x="143702" y="62789"/>
                </a:moveTo>
                <a:lnTo>
                  <a:pt x="143702" y="68725"/>
                </a:lnTo>
                <a:lnTo>
                  <a:pt x="137766" y="68725"/>
                </a:lnTo>
                <a:lnTo>
                  <a:pt x="137766" y="62789"/>
                </a:lnTo>
                <a:close/>
                <a:moveTo>
                  <a:pt x="149949" y="62789"/>
                </a:moveTo>
                <a:lnTo>
                  <a:pt x="149949" y="68725"/>
                </a:lnTo>
                <a:lnTo>
                  <a:pt x="144015" y="68725"/>
                </a:lnTo>
                <a:lnTo>
                  <a:pt x="144015" y="62789"/>
                </a:lnTo>
                <a:close/>
                <a:moveTo>
                  <a:pt x="156196" y="62789"/>
                </a:moveTo>
                <a:lnTo>
                  <a:pt x="156196" y="68725"/>
                </a:lnTo>
                <a:lnTo>
                  <a:pt x="150262" y="68725"/>
                </a:lnTo>
                <a:lnTo>
                  <a:pt x="150262" y="62789"/>
                </a:lnTo>
                <a:close/>
                <a:moveTo>
                  <a:pt x="162445" y="62789"/>
                </a:moveTo>
                <a:lnTo>
                  <a:pt x="162445" y="68725"/>
                </a:lnTo>
                <a:lnTo>
                  <a:pt x="156509" y="68725"/>
                </a:lnTo>
                <a:lnTo>
                  <a:pt x="156509" y="62789"/>
                </a:lnTo>
                <a:close/>
                <a:moveTo>
                  <a:pt x="168692" y="62789"/>
                </a:moveTo>
                <a:lnTo>
                  <a:pt x="168692" y="68725"/>
                </a:lnTo>
                <a:lnTo>
                  <a:pt x="162756" y="68725"/>
                </a:lnTo>
                <a:lnTo>
                  <a:pt x="162756" y="62789"/>
                </a:lnTo>
                <a:close/>
                <a:moveTo>
                  <a:pt x="174939" y="62789"/>
                </a:moveTo>
                <a:lnTo>
                  <a:pt x="174939" y="68725"/>
                </a:lnTo>
                <a:lnTo>
                  <a:pt x="169005" y="68725"/>
                </a:lnTo>
                <a:lnTo>
                  <a:pt x="169005" y="62789"/>
                </a:lnTo>
                <a:close/>
                <a:moveTo>
                  <a:pt x="181186" y="62789"/>
                </a:moveTo>
                <a:lnTo>
                  <a:pt x="181186" y="68725"/>
                </a:lnTo>
                <a:lnTo>
                  <a:pt x="175252" y="68725"/>
                </a:lnTo>
                <a:lnTo>
                  <a:pt x="175252" y="62789"/>
                </a:lnTo>
                <a:close/>
                <a:moveTo>
                  <a:pt x="187435" y="62789"/>
                </a:moveTo>
                <a:lnTo>
                  <a:pt x="187435" y="68725"/>
                </a:lnTo>
                <a:lnTo>
                  <a:pt x="181499" y="68725"/>
                </a:lnTo>
                <a:lnTo>
                  <a:pt x="181499" y="62789"/>
                </a:lnTo>
                <a:close/>
                <a:moveTo>
                  <a:pt x="193684" y="62789"/>
                </a:moveTo>
                <a:lnTo>
                  <a:pt x="193684" y="68725"/>
                </a:lnTo>
                <a:lnTo>
                  <a:pt x="187749" y="68725"/>
                </a:lnTo>
                <a:lnTo>
                  <a:pt x="187749" y="62789"/>
                </a:lnTo>
                <a:close/>
                <a:moveTo>
                  <a:pt x="199931" y="62789"/>
                </a:moveTo>
                <a:lnTo>
                  <a:pt x="199931" y="68725"/>
                </a:lnTo>
                <a:lnTo>
                  <a:pt x="193996" y="68725"/>
                </a:lnTo>
                <a:lnTo>
                  <a:pt x="193996" y="62789"/>
                </a:lnTo>
                <a:close/>
                <a:moveTo>
                  <a:pt x="206180" y="62789"/>
                </a:moveTo>
                <a:lnTo>
                  <a:pt x="206180" y="68725"/>
                </a:lnTo>
                <a:lnTo>
                  <a:pt x="200244" y="68725"/>
                </a:lnTo>
                <a:lnTo>
                  <a:pt x="200244" y="62789"/>
                </a:lnTo>
                <a:close/>
                <a:moveTo>
                  <a:pt x="212427" y="62789"/>
                </a:moveTo>
                <a:lnTo>
                  <a:pt x="212427" y="68725"/>
                </a:lnTo>
                <a:lnTo>
                  <a:pt x="206491" y="68725"/>
                </a:lnTo>
                <a:lnTo>
                  <a:pt x="206491" y="62789"/>
                </a:lnTo>
                <a:close/>
                <a:moveTo>
                  <a:pt x="218674" y="62789"/>
                </a:moveTo>
                <a:lnTo>
                  <a:pt x="218674" y="68725"/>
                </a:lnTo>
                <a:lnTo>
                  <a:pt x="212739" y="68725"/>
                </a:lnTo>
                <a:lnTo>
                  <a:pt x="212739" y="62789"/>
                </a:lnTo>
                <a:close/>
                <a:moveTo>
                  <a:pt x="224921" y="62789"/>
                </a:moveTo>
                <a:lnTo>
                  <a:pt x="224921" y="68725"/>
                </a:lnTo>
                <a:lnTo>
                  <a:pt x="218987" y="68725"/>
                </a:lnTo>
                <a:lnTo>
                  <a:pt x="218987" y="62789"/>
                </a:lnTo>
                <a:close/>
                <a:moveTo>
                  <a:pt x="231170" y="62789"/>
                </a:moveTo>
                <a:lnTo>
                  <a:pt x="231170" y="68725"/>
                </a:lnTo>
                <a:lnTo>
                  <a:pt x="225234" y="68725"/>
                </a:lnTo>
                <a:lnTo>
                  <a:pt x="225234" y="62789"/>
                </a:lnTo>
                <a:close/>
                <a:moveTo>
                  <a:pt x="237417" y="62789"/>
                </a:moveTo>
                <a:lnTo>
                  <a:pt x="237417" y="68725"/>
                </a:lnTo>
                <a:lnTo>
                  <a:pt x="231481" y="68725"/>
                </a:lnTo>
                <a:lnTo>
                  <a:pt x="231481" y="62789"/>
                </a:lnTo>
                <a:close/>
                <a:moveTo>
                  <a:pt x="243664" y="62789"/>
                </a:moveTo>
                <a:lnTo>
                  <a:pt x="243664" y="68725"/>
                </a:lnTo>
                <a:lnTo>
                  <a:pt x="237729" y="68725"/>
                </a:lnTo>
                <a:lnTo>
                  <a:pt x="237729" y="62789"/>
                </a:lnTo>
                <a:close/>
                <a:moveTo>
                  <a:pt x="249911" y="62789"/>
                </a:moveTo>
                <a:lnTo>
                  <a:pt x="249911" y="68725"/>
                </a:lnTo>
                <a:lnTo>
                  <a:pt x="243977" y="68725"/>
                </a:lnTo>
                <a:lnTo>
                  <a:pt x="243977" y="62789"/>
                </a:lnTo>
                <a:close/>
                <a:moveTo>
                  <a:pt x="256161" y="62789"/>
                </a:moveTo>
                <a:lnTo>
                  <a:pt x="256161" y="68725"/>
                </a:lnTo>
                <a:lnTo>
                  <a:pt x="250225" y="68725"/>
                </a:lnTo>
                <a:lnTo>
                  <a:pt x="250225" y="62789"/>
                </a:lnTo>
                <a:close/>
                <a:moveTo>
                  <a:pt x="262409" y="62789"/>
                </a:moveTo>
                <a:lnTo>
                  <a:pt x="262409" y="68725"/>
                </a:lnTo>
                <a:lnTo>
                  <a:pt x="256474" y="68725"/>
                </a:lnTo>
                <a:lnTo>
                  <a:pt x="256474" y="62789"/>
                </a:lnTo>
                <a:close/>
                <a:moveTo>
                  <a:pt x="268656" y="62789"/>
                </a:moveTo>
                <a:lnTo>
                  <a:pt x="268656" y="68725"/>
                </a:lnTo>
                <a:lnTo>
                  <a:pt x="262721" y="68725"/>
                </a:lnTo>
                <a:lnTo>
                  <a:pt x="262721" y="62789"/>
                </a:lnTo>
                <a:close/>
                <a:moveTo>
                  <a:pt x="274904" y="62789"/>
                </a:moveTo>
                <a:lnTo>
                  <a:pt x="274904" y="68725"/>
                </a:lnTo>
                <a:lnTo>
                  <a:pt x="268968" y="68725"/>
                </a:lnTo>
                <a:lnTo>
                  <a:pt x="268968" y="62789"/>
                </a:lnTo>
                <a:close/>
                <a:moveTo>
                  <a:pt x="6251" y="69036"/>
                </a:moveTo>
                <a:lnTo>
                  <a:pt x="6251" y="74972"/>
                </a:lnTo>
                <a:lnTo>
                  <a:pt x="315" y="74972"/>
                </a:lnTo>
                <a:lnTo>
                  <a:pt x="315" y="69036"/>
                </a:lnTo>
                <a:close/>
                <a:moveTo>
                  <a:pt x="12498" y="69036"/>
                </a:moveTo>
                <a:lnTo>
                  <a:pt x="12498" y="74972"/>
                </a:lnTo>
                <a:lnTo>
                  <a:pt x="6562" y="74972"/>
                </a:lnTo>
                <a:lnTo>
                  <a:pt x="6562" y="69036"/>
                </a:lnTo>
                <a:close/>
                <a:moveTo>
                  <a:pt x="18745" y="69036"/>
                </a:moveTo>
                <a:lnTo>
                  <a:pt x="18745" y="74972"/>
                </a:lnTo>
                <a:lnTo>
                  <a:pt x="12810" y="74972"/>
                </a:lnTo>
                <a:lnTo>
                  <a:pt x="12810" y="69036"/>
                </a:lnTo>
                <a:close/>
                <a:moveTo>
                  <a:pt x="24992" y="69036"/>
                </a:moveTo>
                <a:lnTo>
                  <a:pt x="24992" y="74972"/>
                </a:lnTo>
                <a:lnTo>
                  <a:pt x="19058" y="74972"/>
                </a:lnTo>
                <a:lnTo>
                  <a:pt x="19058" y="69036"/>
                </a:lnTo>
                <a:close/>
                <a:moveTo>
                  <a:pt x="31242" y="69036"/>
                </a:moveTo>
                <a:lnTo>
                  <a:pt x="31242" y="74972"/>
                </a:lnTo>
                <a:lnTo>
                  <a:pt x="25305" y="74972"/>
                </a:lnTo>
                <a:lnTo>
                  <a:pt x="25305" y="69036"/>
                </a:lnTo>
                <a:close/>
                <a:moveTo>
                  <a:pt x="37489" y="69036"/>
                </a:moveTo>
                <a:lnTo>
                  <a:pt x="37489" y="74972"/>
                </a:lnTo>
                <a:lnTo>
                  <a:pt x="31553" y="74972"/>
                </a:lnTo>
                <a:lnTo>
                  <a:pt x="31553" y="69036"/>
                </a:lnTo>
                <a:close/>
                <a:moveTo>
                  <a:pt x="43737" y="69036"/>
                </a:moveTo>
                <a:lnTo>
                  <a:pt x="43737" y="74972"/>
                </a:lnTo>
                <a:lnTo>
                  <a:pt x="37802" y="74972"/>
                </a:lnTo>
                <a:lnTo>
                  <a:pt x="37802" y="69036"/>
                </a:lnTo>
                <a:close/>
                <a:moveTo>
                  <a:pt x="49985" y="69036"/>
                </a:moveTo>
                <a:lnTo>
                  <a:pt x="49985" y="74972"/>
                </a:lnTo>
                <a:lnTo>
                  <a:pt x="44049" y="74972"/>
                </a:lnTo>
                <a:lnTo>
                  <a:pt x="44049" y="69036"/>
                </a:lnTo>
                <a:close/>
                <a:moveTo>
                  <a:pt x="56232" y="69036"/>
                </a:moveTo>
                <a:lnTo>
                  <a:pt x="56232" y="74972"/>
                </a:lnTo>
                <a:lnTo>
                  <a:pt x="50296" y="74972"/>
                </a:lnTo>
                <a:lnTo>
                  <a:pt x="50296" y="69036"/>
                </a:lnTo>
                <a:close/>
                <a:moveTo>
                  <a:pt x="62480" y="69036"/>
                </a:moveTo>
                <a:lnTo>
                  <a:pt x="62480" y="74972"/>
                </a:lnTo>
                <a:lnTo>
                  <a:pt x="56545" y="74972"/>
                </a:lnTo>
                <a:lnTo>
                  <a:pt x="56545" y="69036"/>
                </a:lnTo>
                <a:close/>
                <a:moveTo>
                  <a:pt x="68727" y="69036"/>
                </a:moveTo>
                <a:lnTo>
                  <a:pt x="68727" y="74972"/>
                </a:lnTo>
                <a:lnTo>
                  <a:pt x="62792" y="74972"/>
                </a:lnTo>
                <a:lnTo>
                  <a:pt x="62792" y="69036"/>
                </a:lnTo>
                <a:close/>
                <a:moveTo>
                  <a:pt x="74975" y="69036"/>
                </a:moveTo>
                <a:lnTo>
                  <a:pt x="74975" y="74972"/>
                </a:lnTo>
                <a:lnTo>
                  <a:pt x="69039" y="74972"/>
                </a:lnTo>
                <a:lnTo>
                  <a:pt x="69039" y="69036"/>
                </a:lnTo>
                <a:close/>
                <a:moveTo>
                  <a:pt x="81223" y="69036"/>
                </a:moveTo>
                <a:lnTo>
                  <a:pt x="81223" y="74972"/>
                </a:lnTo>
                <a:lnTo>
                  <a:pt x="75286" y="74972"/>
                </a:lnTo>
                <a:lnTo>
                  <a:pt x="75286" y="69036"/>
                </a:lnTo>
                <a:close/>
                <a:moveTo>
                  <a:pt x="87470" y="69036"/>
                </a:moveTo>
                <a:lnTo>
                  <a:pt x="87470" y="74972"/>
                </a:lnTo>
                <a:lnTo>
                  <a:pt x="81535" y="74972"/>
                </a:lnTo>
                <a:lnTo>
                  <a:pt x="81535" y="69036"/>
                </a:lnTo>
                <a:close/>
                <a:moveTo>
                  <a:pt x="93718" y="69036"/>
                </a:moveTo>
                <a:lnTo>
                  <a:pt x="93718" y="74972"/>
                </a:lnTo>
                <a:lnTo>
                  <a:pt x="87784" y="74972"/>
                </a:lnTo>
                <a:lnTo>
                  <a:pt x="87784" y="69036"/>
                </a:lnTo>
                <a:close/>
                <a:moveTo>
                  <a:pt x="99967" y="69036"/>
                </a:moveTo>
                <a:lnTo>
                  <a:pt x="99967" y="74972"/>
                </a:lnTo>
                <a:lnTo>
                  <a:pt x="94031" y="74972"/>
                </a:lnTo>
                <a:lnTo>
                  <a:pt x="94031" y="69036"/>
                </a:lnTo>
                <a:close/>
                <a:moveTo>
                  <a:pt x="106214" y="69036"/>
                </a:moveTo>
                <a:lnTo>
                  <a:pt x="106214" y="74972"/>
                </a:lnTo>
                <a:lnTo>
                  <a:pt x="100278" y="74972"/>
                </a:lnTo>
                <a:lnTo>
                  <a:pt x="100278" y="69036"/>
                </a:lnTo>
                <a:close/>
                <a:moveTo>
                  <a:pt x="112461" y="69036"/>
                </a:moveTo>
                <a:lnTo>
                  <a:pt x="112461" y="74972"/>
                </a:lnTo>
                <a:lnTo>
                  <a:pt x="106527" y="74972"/>
                </a:lnTo>
                <a:lnTo>
                  <a:pt x="106527" y="69036"/>
                </a:lnTo>
                <a:close/>
                <a:moveTo>
                  <a:pt x="118710" y="69036"/>
                </a:moveTo>
                <a:lnTo>
                  <a:pt x="118710" y="74972"/>
                </a:lnTo>
                <a:lnTo>
                  <a:pt x="112774" y="74972"/>
                </a:lnTo>
                <a:lnTo>
                  <a:pt x="112774" y="69036"/>
                </a:lnTo>
                <a:close/>
                <a:moveTo>
                  <a:pt x="124957" y="69036"/>
                </a:moveTo>
                <a:lnTo>
                  <a:pt x="124957" y="74972"/>
                </a:lnTo>
                <a:lnTo>
                  <a:pt x="119021" y="74972"/>
                </a:lnTo>
                <a:lnTo>
                  <a:pt x="119021" y="69036"/>
                </a:lnTo>
                <a:close/>
                <a:moveTo>
                  <a:pt x="131204" y="69036"/>
                </a:moveTo>
                <a:lnTo>
                  <a:pt x="131204" y="74972"/>
                </a:lnTo>
                <a:lnTo>
                  <a:pt x="125270" y="74972"/>
                </a:lnTo>
                <a:lnTo>
                  <a:pt x="125270" y="69036"/>
                </a:lnTo>
                <a:close/>
                <a:moveTo>
                  <a:pt x="137451" y="69036"/>
                </a:moveTo>
                <a:lnTo>
                  <a:pt x="137451" y="74972"/>
                </a:lnTo>
                <a:lnTo>
                  <a:pt x="131517" y="74972"/>
                </a:lnTo>
                <a:lnTo>
                  <a:pt x="131517" y="69036"/>
                </a:lnTo>
                <a:close/>
                <a:moveTo>
                  <a:pt x="143702" y="69036"/>
                </a:moveTo>
                <a:lnTo>
                  <a:pt x="143702" y="74972"/>
                </a:lnTo>
                <a:lnTo>
                  <a:pt x="137766" y="74972"/>
                </a:lnTo>
                <a:lnTo>
                  <a:pt x="137766" y="69036"/>
                </a:lnTo>
                <a:close/>
                <a:moveTo>
                  <a:pt x="149949" y="69036"/>
                </a:moveTo>
                <a:lnTo>
                  <a:pt x="149949" y="74972"/>
                </a:lnTo>
                <a:lnTo>
                  <a:pt x="144015" y="74972"/>
                </a:lnTo>
                <a:lnTo>
                  <a:pt x="144015" y="69036"/>
                </a:lnTo>
                <a:close/>
                <a:moveTo>
                  <a:pt x="156196" y="69036"/>
                </a:moveTo>
                <a:lnTo>
                  <a:pt x="156196" y="74972"/>
                </a:lnTo>
                <a:lnTo>
                  <a:pt x="150262" y="74972"/>
                </a:lnTo>
                <a:lnTo>
                  <a:pt x="150262" y="69036"/>
                </a:lnTo>
                <a:close/>
                <a:moveTo>
                  <a:pt x="162445" y="69036"/>
                </a:moveTo>
                <a:lnTo>
                  <a:pt x="162445" y="74972"/>
                </a:lnTo>
                <a:lnTo>
                  <a:pt x="156509" y="74972"/>
                </a:lnTo>
                <a:lnTo>
                  <a:pt x="156509" y="69036"/>
                </a:lnTo>
                <a:close/>
                <a:moveTo>
                  <a:pt x="168692" y="69036"/>
                </a:moveTo>
                <a:lnTo>
                  <a:pt x="168692" y="74972"/>
                </a:lnTo>
                <a:lnTo>
                  <a:pt x="162756" y="74972"/>
                </a:lnTo>
                <a:lnTo>
                  <a:pt x="162756" y="69036"/>
                </a:lnTo>
                <a:close/>
                <a:moveTo>
                  <a:pt x="174939" y="69036"/>
                </a:moveTo>
                <a:lnTo>
                  <a:pt x="174939" y="74972"/>
                </a:lnTo>
                <a:lnTo>
                  <a:pt x="169005" y="74972"/>
                </a:lnTo>
                <a:lnTo>
                  <a:pt x="169005" y="69036"/>
                </a:lnTo>
                <a:close/>
                <a:moveTo>
                  <a:pt x="181186" y="69036"/>
                </a:moveTo>
                <a:lnTo>
                  <a:pt x="181186" y="74972"/>
                </a:lnTo>
                <a:lnTo>
                  <a:pt x="175252" y="74972"/>
                </a:lnTo>
                <a:lnTo>
                  <a:pt x="175252" y="69036"/>
                </a:lnTo>
                <a:close/>
                <a:moveTo>
                  <a:pt x="187435" y="69036"/>
                </a:moveTo>
                <a:lnTo>
                  <a:pt x="187435" y="74972"/>
                </a:lnTo>
                <a:lnTo>
                  <a:pt x="181499" y="74972"/>
                </a:lnTo>
                <a:lnTo>
                  <a:pt x="181499" y="69036"/>
                </a:lnTo>
                <a:close/>
                <a:moveTo>
                  <a:pt x="193684" y="69036"/>
                </a:moveTo>
                <a:lnTo>
                  <a:pt x="193684" y="74972"/>
                </a:lnTo>
                <a:lnTo>
                  <a:pt x="187749" y="74972"/>
                </a:lnTo>
                <a:lnTo>
                  <a:pt x="187749" y="69036"/>
                </a:lnTo>
                <a:close/>
                <a:moveTo>
                  <a:pt x="199931" y="69036"/>
                </a:moveTo>
                <a:lnTo>
                  <a:pt x="199931" y="74972"/>
                </a:lnTo>
                <a:lnTo>
                  <a:pt x="193996" y="74972"/>
                </a:lnTo>
                <a:lnTo>
                  <a:pt x="193996" y="69036"/>
                </a:lnTo>
                <a:close/>
                <a:moveTo>
                  <a:pt x="206180" y="69036"/>
                </a:moveTo>
                <a:lnTo>
                  <a:pt x="206180" y="74972"/>
                </a:lnTo>
                <a:lnTo>
                  <a:pt x="200244" y="74972"/>
                </a:lnTo>
                <a:lnTo>
                  <a:pt x="200244" y="69036"/>
                </a:lnTo>
                <a:close/>
                <a:moveTo>
                  <a:pt x="212427" y="69036"/>
                </a:moveTo>
                <a:lnTo>
                  <a:pt x="212427" y="74972"/>
                </a:lnTo>
                <a:lnTo>
                  <a:pt x="206491" y="74972"/>
                </a:lnTo>
                <a:lnTo>
                  <a:pt x="206491" y="69036"/>
                </a:lnTo>
                <a:close/>
                <a:moveTo>
                  <a:pt x="218674" y="69036"/>
                </a:moveTo>
                <a:lnTo>
                  <a:pt x="218674" y="74972"/>
                </a:lnTo>
                <a:lnTo>
                  <a:pt x="212739" y="74972"/>
                </a:lnTo>
                <a:lnTo>
                  <a:pt x="212739" y="69036"/>
                </a:lnTo>
                <a:close/>
                <a:moveTo>
                  <a:pt x="224921" y="69036"/>
                </a:moveTo>
                <a:lnTo>
                  <a:pt x="224921" y="74972"/>
                </a:lnTo>
                <a:lnTo>
                  <a:pt x="218987" y="74972"/>
                </a:lnTo>
                <a:lnTo>
                  <a:pt x="218987" y="69036"/>
                </a:lnTo>
                <a:close/>
                <a:moveTo>
                  <a:pt x="231170" y="69036"/>
                </a:moveTo>
                <a:lnTo>
                  <a:pt x="231170" y="74972"/>
                </a:lnTo>
                <a:lnTo>
                  <a:pt x="225234" y="74972"/>
                </a:lnTo>
                <a:lnTo>
                  <a:pt x="225234" y="69036"/>
                </a:lnTo>
                <a:close/>
                <a:moveTo>
                  <a:pt x="237417" y="69036"/>
                </a:moveTo>
                <a:lnTo>
                  <a:pt x="237417" y="74972"/>
                </a:lnTo>
                <a:lnTo>
                  <a:pt x="231481" y="74972"/>
                </a:lnTo>
                <a:lnTo>
                  <a:pt x="231481" y="69036"/>
                </a:lnTo>
                <a:close/>
                <a:moveTo>
                  <a:pt x="243664" y="69036"/>
                </a:moveTo>
                <a:lnTo>
                  <a:pt x="243664" y="74972"/>
                </a:lnTo>
                <a:lnTo>
                  <a:pt x="237729" y="74972"/>
                </a:lnTo>
                <a:lnTo>
                  <a:pt x="237729" y="69036"/>
                </a:lnTo>
                <a:close/>
                <a:moveTo>
                  <a:pt x="249911" y="69036"/>
                </a:moveTo>
                <a:lnTo>
                  <a:pt x="249911" y="74972"/>
                </a:lnTo>
                <a:lnTo>
                  <a:pt x="243977" y="74972"/>
                </a:lnTo>
                <a:lnTo>
                  <a:pt x="243977" y="69036"/>
                </a:lnTo>
                <a:close/>
                <a:moveTo>
                  <a:pt x="256161" y="69036"/>
                </a:moveTo>
                <a:lnTo>
                  <a:pt x="256161" y="74972"/>
                </a:lnTo>
                <a:lnTo>
                  <a:pt x="250225" y="74972"/>
                </a:lnTo>
                <a:lnTo>
                  <a:pt x="250225" y="69036"/>
                </a:lnTo>
                <a:close/>
                <a:moveTo>
                  <a:pt x="262409" y="69036"/>
                </a:moveTo>
                <a:lnTo>
                  <a:pt x="262409" y="74972"/>
                </a:lnTo>
                <a:lnTo>
                  <a:pt x="256474" y="74972"/>
                </a:lnTo>
                <a:lnTo>
                  <a:pt x="256474" y="69036"/>
                </a:lnTo>
                <a:close/>
                <a:moveTo>
                  <a:pt x="268656" y="69036"/>
                </a:moveTo>
                <a:lnTo>
                  <a:pt x="268656" y="74972"/>
                </a:lnTo>
                <a:lnTo>
                  <a:pt x="262721" y="74972"/>
                </a:lnTo>
                <a:lnTo>
                  <a:pt x="262721" y="69036"/>
                </a:lnTo>
                <a:close/>
                <a:moveTo>
                  <a:pt x="274904" y="69036"/>
                </a:moveTo>
                <a:lnTo>
                  <a:pt x="274904" y="74972"/>
                </a:lnTo>
                <a:lnTo>
                  <a:pt x="268968" y="74972"/>
                </a:lnTo>
                <a:lnTo>
                  <a:pt x="268968" y="69036"/>
                </a:lnTo>
                <a:close/>
                <a:moveTo>
                  <a:pt x="6251" y="75285"/>
                </a:moveTo>
                <a:lnTo>
                  <a:pt x="6251" y="81219"/>
                </a:lnTo>
                <a:lnTo>
                  <a:pt x="315" y="81219"/>
                </a:lnTo>
                <a:lnTo>
                  <a:pt x="315" y="75285"/>
                </a:lnTo>
                <a:close/>
                <a:moveTo>
                  <a:pt x="12498" y="75285"/>
                </a:moveTo>
                <a:lnTo>
                  <a:pt x="12498" y="81219"/>
                </a:lnTo>
                <a:lnTo>
                  <a:pt x="6562" y="81219"/>
                </a:lnTo>
                <a:lnTo>
                  <a:pt x="6562" y="75285"/>
                </a:lnTo>
                <a:close/>
                <a:moveTo>
                  <a:pt x="18745" y="75285"/>
                </a:moveTo>
                <a:lnTo>
                  <a:pt x="18745" y="81219"/>
                </a:lnTo>
                <a:lnTo>
                  <a:pt x="12810" y="81219"/>
                </a:lnTo>
                <a:lnTo>
                  <a:pt x="12810" y="75285"/>
                </a:lnTo>
                <a:close/>
                <a:moveTo>
                  <a:pt x="24992" y="75285"/>
                </a:moveTo>
                <a:lnTo>
                  <a:pt x="24992" y="81219"/>
                </a:lnTo>
                <a:lnTo>
                  <a:pt x="19058" y="81219"/>
                </a:lnTo>
                <a:lnTo>
                  <a:pt x="19058" y="75285"/>
                </a:lnTo>
                <a:close/>
                <a:moveTo>
                  <a:pt x="31242" y="75285"/>
                </a:moveTo>
                <a:lnTo>
                  <a:pt x="31242" y="81219"/>
                </a:lnTo>
                <a:lnTo>
                  <a:pt x="25305" y="81219"/>
                </a:lnTo>
                <a:lnTo>
                  <a:pt x="25305" y="75285"/>
                </a:lnTo>
                <a:close/>
                <a:moveTo>
                  <a:pt x="37489" y="75285"/>
                </a:moveTo>
                <a:lnTo>
                  <a:pt x="37489" y="81219"/>
                </a:lnTo>
                <a:lnTo>
                  <a:pt x="31553" y="81219"/>
                </a:lnTo>
                <a:lnTo>
                  <a:pt x="31553" y="75285"/>
                </a:lnTo>
                <a:close/>
                <a:moveTo>
                  <a:pt x="43737" y="75285"/>
                </a:moveTo>
                <a:lnTo>
                  <a:pt x="43737" y="81219"/>
                </a:lnTo>
                <a:lnTo>
                  <a:pt x="37802" y="81219"/>
                </a:lnTo>
                <a:lnTo>
                  <a:pt x="37802" y="75285"/>
                </a:lnTo>
                <a:close/>
                <a:moveTo>
                  <a:pt x="49985" y="75285"/>
                </a:moveTo>
                <a:lnTo>
                  <a:pt x="49985" y="81219"/>
                </a:lnTo>
                <a:lnTo>
                  <a:pt x="44049" y="81219"/>
                </a:lnTo>
                <a:lnTo>
                  <a:pt x="44049" y="75285"/>
                </a:lnTo>
                <a:close/>
                <a:moveTo>
                  <a:pt x="56232" y="75285"/>
                </a:moveTo>
                <a:lnTo>
                  <a:pt x="56232" y="81219"/>
                </a:lnTo>
                <a:lnTo>
                  <a:pt x="50296" y="81219"/>
                </a:lnTo>
                <a:lnTo>
                  <a:pt x="50296" y="75285"/>
                </a:lnTo>
                <a:close/>
                <a:moveTo>
                  <a:pt x="62480" y="75285"/>
                </a:moveTo>
                <a:lnTo>
                  <a:pt x="62480" y="81219"/>
                </a:lnTo>
                <a:lnTo>
                  <a:pt x="56545" y="81219"/>
                </a:lnTo>
                <a:lnTo>
                  <a:pt x="56545" y="75285"/>
                </a:lnTo>
                <a:close/>
                <a:moveTo>
                  <a:pt x="68727" y="75285"/>
                </a:moveTo>
                <a:lnTo>
                  <a:pt x="68727" y="81219"/>
                </a:lnTo>
                <a:lnTo>
                  <a:pt x="62792" y="81219"/>
                </a:lnTo>
                <a:lnTo>
                  <a:pt x="62792" y="75285"/>
                </a:lnTo>
                <a:close/>
                <a:moveTo>
                  <a:pt x="74975" y="75285"/>
                </a:moveTo>
                <a:lnTo>
                  <a:pt x="74975" y="81219"/>
                </a:lnTo>
                <a:lnTo>
                  <a:pt x="69039" y="81219"/>
                </a:lnTo>
                <a:lnTo>
                  <a:pt x="69039" y="75285"/>
                </a:lnTo>
                <a:close/>
                <a:moveTo>
                  <a:pt x="81223" y="75285"/>
                </a:moveTo>
                <a:lnTo>
                  <a:pt x="81223" y="81219"/>
                </a:lnTo>
                <a:lnTo>
                  <a:pt x="75286" y="81219"/>
                </a:lnTo>
                <a:lnTo>
                  <a:pt x="75286" y="75285"/>
                </a:lnTo>
                <a:close/>
                <a:moveTo>
                  <a:pt x="87470" y="75285"/>
                </a:moveTo>
                <a:lnTo>
                  <a:pt x="87470" y="81219"/>
                </a:lnTo>
                <a:lnTo>
                  <a:pt x="81535" y="81219"/>
                </a:lnTo>
                <a:lnTo>
                  <a:pt x="81535" y="75285"/>
                </a:lnTo>
                <a:close/>
                <a:moveTo>
                  <a:pt x="93718" y="75285"/>
                </a:moveTo>
                <a:lnTo>
                  <a:pt x="93718" y="81219"/>
                </a:lnTo>
                <a:lnTo>
                  <a:pt x="87784" y="81219"/>
                </a:lnTo>
                <a:lnTo>
                  <a:pt x="87784" y="75285"/>
                </a:lnTo>
                <a:close/>
                <a:moveTo>
                  <a:pt x="99967" y="75285"/>
                </a:moveTo>
                <a:lnTo>
                  <a:pt x="99967" y="81219"/>
                </a:lnTo>
                <a:lnTo>
                  <a:pt x="94031" y="81219"/>
                </a:lnTo>
                <a:lnTo>
                  <a:pt x="94031" y="75285"/>
                </a:lnTo>
                <a:close/>
                <a:moveTo>
                  <a:pt x="106214" y="75285"/>
                </a:moveTo>
                <a:lnTo>
                  <a:pt x="106214" y="81219"/>
                </a:lnTo>
                <a:lnTo>
                  <a:pt x="100278" y="81219"/>
                </a:lnTo>
                <a:lnTo>
                  <a:pt x="100278" y="75285"/>
                </a:lnTo>
                <a:close/>
                <a:moveTo>
                  <a:pt x="112461" y="75285"/>
                </a:moveTo>
                <a:lnTo>
                  <a:pt x="112461" y="81219"/>
                </a:lnTo>
                <a:lnTo>
                  <a:pt x="106527" y="81219"/>
                </a:lnTo>
                <a:lnTo>
                  <a:pt x="106527" y="75285"/>
                </a:lnTo>
                <a:close/>
                <a:moveTo>
                  <a:pt x="118710" y="75285"/>
                </a:moveTo>
                <a:lnTo>
                  <a:pt x="118710" y="81219"/>
                </a:lnTo>
                <a:lnTo>
                  <a:pt x="112774" y="81219"/>
                </a:lnTo>
                <a:lnTo>
                  <a:pt x="112774" y="75285"/>
                </a:lnTo>
                <a:close/>
                <a:moveTo>
                  <a:pt x="124957" y="75285"/>
                </a:moveTo>
                <a:lnTo>
                  <a:pt x="124957" y="81219"/>
                </a:lnTo>
                <a:lnTo>
                  <a:pt x="119021" y="81219"/>
                </a:lnTo>
                <a:lnTo>
                  <a:pt x="119021" y="75285"/>
                </a:lnTo>
                <a:close/>
                <a:moveTo>
                  <a:pt x="131204" y="75285"/>
                </a:moveTo>
                <a:lnTo>
                  <a:pt x="131204" y="81219"/>
                </a:lnTo>
                <a:lnTo>
                  <a:pt x="125270" y="81219"/>
                </a:lnTo>
                <a:lnTo>
                  <a:pt x="125270" y="75285"/>
                </a:lnTo>
                <a:close/>
                <a:moveTo>
                  <a:pt x="137451" y="75285"/>
                </a:moveTo>
                <a:lnTo>
                  <a:pt x="137451" y="81219"/>
                </a:lnTo>
                <a:lnTo>
                  <a:pt x="131517" y="81219"/>
                </a:lnTo>
                <a:lnTo>
                  <a:pt x="131517" y="75285"/>
                </a:lnTo>
                <a:close/>
                <a:moveTo>
                  <a:pt x="143702" y="75285"/>
                </a:moveTo>
                <a:lnTo>
                  <a:pt x="143702" y="81219"/>
                </a:lnTo>
                <a:lnTo>
                  <a:pt x="137766" y="81219"/>
                </a:lnTo>
                <a:lnTo>
                  <a:pt x="137766" y="75285"/>
                </a:lnTo>
                <a:close/>
                <a:moveTo>
                  <a:pt x="149949" y="75285"/>
                </a:moveTo>
                <a:lnTo>
                  <a:pt x="149949" y="81219"/>
                </a:lnTo>
                <a:lnTo>
                  <a:pt x="144015" y="81219"/>
                </a:lnTo>
                <a:lnTo>
                  <a:pt x="144015" y="75285"/>
                </a:lnTo>
                <a:close/>
                <a:moveTo>
                  <a:pt x="156196" y="75285"/>
                </a:moveTo>
                <a:lnTo>
                  <a:pt x="156196" y="81219"/>
                </a:lnTo>
                <a:lnTo>
                  <a:pt x="150262" y="81219"/>
                </a:lnTo>
                <a:lnTo>
                  <a:pt x="150262" y="75285"/>
                </a:lnTo>
                <a:close/>
                <a:moveTo>
                  <a:pt x="162445" y="75285"/>
                </a:moveTo>
                <a:lnTo>
                  <a:pt x="162445" y="81219"/>
                </a:lnTo>
                <a:lnTo>
                  <a:pt x="156509" y="81219"/>
                </a:lnTo>
                <a:lnTo>
                  <a:pt x="156509" y="75285"/>
                </a:lnTo>
                <a:close/>
                <a:moveTo>
                  <a:pt x="168692" y="75285"/>
                </a:moveTo>
                <a:lnTo>
                  <a:pt x="168692" y="81219"/>
                </a:lnTo>
                <a:lnTo>
                  <a:pt x="162756" y="81219"/>
                </a:lnTo>
                <a:lnTo>
                  <a:pt x="162756" y="75285"/>
                </a:lnTo>
                <a:close/>
                <a:moveTo>
                  <a:pt x="174939" y="75285"/>
                </a:moveTo>
                <a:lnTo>
                  <a:pt x="174939" y="81219"/>
                </a:lnTo>
                <a:lnTo>
                  <a:pt x="169005" y="81219"/>
                </a:lnTo>
                <a:lnTo>
                  <a:pt x="169005" y="75285"/>
                </a:lnTo>
                <a:close/>
                <a:moveTo>
                  <a:pt x="181186" y="75285"/>
                </a:moveTo>
                <a:lnTo>
                  <a:pt x="181186" y="81219"/>
                </a:lnTo>
                <a:lnTo>
                  <a:pt x="175252" y="81219"/>
                </a:lnTo>
                <a:lnTo>
                  <a:pt x="175252" y="75285"/>
                </a:lnTo>
                <a:close/>
                <a:moveTo>
                  <a:pt x="187435" y="75285"/>
                </a:moveTo>
                <a:lnTo>
                  <a:pt x="187435" y="81219"/>
                </a:lnTo>
                <a:lnTo>
                  <a:pt x="181499" y="81219"/>
                </a:lnTo>
                <a:lnTo>
                  <a:pt x="181499" y="75285"/>
                </a:lnTo>
                <a:close/>
                <a:moveTo>
                  <a:pt x="193684" y="75285"/>
                </a:moveTo>
                <a:lnTo>
                  <a:pt x="193684" y="81219"/>
                </a:lnTo>
                <a:lnTo>
                  <a:pt x="187749" y="81219"/>
                </a:lnTo>
                <a:lnTo>
                  <a:pt x="187749" y="75285"/>
                </a:lnTo>
                <a:close/>
                <a:moveTo>
                  <a:pt x="199931" y="75285"/>
                </a:moveTo>
                <a:lnTo>
                  <a:pt x="199931" y="81219"/>
                </a:lnTo>
                <a:lnTo>
                  <a:pt x="193996" y="81219"/>
                </a:lnTo>
                <a:lnTo>
                  <a:pt x="193996" y="75285"/>
                </a:lnTo>
                <a:close/>
                <a:moveTo>
                  <a:pt x="206180" y="75285"/>
                </a:moveTo>
                <a:lnTo>
                  <a:pt x="206180" y="81219"/>
                </a:lnTo>
                <a:lnTo>
                  <a:pt x="200244" y="81219"/>
                </a:lnTo>
                <a:lnTo>
                  <a:pt x="200244" y="75285"/>
                </a:lnTo>
                <a:close/>
                <a:moveTo>
                  <a:pt x="212427" y="75285"/>
                </a:moveTo>
                <a:lnTo>
                  <a:pt x="212427" y="81219"/>
                </a:lnTo>
                <a:lnTo>
                  <a:pt x="206491" y="81219"/>
                </a:lnTo>
                <a:lnTo>
                  <a:pt x="206491" y="75285"/>
                </a:lnTo>
                <a:close/>
                <a:moveTo>
                  <a:pt x="218674" y="75285"/>
                </a:moveTo>
                <a:lnTo>
                  <a:pt x="218674" y="81219"/>
                </a:lnTo>
                <a:lnTo>
                  <a:pt x="212739" y="81219"/>
                </a:lnTo>
                <a:lnTo>
                  <a:pt x="212739" y="75285"/>
                </a:lnTo>
                <a:close/>
                <a:moveTo>
                  <a:pt x="224921" y="75285"/>
                </a:moveTo>
                <a:lnTo>
                  <a:pt x="224921" y="81219"/>
                </a:lnTo>
                <a:lnTo>
                  <a:pt x="218987" y="81219"/>
                </a:lnTo>
                <a:lnTo>
                  <a:pt x="218987" y="75285"/>
                </a:lnTo>
                <a:close/>
                <a:moveTo>
                  <a:pt x="231170" y="75285"/>
                </a:moveTo>
                <a:lnTo>
                  <a:pt x="231170" y="81219"/>
                </a:lnTo>
                <a:lnTo>
                  <a:pt x="225234" y="81219"/>
                </a:lnTo>
                <a:lnTo>
                  <a:pt x="225234" y="75285"/>
                </a:lnTo>
                <a:close/>
                <a:moveTo>
                  <a:pt x="237417" y="75285"/>
                </a:moveTo>
                <a:lnTo>
                  <a:pt x="237417" y="81219"/>
                </a:lnTo>
                <a:lnTo>
                  <a:pt x="231481" y="81219"/>
                </a:lnTo>
                <a:lnTo>
                  <a:pt x="231481" y="75285"/>
                </a:lnTo>
                <a:close/>
                <a:moveTo>
                  <a:pt x="243664" y="75285"/>
                </a:moveTo>
                <a:lnTo>
                  <a:pt x="243664" y="81219"/>
                </a:lnTo>
                <a:lnTo>
                  <a:pt x="237729" y="81219"/>
                </a:lnTo>
                <a:lnTo>
                  <a:pt x="237729" y="75285"/>
                </a:lnTo>
                <a:close/>
                <a:moveTo>
                  <a:pt x="249911" y="75285"/>
                </a:moveTo>
                <a:lnTo>
                  <a:pt x="249911" y="81219"/>
                </a:lnTo>
                <a:lnTo>
                  <a:pt x="243977" y="81219"/>
                </a:lnTo>
                <a:lnTo>
                  <a:pt x="243977" y="75285"/>
                </a:lnTo>
                <a:close/>
                <a:moveTo>
                  <a:pt x="256161" y="75285"/>
                </a:moveTo>
                <a:lnTo>
                  <a:pt x="256161" y="81219"/>
                </a:lnTo>
                <a:lnTo>
                  <a:pt x="250225" y="81219"/>
                </a:lnTo>
                <a:lnTo>
                  <a:pt x="250225" y="75285"/>
                </a:lnTo>
                <a:close/>
                <a:moveTo>
                  <a:pt x="262409" y="75285"/>
                </a:moveTo>
                <a:lnTo>
                  <a:pt x="262409" y="81219"/>
                </a:lnTo>
                <a:lnTo>
                  <a:pt x="256474" y="81219"/>
                </a:lnTo>
                <a:lnTo>
                  <a:pt x="256474" y="75285"/>
                </a:lnTo>
                <a:close/>
                <a:moveTo>
                  <a:pt x="268656" y="75285"/>
                </a:moveTo>
                <a:lnTo>
                  <a:pt x="268656" y="81219"/>
                </a:lnTo>
                <a:lnTo>
                  <a:pt x="262721" y="81219"/>
                </a:lnTo>
                <a:lnTo>
                  <a:pt x="262721" y="75285"/>
                </a:lnTo>
                <a:close/>
                <a:moveTo>
                  <a:pt x="274904" y="75285"/>
                </a:moveTo>
                <a:lnTo>
                  <a:pt x="274904" y="81219"/>
                </a:lnTo>
                <a:lnTo>
                  <a:pt x="268968" y="81219"/>
                </a:lnTo>
                <a:lnTo>
                  <a:pt x="268968" y="75285"/>
                </a:lnTo>
                <a:close/>
                <a:moveTo>
                  <a:pt x="6251" y="81532"/>
                </a:moveTo>
                <a:lnTo>
                  <a:pt x="6251" y="87466"/>
                </a:lnTo>
                <a:lnTo>
                  <a:pt x="315" y="87466"/>
                </a:lnTo>
                <a:lnTo>
                  <a:pt x="315" y="81532"/>
                </a:lnTo>
                <a:close/>
                <a:moveTo>
                  <a:pt x="12498" y="81532"/>
                </a:moveTo>
                <a:lnTo>
                  <a:pt x="12498" y="87466"/>
                </a:lnTo>
                <a:lnTo>
                  <a:pt x="6562" y="87466"/>
                </a:lnTo>
                <a:lnTo>
                  <a:pt x="6562" y="81532"/>
                </a:lnTo>
                <a:close/>
                <a:moveTo>
                  <a:pt x="18745" y="81532"/>
                </a:moveTo>
                <a:lnTo>
                  <a:pt x="18745" y="87466"/>
                </a:lnTo>
                <a:lnTo>
                  <a:pt x="12810" y="87466"/>
                </a:lnTo>
                <a:lnTo>
                  <a:pt x="12810" y="81532"/>
                </a:lnTo>
                <a:close/>
                <a:moveTo>
                  <a:pt x="24992" y="81532"/>
                </a:moveTo>
                <a:lnTo>
                  <a:pt x="24992" y="87466"/>
                </a:lnTo>
                <a:lnTo>
                  <a:pt x="19058" y="87466"/>
                </a:lnTo>
                <a:lnTo>
                  <a:pt x="19058" y="81532"/>
                </a:lnTo>
                <a:close/>
                <a:moveTo>
                  <a:pt x="31242" y="81532"/>
                </a:moveTo>
                <a:lnTo>
                  <a:pt x="31242" y="87466"/>
                </a:lnTo>
                <a:lnTo>
                  <a:pt x="25305" y="87466"/>
                </a:lnTo>
                <a:lnTo>
                  <a:pt x="25305" y="81532"/>
                </a:lnTo>
                <a:close/>
                <a:moveTo>
                  <a:pt x="37489" y="81532"/>
                </a:moveTo>
                <a:lnTo>
                  <a:pt x="37489" y="87466"/>
                </a:lnTo>
                <a:lnTo>
                  <a:pt x="31553" y="87466"/>
                </a:lnTo>
                <a:lnTo>
                  <a:pt x="31553" y="81532"/>
                </a:lnTo>
                <a:close/>
                <a:moveTo>
                  <a:pt x="43737" y="81532"/>
                </a:moveTo>
                <a:lnTo>
                  <a:pt x="43737" y="87466"/>
                </a:lnTo>
                <a:lnTo>
                  <a:pt x="37802" y="87466"/>
                </a:lnTo>
                <a:lnTo>
                  <a:pt x="37802" y="81532"/>
                </a:lnTo>
                <a:close/>
                <a:moveTo>
                  <a:pt x="49985" y="81532"/>
                </a:moveTo>
                <a:lnTo>
                  <a:pt x="49985" y="87466"/>
                </a:lnTo>
                <a:lnTo>
                  <a:pt x="44049" y="87466"/>
                </a:lnTo>
                <a:lnTo>
                  <a:pt x="44049" y="81532"/>
                </a:lnTo>
                <a:close/>
                <a:moveTo>
                  <a:pt x="56232" y="81532"/>
                </a:moveTo>
                <a:lnTo>
                  <a:pt x="56232" y="87466"/>
                </a:lnTo>
                <a:lnTo>
                  <a:pt x="50296" y="87466"/>
                </a:lnTo>
                <a:lnTo>
                  <a:pt x="50296" y="81532"/>
                </a:lnTo>
                <a:close/>
                <a:moveTo>
                  <a:pt x="62480" y="81532"/>
                </a:moveTo>
                <a:lnTo>
                  <a:pt x="62480" y="87466"/>
                </a:lnTo>
                <a:lnTo>
                  <a:pt x="56545" y="87466"/>
                </a:lnTo>
                <a:lnTo>
                  <a:pt x="56545" y="81532"/>
                </a:lnTo>
                <a:close/>
                <a:moveTo>
                  <a:pt x="68727" y="81532"/>
                </a:moveTo>
                <a:lnTo>
                  <a:pt x="68727" y="87466"/>
                </a:lnTo>
                <a:lnTo>
                  <a:pt x="62792" y="87466"/>
                </a:lnTo>
                <a:lnTo>
                  <a:pt x="62792" y="81532"/>
                </a:lnTo>
                <a:close/>
                <a:moveTo>
                  <a:pt x="74975" y="81532"/>
                </a:moveTo>
                <a:lnTo>
                  <a:pt x="74975" y="87466"/>
                </a:lnTo>
                <a:lnTo>
                  <a:pt x="69039" y="87466"/>
                </a:lnTo>
                <a:lnTo>
                  <a:pt x="69039" y="81532"/>
                </a:lnTo>
                <a:close/>
                <a:moveTo>
                  <a:pt x="81223" y="81532"/>
                </a:moveTo>
                <a:lnTo>
                  <a:pt x="81223" y="87466"/>
                </a:lnTo>
                <a:lnTo>
                  <a:pt x="75286" y="87466"/>
                </a:lnTo>
                <a:lnTo>
                  <a:pt x="75286" y="81532"/>
                </a:lnTo>
                <a:close/>
                <a:moveTo>
                  <a:pt x="87470" y="81532"/>
                </a:moveTo>
                <a:lnTo>
                  <a:pt x="87470" y="87466"/>
                </a:lnTo>
                <a:lnTo>
                  <a:pt x="81535" y="87466"/>
                </a:lnTo>
                <a:lnTo>
                  <a:pt x="81535" y="81532"/>
                </a:lnTo>
                <a:close/>
                <a:moveTo>
                  <a:pt x="93718" y="81532"/>
                </a:moveTo>
                <a:lnTo>
                  <a:pt x="93718" y="87466"/>
                </a:lnTo>
                <a:lnTo>
                  <a:pt x="87784" y="87466"/>
                </a:lnTo>
                <a:lnTo>
                  <a:pt x="87784" y="81532"/>
                </a:lnTo>
                <a:close/>
                <a:moveTo>
                  <a:pt x="99967" y="81532"/>
                </a:moveTo>
                <a:lnTo>
                  <a:pt x="99967" y="87466"/>
                </a:lnTo>
                <a:lnTo>
                  <a:pt x="94031" y="87466"/>
                </a:lnTo>
                <a:lnTo>
                  <a:pt x="94031" y="81532"/>
                </a:lnTo>
                <a:close/>
                <a:moveTo>
                  <a:pt x="106214" y="81532"/>
                </a:moveTo>
                <a:lnTo>
                  <a:pt x="106214" y="87466"/>
                </a:lnTo>
                <a:lnTo>
                  <a:pt x="100278" y="87466"/>
                </a:lnTo>
                <a:lnTo>
                  <a:pt x="100278" y="81532"/>
                </a:lnTo>
                <a:close/>
                <a:moveTo>
                  <a:pt x="112461" y="81532"/>
                </a:moveTo>
                <a:lnTo>
                  <a:pt x="112461" y="87466"/>
                </a:lnTo>
                <a:lnTo>
                  <a:pt x="106527" y="87466"/>
                </a:lnTo>
                <a:lnTo>
                  <a:pt x="106527" y="81532"/>
                </a:lnTo>
                <a:close/>
                <a:moveTo>
                  <a:pt x="118710" y="81532"/>
                </a:moveTo>
                <a:lnTo>
                  <a:pt x="118710" y="87466"/>
                </a:lnTo>
                <a:lnTo>
                  <a:pt x="112774" y="87466"/>
                </a:lnTo>
                <a:lnTo>
                  <a:pt x="112774" y="81532"/>
                </a:lnTo>
                <a:close/>
                <a:moveTo>
                  <a:pt x="124957" y="81532"/>
                </a:moveTo>
                <a:lnTo>
                  <a:pt x="124957" y="87466"/>
                </a:lnTo>
                <a:lnTo>
                  <a:pt x="119021" y="87466"/>
                </a:lnTo>
                <a:lnTo>
                  <a:pt x="119021" y="81532"/>
                </a:lnTo>
                <a:close/>
                <a:moveTo>
                  <a:pt x="131204" y="81532"/>
                </a:moveTo>
                <a:lnTo>
                  <a:pt x="131204" y="87466"/>
                </a:lnTo>
                <a:lnTo>
                  <a:pt x="125270" y="87466"/>
                </a:lnTo>
                <a:lnTo>
                  <a:pt x="125270" y="81532"/>
                </a:lnTo>
                <a:close/>
                <a:moveTo>
                  <a:pt x="137451" y="81532"/>
                </a:moveTo>
                <a:lnTo>
                  <a:pt x="137451" y="87466"/>
                </a:lnTo>
                <a:lnTo>
                  <a:pt x="131517" y="87466"/>
                </a:lnTo>
                <a:lnTo>
                  <a:pt x="131517" y="81532"/>
                </a:lnTo>
                <a:close/>
                <a:moveTo>
                  <a:pt x="143702" y="81532"/>
                </a:moveTo>
                <a:lnTo>
                  <a:pt x="143702" y="87466"/>
                </a:lnTo>
                <a:lnTo>
                  <a:pt x="137766" y="87466"/>
                </a:lnTo>
                <a:lnTo>
                  <a:pt x="137766" y="81532"/>
                </a:lnTo>
                <a:close/>
                <a:moveTo>
                  <a:pt x="149949" y="81532"/>
                </a:moveTo>
                <a:lnTo>
                  <a:pt x="149949" y="87466"/>
                </a:lnTo>
                <a:lnTo>
                  <a:pt x="144015" y="87466"/>
                </a:lnTo>
                <a:lnTo>
                  <a:pt x="144015" y="81532"/>
                </a:lnTo>
                <a:close/>
                <a:moveTo>
                  <a:pt x="156196" y="81532"/>
                </a:moveTo>
                <a:lnTo>
                  <a:pt x="156196" y="87466"/>
                </a:lnTo>
                <a:lnTo>
                  <a:pt x="150262" y="87466"/>
                </a:lnTo>
                <a:lnTo>
                  <a:pt x="150262" y="81532"/>
                </a:lnTo>
                <a:close/>
                <a:moveTo>
                  <a:pt x="162445" y="81532"/>
                </a:moveTo>
                <a:lnTo>
                  <a:pt x="162445" y="87466"/>
                </a:lnTo>
                <a:lnTo>
                  <a:pt x="156509" y="87466"/>
                </a:lnTo>
                <a:lnTo>
                  <a:pt x="156509" y="81532"/>
                </a:lnTo>
                <a:close/>
                <a:moveTo>
                  <a:pt x="168692" y="81532"/>
                </a:moveTo>
                <a:lnTo>
                  <a:pt x="168692" y="87466"/>
                </a:lnTo>
                <a:lnTo>
                  <a:pt x="162756" y="87466"/>
                </a:lnTo>
                <a:lnTo>
                  <a:pt x="162756" y="81532"/>
                </a:lnTo>
                <a:close/>
                <a:moveTo>
                  <a:pt x="174939" y="81532"/>
                </a:moveTo>
                <a:lnTo>
                  <a:pt x="174939" y="87466"/>
                </a:lnTo>
                <a:lnTo>
                  <a:pt x="169005" y="87466"/>
                </a:lnTo>
                <a:lnTo>
                  <a:pt x="169005" y="81532"/>
                </a:lnTo>
                <a:close/>
                <a:moveTo>
                  <a:pt x="181186" y="81532"/>
                </a:moveTo>
                <a:lnTo>
                  <a:pt x="181186" y="87466"/>
                </a:lnTo>
                <a:lnTo>
                  <a:pt x="175252" y="87466"/>
                </a:lnTo>
                <a:lnTo>
                  <a:pt x="175252" y="81532"/>
                </a:lnTo>
                <a:close/>
                <a:moveTo>
                  <a:pt x="187435" y="81532"/>
                </a:moveTo>
                <a:lnTo>
                  <a:pt x="187435" y="87466"/>
                </a:lnTo>
                <a:lnTo>
                  <a:pt x="181499" y="87466"/>
                </a:lnTo>
                <a:lnTo>
                  <a:pt x="181499" y="81532"/>
                </a:lnTo>
                <a:close/>
                <a:moveTo>
                  <a:pt x="193684" y="81532"/>
                </a:moveTo>
                <a:lnTo>
                  <a:pt x="193684" y="87466"/>
                </a:lnTo>
                <a:lnTo>
                  <a:pt x="187749" y="87466"/>
                </a:lnTo>
                <a:lnTo>
                  <a:pt x="187749" y="81532"/>
                </a:lnTo>
                <a:close/>
                <a:moveTo>
                  <a:pt x="199931" y="81532"/>
                </a:moveTo>
                <a:lnTo>
                  <a:pt x="199931" y="87466"/>
                </a:lnTo>
                <a:lnTo>
                  <a:pt x="193996" y="87466"/>
                </a:lnTo>
                <a:lnTo>
                  <a:pt x="193996" y="81532"/>
                </a:lnTo>
                <a:close/>
                <a:moveTo>
                  <a:pt x="206180" y="81532"/>
                </a:moveTo>
                <a:lnTo>
                  <a:pt x="206180" y="87466"/>
                </a:lnTo>
                <a:lnTo>
                  <a:pt x="200244" y="87466"/>
                </a:lnTo>
                <a:lnTo>
                  <a:pt x="200244" y="81532"/>
                </a:lnTo>
                <a:close/>
                <a:moveTo>
                  <a:pt x="212427" y="81532"/>
                </a:moveTo>
                <a:lnTo>
                  <a:pt x="212427" y="87466"/>
                </a:lnTo>
                <a:lnTo>
                  <a:pt x="206491" y="87466"/>
                </a:lnTo>
                <a:lnTo>
                  <a:pt x="206491" y="81532"/>
                </a:lnTo>
                <a:close/>
                <a:moveTo>
                  <a:pt x="218674" y="81532"/>
                </a:moveTo>
                <a:lnTo>
                  <a:pt x="218674" y="87466"/>
                </a:lnTo>
                <a:lnTo>
                  <a:pt x="212739" y="87466"/>
                </a:lnTo>
                <a:lnTo>
                  <a:pt x="212739" y="81532"/>
                </a:lnTo>
                <a:close/>
                <a:moveTo>
                  <a:pt x="224921" y="81532"/>
                </a:moveTo>
                <a:lnTo>
                  <a:pt x="224921" y="87466"/>
                </a:lnTo>
                <a:lnTo>
                  <a:pt x="218987" y="87466"/>
                </a:lnTo>
                <a:lnTo>
                  <a:pt x="218987" y="81532"/>
                </a:lnTo>
                <a:close/>
                <a:moveTo>
                  <a:pt x="231170" y="81532"/>
                </a:moveTo>
                <a:lnTo>
                  <a:pt x="231170" y="87466"/>
                </a:lnTo>
                <a:lnTo>
                  <a:pt x="225234" y="87466"/>
                </a:lnTo>
                <a:lnTo>
                  <a:pt x="225234" y="81532"/>
                </a:lnTo>
                <a:close/>
                <a:moveTo>
                  <a:pt x="237417" y="81532"/>
                </a:moveTo>
                <a:lnTo>
                  <a:pt x="237417" y="87466"/>
                </a:lnTo>
                <a:lnTo>
                  <a:pt x="231481" y="87466"/>
                </a:lnTo>
                <a:lnTo>
                  <a:pt x="231481" y="81532"/>
                </a:lnTo>
                <a:close/>
                <a:moveTo>
                  <a:pt x="243664" y="81532"/>
                </a:moveTo>
                <a:lnTo>
                  <a:pt x="243664" y="87466"/>
                </a:lnTo>
                <a:lnTo>
                  <a:pt x="237729" y="87466"/>
                </a:lnTo>
                <a:lnTo>
                  <a:pt x="237729" y="81532"/>
                </a:lnTo>
                <a:close/>
                <a:moveTo>
                  <a:pt x="249911" y="81532"/>
                </a:moveTo>
                <a:lnTo>
                  <a:pt x="249911" y="87466"/>
                </a:lnTo>
                <a:lnTo>
                  <a:pt x="243977" y="87466"/>
                </a:lnTo>
                <a:lnTo>
                  <a:pt x="243977" y="81532"/>
                </a:lnTo>
                <a:close/>
                <a:moveTo>
                  <a:pt x="256161" y="81532"/>
                </a:moveTo>
                <a:lnTo>
                  <a:pt x="256161" y="87466"/>
                </a:lnTo>
                <a:lnTo>
                  <a:pt x="250225" y="87466"/>
                </a:lnTo>
                <a:lnTo>
                  <a:pt x="250225" y="81532"/>
                </a:lnTo>
                <a:close/>
                <a:moveTo>
                  <a:pt x="262409" y="81532"/>
                </a:moveTo>
                <a:lnTo>
                  <a:pt x="262409" y="87466"/>
                </a:lnTo>
                <a:lnTo>
                  <a:pt x="256474" y="87466"/>
                </a:lnTo>
                <a:lnTo>
                  <a:pt x="256474" y="81532"/>
                </a:lnTo>
                <a:close/>
                <a:moveTo>
                  <a:pt x="268656" y="81532"/>
                </a:moveTo>
                <a:lnTo>
                  <a:pt x="268656" y="87466"/>
                </a:lnTo>
                <a:lnTo>
                  <a:pt x="262721" y="87466"/>
                </a:lnTo>
                <a:lnTo>
                  <a:pt x="262721" y="81532"/>
                </a:lnTo>
                <a:close/>
                <a:moveTo>
                  <a:pt x="274904" y="81532"/>
                </a:moveTo>
                <a:lnTo>
                  <a:pt x="274904" y="87466"/>
                </a:lnTo>
                <a:lnTo>
                  <a:pt x="268968" y="87466"/>
                </a:lnTo>
                <a:lnTo>
                  <a:pt x="268968" y="81532"/>
                </a:lnTo>
                <a:close/>
                <a:moveTo>
                  <a:pt x="6251" y="87779"/>
                </a:moveTo>
                <a:lnTo>
                  <a:pt x="6251" y="93713"/>
                </a:lnTo>
                <a:lnTo>
                  <a:pt x="315" y="93713"/>
                </a:lnTo>
                <a:lnTo>
                  <a:pt x="315" y="87779"/>
                </a:lnTo>
                <a:close/>
                <a:moveTo>
                  <a:pt x="12498" y="87779"/>
                </a:moveTo>
                <a:lnTo>
                  <a:pt x="12498" y="93713"/>
                </a:lnTo>
                <a:lnTo>
                  <a:pt x="6562" y="93713"/>
                </a:lnTo>
                <a:lnTo>
                  <a:pt x="6562" y="87779"/>
                </a:lnTo>
                <a:close/>
                <a:moveTo>
                  <a:pt x="18745" y="87779"/>
                </a:moveTo>
                <a:lnTo>
                  <a:pt x="18745" y="93713"/>
                </a:lnTo>
                <a:lnTo>
                  <a:pt x="12810" y="93713"/>
                </a:lnTo>
                <a:lnTo>
                  <a:pt x="12810" y="87779"/>
                </a:lnTo>
                <a:close/>
                <a:moveTo>
                  <a:pt x="24992" y="87779"/>
                </a:moveTo>
                <a:lnTo>
                  <a:pt x="24992" y="93713"/>
                </a:lnTo>
                <a:lnTo>
                  <a:pt x="19058" y="93713"/>
                </a:lnTo>
                <a:lnTo>
                  <a:pt x="19058" y="87779"/>
                </a:lnTo>
                <a:close/>
                <a:moveTo>
                  <a:pt x="31242" y="87779"/>
                </a:moveTo>
                <a:lnTo>
                  <a:pt x="31242" y="93713"/>
                </a:lnTo>
                <a:lnTo>
                  <a:pt x="25305" y="93713"/>
                </a:lnTo>
                <a:lnTo>
                  <a:pt x="25305" y="87779"/>
                </a:lnTo>
                <a:close/>
                <a:moveTo>
                  <a:pt x="37489" y="87779"/>
                </a:moveTo>
                <a:lnTo>
                  <a:pt x="37489" y="93713"/>
                </a:lnTo>
                <a:lnTo>
                  <a:pt x="31553" y="93713"/>
                </a:lnTo>
                <a:lnTo>
                  <a:pt x="31553" y="87779"/>
                </a:lnTo>
                <a:close/>
                <a:moveTo>
                  <a:pt x="43737" y="87779"/>
                </a:moveTo>
                <a:lnTo>
                  <a:pt x="43737" y="93713"/>
                </a:lnTo>
                <a:lnTo>
                  <a:pt x="37802" y="93713"/>
                </a:lnTo>
                <a:lnTo>
                  <a:pt x="37802" y="87779"/>
                </a:lnTo>
                <a:close/>
                <a:moveTo>
                  <a:pt x="49985" y="87779"/>
                </a:moveTo>
                <a:lnTo>
                  <a:pt x="49985" y="93713"/>
                </a:lnTo>
                <a:lnTo>
                  <a:pt x="44049" y="93713"/>
                </a:lnTo>
                <a:lnTo>
                  <a:pt x="44049" y="87779"/>
                </a:lnTo>
                <a:close/>
                <a:moveTo>
                  <a:pt x="56232" y="87779"/>
                </a:moveTo>
                <a:lnTo>
                  <a:pt x="56232" y="93713"/>
                </a:lnTo>
                <a:lnTo>
                  <a:pt x="50296" y="93713"/>
                </a:lnTo>
                <a:lnTo>
                  <a:pt x="50296" y="87779"/>
                </a:lnTo>
                <a:close/>
                <a:moveTo>
                  <a:pt x="62480" y="87779"/>
                </a:moveTo>
                <a:lnTo>
                  <a:pt x="62480" y="93713"/>
                </a:lnTo>
                <a:lnTo>
                  <a:pt x="56545" y="93713"/>
                </a:lnTo>
                <a:lnTo>
                  <a:pt x="56545" y="87779"/>
                </a:lnTo>
                <a:close/>
                <a:moveTo>
                  <a:pt x="68727" y="87779"/>
                </a:moveTo>
                <a:lnTo>
                  <a:pt x="68727" y="93713"/>
                </a:lnTo>
                <a:lnTo>
                  <a:pt x="62792" y="93713"/>
                </a:lnTo>
                <a:lnTo>
                  <a:pt x="62792" y="87779"/>
                </a:lnTo>
                <a:close/>
                <a:moveTo>
                  <a:pt x="74975" y="87779"/>
                </a:moveTo>
                <a:lnTo>
                  <a:pt x="74975" y="93713"/>
                </a:lnTo>
                <a:lnTo>
                  <a:pt x="69039" y="93713"/>
                </a:lnTo>
                <a:lnTo>
                  <a:pt x="69039" y="87779"/>
                </a:lnTo>
                <a:close/>
                <a:moveTo>
                  <a:pt x="81223" y="87779"/>
                </a:moveTo>
                <a:lnTo>
                  <a:pt x="81223" y="93713"/>
                </a:lnTo>
                <a:lnTo>
                  <a:pt x="75286" y="93713"/>
                </a:lnTo>
                <a:lnTo>
                  <a:pt x="75286" y="87779"/>
                </a:lnTo>
                <a:close/>
                <a:moveTo>
                  <a:pt x="87470" y="87779"/>
                </a:moveTo>
                <a:lnTo>
                  <a:pt x="87470" y="93713"/>
                </a:lnTo>
                <a:lnTo>
                  <a:pt x="81535" y="93713"/>
                </a:lnTo>
                <a:lnTo>
                  <a:pt x="81535" y="87779"/>
                </a:lnTo>
                <a:close/>
                <a:moveTo>
                  <a:pt x="93718" y="87779"/>
                </a:moveTo>
                <a:lnTo>
                  <a:pt x="93718" y="93713"/>
                </a:lnTo>
                <a:lnTo>
                  <a:pt x="87784" y="93713"/>
                </a:lnTo>
                <a:lnTo>
                  <a:pt x="87784" y="87779"/>
                </a:lnTo>
                <a:close/>
                <a:moveTo>
                  <a:pt x="162445" y="87779"/>
                </a:moveTo>
                <a:lnTo>
                  <a:pt x="162445" y="93713"/>
                </a:lnTo>
                <a:lnTo>
                  <a:pt x="156509" y="93713"/>
                </a:lnTo>
                <a:lnTo>
                  <a:pt x="156509" y="87779"/>
                </a:lnTo>
                <a:close/>
                <a:moveTo>
                  <a:pt x="168692" y="87779"/>
                </a:moveTo>
                <a:lnTo>
                  <a:pt x="168692" y="93713"/>
                </a:lnTo>
                <a:lnTo>
                  <a:pt x="162756" y="93713"/>
                </a:lnTo>
                <a:lnTo>
                  <a:pt x="162756" y="87779"/>
                </a:lnTo>
                <a:close/>
                <a:moveTo>
                  <a:pt x="174939" y="87779"/>
                </a:moveTo>
                <a:lnTo>
                  <a:pt x="174939" y="93713"/>
                </a:lnTo>
                <a:lnTo>
                  <a:pt x="169005" y="93713"/>
                </a:lnTo>
                <a:lnTo>
                  <a:pt x="169005" y="87779"/>
                </a:lnTo>
                <a:close/>
                <a:moveTo>
                  <a:pt x="181186" y="87779"/>
                </a:moveTo>
                <a:lnTo>
                  <a:pt x="181186" y="93713"/>
                </a:lnTo>
                <a:lnTo>
                  <a:pt x="175252" y="93713"/>
                </a:lnTo>
                <a:lnTo>
                  <a:pt x="175252" y="87779"/>
                </a:lnTo>
                <a:close/>
                <a:moveTo>
                  <a:pt x="187435" y="87779"/>
                </a:moveTo>
                <a:lnTo>
                  <a:pt x="187435" y="93713"/>
                </a:lnTo>
                <a:lnTo>
                  <a:pt x="181499" y="93713"/>
                </a:lnTo>
                <a:lnTo>
                  <a:pt x="181499" y="87779"/>
                </a:lnTo>
                <a:close/>
                <a:moveTo>
                  <a:pt x="193684" y="87779"/>
                </a:moveTo>
                <a:lnTo>
                  <a:pt x="193684" y="93713"/>
                </a:lnTo>
                <a:lnTo>
                  <a:pt x="187749" y="93713"/>
                </a:lnTo>
                <a:lnTo>
                  <a:pt x="187749" y="87779"/>
                </a:lnTo>
                <a:close/>
                <a:moveTo>
                  <a:pt x="199931" y="87779"/>
                </a:moveTo>
                <a:lnTo>
                  <a:pt x="199931" y="93713"/>
                </a:lnTo>
                <a:lnTo>
                  <a:pt x="193996" y="93713"/>
                </a:lnTo>
                <a:lnTo>
                  <a:pt x="193996" y="87779"/>
                </a:lnTo>
                <a:close/>
                <a:moveTo>
                  <a:pt x="206180" y="87779"/>
                </a:moveTo>
                <a:lnTo>
                  <a:pt x="206180" y="93713"/>
                </a:lnTo>
                <a:lnTo>
                  <a:pt x="200244" y="93713"/>
                </a:lnTo>
                <a:lnTo>
                  <a:pt x="200244" y="87779"/>
                </a:lnTo>
                <a:close/>
                <a:moveTo>
                  <a:pt x="212427" y="87779"/>
                </a:moveTo>
                <a:lnTo>
                  <a:pt x="212427" y="93713"/>
                </a:lnTo>
                <a:lnTo>
                  <a:pt x="206491" y="93713"/>
                </a:lnTo>
                <a:lnTo>
                  <a:pt x="206491" y="87779"/>
                </a:lnTo>
                <a:close/>
                <a:moveTo>
                  <a:pt x="99967" y="87781"/>
                </a:moveTo>
                <a:lnTo>
                  <a:pt x="99967" y="93717"/>
                </a:lnTo>
                <a:lnTo>
                  <a:pt x="94031" y="93717"/>
                </a:lnTo>
                <a:lnTo>
                  <a:pt x="94031" y="87781"/>
                </a:lnTo>
                <a:close/>
                <a:moveTo>
                  <a:pt x="106214" y="87781"/>
                </a:moveTo>
                <a:lnTo>
                  <a:pt x="106214" y="93717"/>
                </a:lnTo>
                <a:lnTo>
                  <a:pt x="100278" y="93717"/>
                </a:lnTo>
                <a:lnTo>
                  <a:pt x="100278" y="87781"/>
                </a:lnTo>
                <a:close/>
                <a:moveTo>
                  <a:pt x="112461" y="87781"/>
                </a:moveTo>
                <a:lnTo>
                  <a:pt x="112461" y="93717"/>
                </a:lnTo>
                <a:lnTo>
                  <a:pt x="106527" y="93717"/>
                </a:lnTo>
                <a:lnTo>
                  <a:pt x="106527" y="87781"/>
                </a:lnTo>
                <a:close/>
                <a:moveTo>
                  <a:pt x="118710" y="87781"/>
                </a:moveTo>
                <a:lnTo>
                  <a:pt x="118710" y="93717"/>
                </a:lnTo>
                <a:lnTo>
                  <a:pt x="112774" y="93717"/>
                </a:lnTo>
                <a:lnTo>
                  <a:pt x="112774" y="87781"/>
                </a:lnTo>
                <a:close/>
                <a:moveTo>
                  <a:pt x="124957" y="87781"/>
                </a:moveTo>
                <a:lnTo>
                  <a:pt x="124957" y="93717"/>
                </a:lnTo>
                <a:lnTo>
                  <a:pt x="119021" y="93717"/>
                </a:lnTo>
                <a:lnTo>
                  <a:pt x="119021" y="87781"/>
                </a:lnTo>
                <a:close/>
                <a:moveTo>
                  <a:pt x="131204" y="87781"/>
                </a:moveTo>
                <a:lnTo>
                  <a:pt x="131204" y="93717"/>
                </a:lnTo>
                <a:lnTo>
                  <a:pt x="125270" y="93717"/>
                </a:lnTo>
                <a:lnTo>
                  <a:pt x="125270" y="87781"/>
                </a:lnTo>
                <a:close/>
                <a:moveTo>
                  <a:pt x="137451" y="87781"/>
                </a:moveTo>
                <a:lnTo>
                  <a:pt x="137451" y="93717"/>
                </a:lnTo>
                <a:lnTo>
                  <a:pt x="131517" y="93717"/>
                </a:lnTo>
                <a:lnTo>
                  <a:pt x="131517" y="87781"/>
                </a:lnTo>
                <a:close/>
                <a:moveTo>
                  <a:pt x="143702" y="87781"/>
                </a:moveTo>
                <a:lnTo>
                  <a:pt x="143702" y="93717"/>
                </a:lnTo>
                <a:lnTo>
                  <a:pt x="137766" y="93717"/>
                </a:lnTo>
                <a:lnTo>
                  <a:pt x="137766" y="87781"/>
                </a:lnTo>
                <a:close/>
                <a:moveTo>
                  <a:pt x="149949" y="87781"/>
                </a:moveTo>
                <a:lnTo>
                  <a:pt x="149949" y="93717"/>
                </a:lnTo>
                <a:lnTo>
                  <a:pt x="144015" y="93717"/>
                </a:lnTo>
                <a:lnTo>
                  <a:pt x="144015" y="87781"/>
                </a:lnTo>
                <a:close/>
                <a:moveTo>
                  <a:pt x="156196" y="87781"/>
                </a:moveTo>
                <a:lnTo>
                  <a:pt x="156196" y="93717"/>
                </a:lnTo>
                <a:lnTo>
                  <a:pt x="150262" y="93717"/>
                </a:lnTo>
                <a:lnTo>
                  <a:pt x="150262" y="87781"/>
                </a:lnTo>
                <a:close/>
                <a:moveTo>
                  <a:pt x="218674" y="87781"/>
                </a:moveTo>
                <a:lnTo>
                  <a:pt x="218674" y="93717"/>
                </a:lnTo>
                <a:lnTo>
                  <a:pt x="212739" y="93717"/>
                </a:lnTo>
                <a:lnTo>
                  <a:pt x="212739" y="87781"/>
                </a:lnTo>
                <a:close/>
                <a:moveTo>
                  <a:pt x="224921" y="87781"/>
                </a:moveTo>
                <a:lnTo>
                  <a:pt x="224921" y="93717"/>
                </a:lnTo>
                <a:lnTo>
                  <a:pt x="218987" y="93717"/>
                </a:lnTo>
                <a:lnTo>
                  <a:pt x="218987" y="87781"/>
                </a:lnTo>
                <a:close/>
                <a:moveTo>
                  <a:pt x="231170" y="87781"/>
                </a:moveTo>
                <a:lnTo>
                  <a:pt x="231170" y="93717"/>
                </a:lnTo>
                <a:lnTo>
                  <a:pt x="225234" y="93717"/>
                </a:lnTo>
                <a:lnTo>
                  <a:pt x="225234" y="87781"/>
                </a:lnTo>
                <a:close/>
                <a:moveTo>
                  <a:pt x="237417" y="87781"/>
                </a:moveTo>
                <a:lnTo>
                  <a:pt x="237417" y="93717"/>
                </a:lnTo>
                <a:lnTo>
                  <a:pt x="231481" y="93717"/>
                </a:lnTo>
                <a:lnTo>
                  <a:pt x="231481" y="87781"/>
                </a:lnTo>
                <a:close/>
                <a:moveTo>
                  <a:pt x="243664" y="87781"/>
                </a:moveTo>
                <a:lnTo>
                  <a:pt x="243664" y="93717"/>
                </a:lnTo>
                <a:lnTo>
                  <a:pt x="237729" y="93717"/>
                </a:lnTo>
                <a:lnTo>
                  <a:pt x="237729" y="87781"/>
                </a:lnTo>
                <a:close/>
                <a:moveTo>
                  <a:pt x="249911" y="87781"/>
                </a:moveTo>
                <a:lnTo>
                  <a:pt x="249911" y="93717"/>
                </a:lnTo>
                <a:lnTo>
                  <a:pt x="243977" y="93717"/>
                </a:lnTo>
                <a:lnTo>
                  <a:pt x="243977" y="87781"/>
                </a:lnTo>
                <a:close/>
                <a:moveTo>
                  <a:pt x="256161" y="87781"/>
                </a:moveTo>
                <a:lnTo>
                  <a:pt x="256161" y="93717"/>
                </a:lnTo>
                <a:lnTo>
                  <a:pt x="250225" y="93717"/>
                </a:lnTo>
                <a:lnTo>
                  <a:pt x="250225" y="87781"/>
                </a:lnTo>
                <a:close/>
                <a:moveTo>
                  <a:pt x="262409" y="87781"/>
                </a:moveTo>
                <a:lnTo>
                  <a:pt x="262409" y="93717"/>
                </a:lnTo>
                <a:lnTo>
                  <a:pt x="256474" y="93717"/>
                </a:lnTo>
                <a:lnTo>
                  <a:pt x="256474" y="87781"/>
                </a:lnTo>
                <a:close/>
                <a:moveTo>
                  <a:pt x="268656" y="87781"/>
                </a:moveTo>
                <a:lnTo>
                  <a:pt x="268656" y="93717"/>
                </a:lnTo>
                <a:lnTo>
                  <a:pt x="262721" y="93717"/>
                </a:lnTo>
                <a:lnTo>
                  <a:pt x="262721" y="87781"/>
                </a:lnTo>
                <a:close/>
                <a:moveTo>
                  <a:pt x="274904" y="87781"/>
                </a:moveTo>
                <a:lnTo>
                  <a:pt x="274904" y="93717"/>
                </a:lnTo>
                <a:lnTo>
                  <a:pt x="268968" y="93717"/>
                </a:lnTo>
                <a:lnTo>
                  <a:pt x="268968" y="87781"/>
                </a:lnTo>
                <a:close/>
                <a:moveTo>
                  <a:pt x="6251" y="94028"/>
                </a:moveTo>
                <a:lnTo>
                  <a:pt x="6251" y="99964"/>
                </a:lnTo>
                <a:lnTo>
                  <a:pt x="315" y="99964"/>
                </a:lnTo>
                <a:lnTo>
                  <a:pt x="315" y="94028"/>
                </a:lnTo>
                <a:close/>
                <a:moveTo>
                  <a:pt x="12498" y="94028"/>
                </a:moveTo>
                <a:lnTo>
                  <a:pt x="12498" y="99964"/>
                </a:lnTo>
                <a:lnTo>
                  <a:pt x="6562" y="99964"/>
                </a:lnTo>
                <a:lnTo>
                  <a:pt x="6562" y="94028"/>
                </a:lnTo>
                <a:close/>
                <a:moveTo>
                  <a:pt x="18745" y="94028"/>
                </a:moveTo>
                <a:lnTo>
                  <a:pt x="18745" y="99964"/>
                </a:lnTo>
                <a:lnTo>
                  <a:pt x="12810" y="99964"/>
                </a:lnTo>
                <a:lnTo>
                  <a:pt x="12810" y="94028"/>
                </a:lnTo>
                <a:close/>
                <a:moveTo>
                  <a:pt x="24992" y="94028"/>
                </a:moveTo>
                <a:lnTo>
                  <a:pt x="24992" y="99964"/>
                </a:lnTo>
                <a:lnTo>
                  <a:pt x="19058" y="99964"/>
                </a:lnTo>
                <a:lnTo>
                  <a:pt x="19058" y="94028"/>
                </a:lnTo>
                <a:close/>
                <a:moveTo>
                  <a:pt x="31242" y="94028"/>
                </a:moveTo>
                <a:lnTo>
                  <a:pt x="31242" y="99964"/>
                </a:lnTo>
                <a:lnTo>
                  <a:pt x="25305" y="99964"/>
                </a:lnTo>
                <a:lnTo>
                  <a:pt x="25305" y="94028"/>
                </a:lnTo>
                <a:close/>
                <a:moveTo>
                  <a:pt x="37489" y="94028"/>
                </a:moveTo>
                <a:lnTo>
                  <a:pt x="37489" y="99964"/>
                </a:lnTo>
                <a:lnTo>
                  <a:pt x="31553" y="99964"/>
                </a:lnTo>
                <a:lnTo>
                  <a:pt x="31553" y="94028"/>
                </a:lnTo>
                <a:close/>
                <a:moveTo>
                  <a:pt x="43737" y="94028"/>
                </a:moveTo>
                <a:lnTo>
                  <a:pt x="43737" y="99964"/>
                </a:lnTo>
                <a:lnTo>
                  <a:pt x="37802" y="99964"/>
                </a:lnTo>
                <a:lnTo>
                  <a:pt x="37802" y="94028"/>
                </a:lnTo>
                <a:close/>
                <a:moveTo>
                  <a:pt x="49985" y="94028"/>
                </a:moveTo>
                <a:lnTo>
                  <a:pt x="49985" y="99964"/>
                </a:lnTo>
                <a:lnTo>
                  <a:pt x="44049" y="99964"/>
                </a:lnTo>
                <a:lnTo>
                  <a:pt x="44049" y="94028"/>
                </a:lnTo>
                <a:close/>
                <a:moveTo>
                  <a:pt x="56232" y="94028"/>
                </a:moveTo>
                <a:lnTo>
                  <a:pt x="56232" y="99964"/>
                </a:lnTo>
                <a:lnTo>
                  <a:pt x="50296" y="99964"/>
                </a:lnTo>
                <a:lnTo>
                  <a:pt x="50296" y="94028"/>
                </a:lnTo>
                <a:close/>
                <a:moveTo>
                  <a:pt x="62480" y="94028"/>
                </a:moveTo>
                <a:lnTo>
                  <a:pt x="62480" y="99964"/>
                </a:lnTo>
                <a:lnTo>
                  <a:pt x="56545" y="99964"/>
                </a:lnTo>
                <a:lnTo>
                  <a:pt x="56545" y="94028"/>
                </a:lnTo>
                <a:close/>
                <a:moveTo>
                  <a:pt x="68727" y="94028"/>
                </a:moveTo>
                <a:lnTo>
                  <a:pt x="68727" y="99964"/>
                </a:lnTo>
                <a:lnTo>
                  <a:pt x="62792" y="99964"/>
                </a:lnTo>
                <a:lnTo>
                  <a:pt x="62792" y="94028"/>
                </a:lnTo>
                <a:close/>
                <a:moveTo>
                  <a:pt x="74975" y="94028"/>
                </a:moveTo>
                <a:lnTo>
                  <a:pt x="74975" y="99964"/>
                </a:lnTo>
                <a:lnTo>
                  <a:pt x="69039" y="99964"/>
                </a:lnTo>
                <a:lnTo>
                  <a:pt x="69039" y="94028"/>
                </a:lnTo>
                <a:close/>
                <a:moveTo>
                  <a:pt x="81223" y="94028"/>
                </a:moveTo>
                <a:lnTo>
                  <a:pt x="81223" y="99964"/>
                </a:lnTo>
                <a:lnTo>
                  <a:pt x="75286" y="99964"/>
                </a:lnTo>
                <a:lnTo>
                  <a:pt x="75286" y="94028"/>
                </a:lnTo>
                <a:close/>
                <a:moveTo>
                  <a:pt x="87470" y="94028"/>
                </a:moveTo>
                <a:lnTo>
                  <a:pt x="87470" y="99964"/>
                </a:lnTo>
                <a:lnTo>
                  <a:pt x="81535" y="99964"/>
                </a:lnTo>
                <a:lnTo>
                  <a:pt x="81535" y="94028"/>
                </a:lnTo>
                <a:close/>
                <a:moveTo>
                  <a:pt x="93718" y="94028"/>
                </a:moveTo>
                <a:lnTo>
                  <a:pt x="93718" y="99964"/>
                </a:lnTo>
                <a:lnTo>
                  <a:pt x="87784" y="99964"/>
                </a:lnTo>
                <a:lnTo>
                  <a:pt x="87784" y="94028"/>
                </a:lnTo>
                <a:close/>
                <a:moveTo>
                  <a:pt x="99967" y="94028"/>
                </a:moveTo>
                <a:lnTo>
                  <a:pt x="99967" y="99964"/>
                </a:lnTo>
                <a:lnTo>
                  <a:pt x="94031" y="99964"/>
                </a:lnTo>
                <a:lnTo>
                  <a:pt x="94031" y="94028"/>
                </a:lnTo>
                <a:close/>
                <a:moveTo>
                  <a:pt x="106214" y="94029"/>
                </a:moveTo>
                <a:lnTo>
                  <a:pt x="106214" y="99964"/>
                </a:lnTo>
                <a:lnTo>
                  <a:pt x="100278" y="99964"/>
                </a:lnTo>
                <a:lnTo>
                  <a:pt x="100278" y="94029"/>
                </a:lnTo>
                <a:close/>
                <a:moveTo>
                  <a:pt x="112461" y="94029"/>
                </a:moveTo>
                <a:lnTo>
                  <a:pt x="112461" y="99964"/>
                </a:lnTo>
                <a:lnTo>
                  <a:pt x="106527" y="99964"/>
                </a:lnTo>
                <a:lnTo>
                  <a:pt x="106527" y="94029"/>
                </a:lnTo>
                <a:close/>
                <a:moveTo>
                  <a:pt x="118710" y="94029"/>
                </a:moveTo>
                <a:lnTo>
                  <a:pt x="118710" y="99964"/>
                </a:lnTo>
                <a:lnTo>
                  <a:pt x="112774" y="99964"/>
                </a:lnTo>
                <a:lnTo>
                  <a:pt x="112774" y="94029"/>
                </a:lnTo>
                <a:close/>
                <a:moveTo>
                  <a:pt x="124957" y="94029"/>
                </a:moveTo>
                <a:lnTo>
                  <a:pt x="124957" y="99964"/>
                </a:lnTo>
                <a:lnTo>
                  <a:pt x="119021" y="99964"/>
                </a:lnTo>
                <a:lnTo>
                  <a:pt x="119021" y="94029"/>
                </a:lnTo>
                <a:close/>
                <a:moveTo>
                  <a:pt x="131204" y="94029"/>
                </a:moveTo>
                <a:lnTo>
                  <a:pt x="131204" y="99964"/>
                </a:lnTo>
                <a:lnTo>
                  <a:pt x="125270" y="99964"/>
                </a:lnTo>
                <a:lnTo>
                  <a:pt x="125270" y="94029"/>
                </a:lnTo>
                <a:close/>
                <a:moveTo>
                  <a:pt x="137451" y="94029"/>
                </a:moveTo>
                <a:lnTo>
                  <a:pt x="137451" y="99964"/>
                </a:lnTo>
                <a:lnTo>
                  <a:pt x="131517" y="99964"/>
                </a:lnTo>
                <a:lnTo>
                  <a:pt x="131517" y="94029"/>
                </a:lnTo>
                <a:close/>
                <a:moveTo>
                  <a:pt x="143702" y="94029"/>
                </a:moveTo>
                <a:lnTo>
                  <a:pt x="143702" y="99964"/>
                </a:lnTo>
                <a:lnTo>
                  <a:pt x="137766" y="99964"/>
                </a:lnTo>
                <a:lnTo>
                  <a:pt x="137766" y="94029"/>
                </a:lnTo>
                <a:close/>
                <a:moveTo>
                  <a:pt x="149949" y="94029"/>
                </a:moveTo>
                <a:lnTo>
                  <a:pt x="149949" y="99964"/>
                </a:lnTo>
                <a:lnTo>
                  <a:pt x="144015" y="99964"/>
                </a:lnTo>
                <a:lnTo>
                  <a:pt x="144015" y="94029"/>
                </a:lnTo>
                <a:close/>
                <a:moveTo>
                  <a:pt x="156196" y="94029"/>
                </a:moveTo>
                <a:lnTo>
                  <a:pt x="156196" y="99964"/>
                </a:lnTo>
                <a:lnTo>
                  <a:pt x="150262" y="99964"/>
                </a:lnTo>
                <a:lnTo>
                  <a:pt x="150262" y="94029"/>
                </a:lnTo>
                <a:close/>
                <a:moveTo>
                  <a:pt x="162445" y="94028"/>
                </a:moveTo>
                <a:lnTo>
                  <a:pt x="162445" y="99964"/>
                </a:lnTo>
                <a:lnTo>
                  <a:pt x="156509" y="99964"/>
                </a:lnTo>
                <a:lnTo>
                  <a:pt x="156509" y="94028"/>
                </a:lnTo>
                <a:close/>
                <a:moveTo>
                  <a:pt x="168692" y="94028"/>
                </a:moveTo>
                <a:lnTo>
                  <a:pt x="168692" y="99964"/>
                </a:lnTo>
                <a:lnTo>
                  <a:pt x="162756" y="99964"/>
                </a:lnTo>
                <a:lnTo>
                  <a:pt x="162756" y="94028"/>
                </a:lnTo>
                <a:close/>
                <a:moveTo>
                  <a:pt x="174939" y="94028"/>
                </a:moveTo>
                <a:lnTo>
                  <a:pt x="174939" y="99964"/>
                </a:lnTo>
                <a:lnTo>
                  <a:pt x="169005" y="99964"/>
                </a:lnTo>
                <a:lnTo>
                  <a:pt x="169005" y="94028"/>
                </a:lnTo>
                <a:close/>
                <a:moveTo>
                  <a:pt x="181186" y="94028"/>
                </a:moveTo>
                <a:lnTo>
                  <a:pt x="181186" y="99964"/>
                </a:lnTo>
                <a:lnTo>
                  <a:pt x="175252" y="99964"/>
                </a:lnTo>
                <a:lnTo>
                  <a:pt x="175252" y="94028"/>
                </a:lnTo>
                <a:close/>
                <a:moveTo>
                  <a:pt x="187435" y="94028"/>
                </a:moveTo>
                <a:lnTo>
                  <a:pt x="187435" y="99964"/>
                </a:lnTo>
                <a:lnTo>
                  <a:pt x="181499" y="99964"/>
                </a:lnTo>
                <a:lnTo>
                  <a:pt x="181499" y="94028"/>
                </a:lnTo>
                <a:close/>
                <a:moveTo>
                  <a:pt x="193684" y="94028"/>
                </a:moveTo>
                <a:lnTo>
                  <a:pt x="193684" y="99964"/>
                </a:lnTo>
                <a:lnTo>
                  <a:pt x="187749" y="99964"/>
                </a:lnTo>
                <a:lnTo>
                  <a:pt x="187749" y="94028"/>
                </a:lnTo>
                <a:close/>
                <a:moveTo>
                  <a:pt x="199931" y="94028"/>
                </a:moveTo>
                <a:lnTo>
                  <a:pt x="199931" y="99964"/>
                </a:lnTo>
                <a:lnTo>
                  <a:pt x="193996" y="99964"/>
                </a:lnTo>
                <a:lnTo>
                  <a:pt x="193996" y="94028"/>
                </a:lnTo>
                <a:close/>
                <a:moveTo>
                  <a:pt x="206180" y="94028"/>
                </a:moveTo>
                <a:lnTo>
                  <a:pt x="206180" y="99964"/>
                </a:lnTo>
                <a:lnTo>
                  <a:pt x="200244" y="99964"/>
                </a:lnTo>
                <a:lnTo>
                  <a:pt x="200244" y="94028"/>
                </a:lnTo>
                <a:close/>
                <a:moveTo>
                  <a:pt x="212427" y="94028"/>
                </a:moveTo>
                <a:lnTo>
                  <a:pt x="212427" y="99964"/>
                </a:lnTo>
                <a:lnTo>
                  <a:pt x="206491" y="99964"/>
                </a:lnTo>
                <a:lnTo>
                  <a:pt x="206491" y="94028"/>
                </a:lnTo>
                <a:close/>
                <a:moveTo>
                  <a:pt x="218674" y="94028"/>
                </a:moveTo>
                <a:lnTo>
                  <a:pt x="218674" y="99964"/>
                </a:lnTo>
                <a:lnTo>
                  <a:pt x="212739" y="99964"/>
                </a:lnTo>
                <a:lnTo>
                  <a:pt x="212739" y="94028"/>
                </a:lnTo>
                <a:close/>
                <a:moveTo>
                  <a:pt x="224921" y="94029"/>
                </a:moveTo>
                <a:lnTo>
                  <a:pt x="224921" y="99964"/>
                </a:lnTo>
                <a:lnTo>
                  <a:pt x="218987" y="99964"/>
                </a:lnTo>
                <a:lnTo>
                  <a:pt x="218987" y="94029"/>
                </a:lnTo>
                <a:close/>
                <a:moveTo>
                  <a:pt x="231170" y="94029"/>
                </a:moveTo>
                <a:lnTo>
                  <a:pt x="231170" y="99964"/>
                </a:lnTo>
                <a:lnTo>
                  <a:pt x="225234" y="99964"/>
                </a:lnTo>
                <a:lnTo>
                  <a:pt x="225234" y="94029"/>
                </a:lnTo>
                <a:close/>
                <a:moveTo>
                  <a:pt x="237417" y="94029"/>
                </a:moveTo>
                <a:lnTo>
                  <a:pt x="237417" y="99964"/>
                </a:lnTo>
                <a:lnTo>
                  <a:pt x="231481" y="99964"/>
                </a:lnTo>
                <a:lnTo>
                  <a:pt x="231481" y="94029"/>
                </a:lnTo>
                <a:close/>
                <a:moveTo>
                  <a:pt x="243664" y="94029"/>
                </a:moveTo>
                <a:lnTo>
                  <a:pt x="243664" y="99964"/>
                </a:lnTo>
                <a:lnTo>
                  <a:pt x="237729" y="99964"/>
                </a:lnTo>
                <a:lnTo>
                  <a:pt x="237729" y="94029"/>
                </a:lnTo>
                <a:close/>
                <a:moveTo>
                  <a:pt x="249911" y="94029"/>
                </a:moveTo>
                <a:lnTo>
                  <a:pt x="249911" y="99964"/>
                </a:lnTo>
                <a:lnTo>
                  <a:pt x="243977" y="99964"/>
                </a:lnTo>
                <a:lnTo>
                  <a:pt x="243977" y="94029"/>
                </a:lnTo>
                <a:close/>
                <a:moveTo>
                  <a:pt x="256161" y="94029"/>
                </a:moveTo>
                <a:lnTo>
                  <a:pt x="256161" y="99964"/>
                </a:lnTo>
                <a:lnTo>
                  <a:pt x="250225" y="99964"/>
                </a:lnTo>
                <a:lnTo>
                  <a:pt x="250225" y="94029"/>
                </a:lnTo>
                <a:close/>
                <a:moveTo>
                  <a:pt x="262409" y="94029"/>
                </a:moveTo>
                <a:lnTo>
                  <a:pt x="262409" y="99964"/>
                </a:lnTo>
                <a:lnTo>
                  <a:pt x="256474" y="99964"/>
                </a:lnTo>
                <a:lnTo>
                  <a:pt x="256474" y="94029"/>
                </a:lnTo>
                <a:close/>
                <a:moveTo>
                  <a:pt x="268656" y="94029"/>
                </a:moveTo>
                <a:lnTo>
                  <a:pt x="268656" y="99964"/>
                </a:lnTo>
                <a:lnTo>
                  <a:pt x="262721" y="99964"/>
                </a:lnTo>
                <a:lnTo>
                  <a:pt x="262721" y="94029"/>
                </a:lnTo>
                <a:close/>
                <a:moveTo>
                  <a:pt x="274904" y="94029"/>
                </a:moveTo>
                <a:lnTo>
                  <a:pt x="274904" y="99964"/>
                </a:lnTo>
                <a:lnTo>
                  <a:pt x="268968" y="99964"/>
                </a:lnTo>
                <a:lnTo>
                  <a:pt x="268968" y="94029"/>
                </a:lnTo>
                <a:close/>
                <a:moveTo>
                  <a:pt x="6251" y="100276"/>
                </a:moveTo>
                <a:lnTo>
                  <a:pt x="6251" y="106211"/>
                </a:lnTo>
                <a:lnTo>
                  <a:pt x="315" y="106211"/>
                </a:lnTo>
                <a:lnTo>
                  <a:pt x="315" y="100276"/>
                </a:lnTo>
                <a:close/>
                <a:moveTo>
                  <a:pt x="12498" y="100276"/>
                </a:moveTo>
                <a:lnTo>
                  <a:pt x="12498" y="106211"/>
                </a:lnTo>
                <a:lnTo>
                  <a:pt x="6562" y="106211"/>
                </a:lnTo>
                <a:lnTo>
                  <a:pt x="6562" y="100276"/>
                </a:lnTo>
                <a:close/>
                <a:moveTo>
                  <a:pt x="18745" y="100276"/>
                </a:moveTo>
                <a:lnTo>
                  <a:pt x="18745" y="106211"/>
                </a:lnTo>
                <a:lnTo>
                  <a:pt x="12810" y="106211"/>
                </a:lnTo>
                <a:lnTo>
                  <a:pt x="12810" y="100276"/>
                </a:lnTo>
                <a:close/>
                <a:moveTo>
                  <a:pt x="24992" y="100276"/>
                </a:moveTo>
                <a:lnTo>
                  <a:pt x="24992" y="106211"/>
                </a:lnTo>
                <a:lnTo>
                  <a:pt x="19058" y="106211"/>
                </a:lnTo>
                <a:lnTo>
                  <a:pt x="19058" y="100276"/>
                </a:lnTo>
                <a:close/>
                <a:moveTo>
                  <a:pt x="31242" y="100276"/>
                </a:moveTo>
                <a:lnTo>
                  <a:pt x="31242" y="106211"/>
                </a:lnTo>
                <a:lnTo>
                  <a:pt x="25305" y="106211"/>
                </a:lnTo>
                <a:lnTo>
                  <a:pt x="25305" y="100276"/>
                </a:lnTo>
                <a:close/>
                <a:moveTo>
                  <a:pt x="37489" y="100276"/>
                </a:moveTo>
                <a:lnTo>
                  <a:pt x="37489" y="106211"/>
                </a:lnTo>
                <a:lnTo>
                  <a:pt x="31553" y="106211"/>
                </a:lnTo>
                <a:lnTo>
                  <a:pt x="31553" y="100276"/>
                </a:lnTo>
                <a:close/>
                <a:moveTo>
                  <a:pt x="43737" y="100276"/>
                </a:moveTo>
                <a:lnTo>
                  <a:pt x="43737" y="106211"/>
                </a:lnTo>
                <a:lnTo>
                  <a:pt x="37802" y="106211"/>
                </a:lnTo>
                <a:lnTo>
                  <a:pt x="37802" y="100276"/>
                </a:lnTo>
                <a:close/>
                <a:moveTo>
                  <a:pt x="49985" y="100276"/>
                </a:moveTo>
                <a:lnTo>
                  <a:pt x="49985" y="106211"/>
                </a:lnTo>
                <a:lnTo>
                  <a:pt x="44049" y="106211"/>
                </a:lnTo>
                <a:lnTo>
                  <a:pt x="44049" y="100276"/>
                </a:lnTo>
                <a:close/>
                <a:moveTo>
                  <a:pt x="56232" y="100276"/>
                </a:moveTo>
                <a:lnTo>
                  <a:pt x="56232" y="106211"/>
                </a:lnTo>
                <a:lnTo>
                  <a:pt x="50296" y="106211"/>
                </a:lnTo>
                <a:lnTo>
                  <a:pt x="50296" y="100276"/>
                </a:lnTo>
                <a:close/>
                <a:moveTo>
                  <a:pt x="62480" y="100276"/>
                </a:moveTo>
                <a:lnTo>
                  <a:pt x="62480" y="106211"/>
                </a:lnTo>
                <a:lnTo>
                  <a:pt x="56545" y="106211"/>
                </a:lnTo>
                <a:lnTo>
                  <a:pt x="56545" y="100276"/>
                </a:lnTo>
                <a:close/>
                <a:moveTo>
                  <a:pt x="68727" y="100276"/>
                </a:moveTo>
                <a:lnTo>
                  <a:pt x="68727" y="106211"/>
                </a:lnTo>
                <a:lnTo>
                  <a:pt x="62792" y="106211"/>
                </a:lnTo>
                <a:lnTo>
                  <a:pt x="62792" y="100276"/>
                </a:lnTo>
                <a:close/>
                <a:moveTo>
                  <a:pt x="74975" y="100276"/>
                </a:moveTo>
                <a:lnTo>
                  <a:pt x="74975" y="106211"/>
                </a:lnTo>
                <a:lnTo>
                  <a:pt x="69039" y="106211"/>
                </a:lnTo>
                <a:lnTo>
                  <a:pt x="69039" y="100276"/>
                </a:lnTo>
                <a:close/>
                <a:moveTo>
                  <a:pt x="81223" y="100276"/>
                </a:moveTo>
                <a:lnTo>
                  <a:pt x="81223" y="106211"/>
                </a:lnTo>
                <a:lnTo>
                  <a:pt x="75286" y="106211"/>
                </a:lnTo>
                <a:lnTo>
                  <a:pt x="75286" y="100276"/>
                </a:lnTo>
                <a:close/>
                <a:moveTo>
                  <a:pt x="87470" y="100276"/>
                </a:moveTo>
                <a:lnTo>
                  <a:pt x="87470" y="106211"/>
                </a:lnTo>
                <a:lnTo>
                  <a:pt x="81535" y="106211"/>
                </a:lnTo>
                <a:lnTo>
                  <a:pt x="81535" y="100276"/>
                </a:lnTo>
                <a:close/>
                <a:moveTo>
                  <a:pt x="93718" y="100276"/>
                </a:moveTo>
                <a:lnTo>
                  <a:pt x="93718" y="106211"/>
                </a:lnTo>
                <a:lnTo>
                  <a:pt x="87784" y="106211"/>
                </a:lnTo>
                <a:lnTo>
                  <a:pt x="87784" y="100276"/>
                </a:lnTo>
                <a:close/>
                <a:moveTo>
                  <a:pt x="99967" y="100276"/>
                </a:moveTo>
                <a:lnTo>
                  <a:pt x="99967" y="106211"/>
                </a:lnTo>
                <a:lnTo>
                  <a:pt x="94031" y="106211"/>
                </a:lnTo>
                <a:lnTo>
                  <a:pt x="94031" y="100276"/>
                </a:lnTo>
                <a:close/>
                <a:moveTo>
                  <a:pt x="106214" y="100276"/>
                </a:moveTo>
                <a:lnTo>
                  <a:pt x="106214" y="106211"/>
                </a:lnTo>
                <a:lnTo>
                  <a:pt x="100278" y="106211"/>
                </a:lnTo>
                <a:lnTo>
                  <a:pt x="100278" y="100276"/>
                </a:lnTo>
                <a:close/>
                <a:moveTo>
                  <a:pt x="112461" y="100276"/>
                </a:moveTo>
                <a:lnTo>
                  <a:pt x="112461" y="106211"/>
                </a:lnTo>
                <a:lnTo>
                  <a:pt x="106527" y="106211"/>
                </a:lnTo>
                <a:lnTo>
                  <a:pt x="106527" y="100276"/>
                </a:lnTo>
                <a:close/>
                <a:moveTo>
                  <a:pt x="118710" y="100276"/>
                </a:moveTo>
                <a:lnTo>
                  <a:pt x="118710" y="106211"/>
                </a:lnTo>
                <a:lnTo>
                  <a:pt x="112774" y="106211"/>
                </a:lnTo>
                <a:lnTo>
                  <a:pt x="112774" y="100276"/>
                </a:lnTo>
                <a:close/>
                <a:moveTo>
                  <a:pt x="124957" y="100276"/>
                </a:moveTo>
                <a:lnTo>
                  <a:pt x="124957" y="106211"/>
                </a:lnTo>
                <a:lnTo>
                  <a:pt x="119021" y="106211"/>
                </a:lnTo>
                <a:lnTo>
                  <a:pt x="119021" y="100276"/>
                </a:lnTo>
                <a:close/>
                <a:moveTo>
                  <a:pt x="131204" y="100276"/>
                </a:moveTo>
                <a:lnTo>
                  <a:pt x="131204" y="106211"/>
                </a:lnTo>
                <a:lnTo>
                  <a:pt x="125270" y="106211"/>
                </a:lnTo>
                <a:lnTo>
                  <a:pt x="125270" y="100276"/>
                </a:lnTo>
                <a:close/>
                <a:moveTo>
                  <a:pt x="137451" y="100276"/>
                </a:moveTo>
                <a:lnTo>
                  <a:pt x="137451" y="106211"/>
                </a:lnTo>
                <a:lnTo>
                  <a:pt x="131517" y="106211"/>
                </a:lnTo>
                <a:lnTo>
                  <a:pt x="131517" y="100276"/>
                </a:lnTo>
                <a:close/>
                <a:moveTo>
                  <a:pt x="143702" y="100276"/>
                </a:moveTo>
                <a:lnTo>
                  <a:pt x="143702" y="106211"/>
                </a:lnTo>
                <a:lnTo>
                  <a:pt x="137766" y="106211"/>
                </a:lnTo>
                <a:lnTo>
                  <a:pt x="137766" y="100276"/>
                </a:lnTo>
                <a:close/>
                <a:moveTo>
                  <a:pt x="149949" y="100276"/>
                </a:moveTo>
                <a:lnTo>
                  <a:pt x="149949" y="106211"/>
                </a:lnTo>
                <a:lnTo>
                  <a:pt x="144015" y="106211"/>
                </a:lnTo>
                <a:lnTo>
                  <a:pt x="144015" y="100276"/>
                </a:lnTo>
                <a:close/>
                <a:moveTo>
                  <a:pt x="156196" y="100276"/>
                </a:moveTo>
                <a:lnTo>
                  <a:pt x="156196" y="106211"/>
                </a:lnTo>
                <a:lnTo>
                  <a:pt x="150262" y="106211"/>
                </a:lnTo>
                <a:lnTo>
                  <a:pt x="150262" y="100276"/>
                </a:lnTo>
                <a:close/>
                <a:moveTo>
                  <a:pt x="162445" y="100276"/>
                </a:moveTo>
                <a:lnTo>
                  <a:pt x="162445" y="106211"/>
                </a:lnTo>
                <a:lnTo>
                  <a:pt x="156509" y="106211"/>
                </a:lnTo>
                <a:lnTo>
                  <a:pt x="156509" y="100276"/>
                </a:lnTo>
                <a:close/>
                <a:moveTo>
                  <a:pt x="168692" y="100276"/>
                </a:moveTo>
                <a:lnTo>
                  <a:pt x="168692" y="106211"/>
                </a:lnTo>
                <a:lnTo>
                  <a:pt x="162756" y="106211"/>
                </a:lnTo>
                <a:lnTo>
                  <a:pt x="162756" y="100276"/>
                </a:lnTo>
                <a:close/>
                <a:moveTo>
                  <a:pt x="174939" y="100276"/>
                </a:moveTo>
                <a:lnTo>
                  <a:pt x="174939" y="106211"/>
                </a:lnTo>
                <a:lnTo>
                  <a:pt x="169005" y="106211"/>
                </a:lnTo>
                <a:lnTo>
                  <a:pt x="169005" y="100276"/>
                </a:lnTo>
                <a:close/>
                <a:moveTo>
                  <a:pt x="181186" y="100276"/>
                </a:moveTo>
                <a:lnTo>
                  <a:pt x="181186" y="106211"/>
                </a:lnTo>
                <a:lnTo>
                  <a:pt x="175252" y="106211"/>
                </a:lnTo>
                <a:lnTo>
                  <a:pt x="175252" y="100276"/>
                </a:lnTo>
                <a:close/>
                <a:moveTo>
                  <a:pt x="187435" y="100276"/>
                </a:moveTo>
                <a:lnTo>
                  <a:pt x="187435" y="106211"/>
                </a:lnTo>
                <a:lnTo>
                  <a:pt x="181499" y="106211"/>
                </a:lnTo>
                <a:lnTo>
                  <a:pt x="181499" y="100276"/>
                </a:lnTo>
                <a:close/>
                <a:moveTo>
                  <a:pt x="193684" y="100276"/>
                </a:moveTo>
                <a:lnTo>
                  <a:pt x="193684" y="106211"/>
                </a:lnTo>
                <a:lnTo>
                  <a:pt x="187749" y="106211"/>
                </a:lnTo>
                <a:lnTo>
                  <a:pt x="187749" y="100276"/>
                </a:lnTo>
                <a:close/>
                <a:moveTo>
                  <a:pt x="199931" y="100276"/>
                </a:moveTo>
                <a:lnTo>
                  <a:pt x="199931" y="106211"/>
                </a:lnTo>
                <a:lnTo>
                  <a:pt x="193996" y="106211"/>
                </a:lnTo>
                <a:lnTo>
                  <a:pt x="193996" y="100276"/>
                </a:lnTo>
                <a:close/>
                <a:moveTo>
                  <a:pt x="206180" y="100276"/>
                </a:moveTo>
                <a:lnTo>
                  <a:pt x="206180" y="106211"/>
                </a:lnTo>
                <a:lnTo>
                  <a:pt x="200244" y="106211"/>
                </a:lnTo>
                <a:lnTo>
                  <a:pt x="200244" y="100276"/>
                </a:lnTo>
                <a:close/>
                <a:moveTo>
                  <a:pt x="212427" y="100276"/>
                </a:moveTo>
                <a:lnTo>
                  <a:pt x="212427" y="106211"/>
                </a:lnTo>
                <a:lnTo>
                  <a:pt x="206491" y="106211"/>
                </a:lnTo>
                <a:lnTo>
                  <a:pt x="206491" y="100276"/>
                </a:lnTo>
                <a:close/>
                <a:moveTo>
                  <a:pt x="218674" y="100276"/>
                </a:moveTo>
                <a:lnTo>
                  <a:pt x="218674" y="106211"/>
                </a:lnTo>
                <a:lnTo>
                  <a:pt x="212739" y="106211"/>
                </a:lnTo>
                <a:lnTo>
                  <a:pt x="212739" y="100276"/>
                </a:lnTo>
                <a:close/>
                <a:moveTo>
                  <a:pt x="224921" y="100276"/>
                </a:moveTo>
                <a:lnTo>
                  <a:pt x="224921" y="106211"/>
                </a:lnTo>
                <a:lnTo>
                  <a:pt x="218987" y="106211"/>
                </a:lnTo>
                <a:lnTo>
                  <a:pt x="218987" y="100276"/>
                </a:lnTo>
                <a:close/>
                <a:moveTo>
                  <a:pt x="231170" y="100276"/>
                </a:moveTo>
                <a:lnTo>
                  <a:pt x="231170" y="106211"/>
                </a:lnTo>
                <a:lnTo>
                  <a:pt x="225234" y="106211"/>
                </a:lnTo>
                <a:lnTo>
                  <a:pt x="225234" y="100276"/>
                </a:lnTo>
                <a:close/>
                <a:moveTo>
                  <a:pt x="237417" y="100276"/>
                </a:moveTo>
                <a:lnTo>
                  <a:pt x="237417" y="106211"/>
                </a:lnTo>
                <a:lnTo>
                  <a:pt x="231481" y="106211"/>
                </a:lnTo>
                <a:lnTo>
                  <a:pt x="231481" y="100276"/>
                </a:lnTo>
                <a:close/>
                <a:moveTo>
                  <a:pt x="243664" y="100276"/>
                </a:moveTo>
                <a:lnTo>
                  <a:pt x="243664" y="106211"/>
                </a:lnTo>
                <a:lnTo>
                  <a:pt x="237729" y="106211"/>
                </a:lnTo>
                <a:lnTo>
                  <a:pt x="237729" y="100276"/>
                </a:lnTo>
                <a:close/>
                <a:moveTo>
                  <a:pt x="249911" y="100276"/>
                </a:moveTo>
                <a:lnTo>
                  <a:pt x="249911" y="106211"/>
                </a:lnTo>
                <a:lnTo>
                  <a:pt x="243977" y="106211"/>
                </a:lnTo>
                <a:lnTo>
                  <a:pt x="243977" y="100276"/>
                </a:lnTo>
                <a:close/>
                <a:moveTo>
                  <a:pt x="256161" y="100276"/>
                </a:moveTo>
                <a:lnTo>
                  <a:pt x="256161" y="106211"/>
                </a:lnTo>
                <a:lnTo>
                  <a:pt x="250225" y="106211"/>
                </a:lnTo>
                <a:lnTo>
                  <a:pt x="250225" y="100276"/>
                </a:lnTo>
                <a:close/>
                <a:moveTo>
                  <a:pt x="262409" y="100276"/>
                </a:moveTo>
                <a:lnTo>
                  <a:pt x="262409" y="106211"/>
                </a:lnTo>
                <a:lnTo>
                  <a:pt x="256474" y="106211"/>
                </a:lnTo>
                <a:lnTo>
                  <a:pt x="256474" y="100276"/>
                </a:lnTo>
                <a:close/>
                <a:moveTo>
                  <a:pt x="268656" y="100276"/>
                </a:moveTo>
                <a:lnTo>
                  <a:pt x="268656" y="106211"/>
                </a:lnTo>
                <a:lnTo>
                  <a:pt x="262721" y="106211"/>
                </a:lnTo>
                <a:lnTo>
                  <a:pt x="262721" y="100276"/>
                </a:lnTo>
                <a:close/>
                <a:moveTo>
                  <a:pt x="274904" y="100276"/>
                </a:moveTo>
                <a:lnTo>
                  <a:pt x="274904" y="106211"/>
                </a:lnTo>
                <a:lnTo>
                  <a:pt x="268968" y="106211"/>
                </a:lnTo>
                <a:lnTo>
                  <a:pt x="268968" y="100276"/>
                </a:lnTo>
                <a:close/>
                <a:moveTo>
                  <a:pt x="6251" y="106523"/>
                </a:moveTo>
                <a:lnTo>
                  <a:pt x="6251" y="112460"/>
                </a:lnTo>
                <a:lnTo>
                  <a:pt x="315" y="112460"/>
                </a:lnTo>
                <a:lnTo>
                  <a:pt x="315" y="106523"/>
                </a:lnTo>
                <a:close/>
                <a:moveTo>
                  <a:pt x="12498" y="106523"/>
                </a:moveTo>
                <a:lnTo>
                  <a:pt x="12498" y="112460"/>
                </a:lnTo>
                <a:lnTo>
                  <a:pt x="6562" y="112460"/>
                </a:lnTo>
                <a:lnTo>
                  <a:pt x="6562" y="106523"/>
                </a:lnTo>
                <a:close/>
                <a:moveTo>
                  <a:pt x="18745" y="106523"/>
                </a:moveTo>
                <a:lnTo>
                  <a:pt x="18745" y="112460"/>
                </a:lnTo>
                <a:lnTo>
                  <a:pt x="12810" y="112460"/>
                </a:lnTo>
                <a:lnTo>
                  <a:pt x="12810" y="106523"/>
                </a:lnTo>
                <a:close/>
                <a:moveTo>
                  <a:pt x="24992" y="106523"/>
                </a:moveTo>
                <a:lnTo>
                  <a:pt x="24992" y="112460"/>
                </a:lnTo>
                <a:lnTo>
                  <a:pt x="19058" y="112460"/>
                </a:lnTo>
                <a:lnTo>
                  <a:pt x="19058" y="106523"/>
                </a:lnTo>
                <a:close/>
                <a:moveTo>
                  <a:pt x="31242" y="106523"/>
                </a:moveTo>
                <a:lnTo>
                  <a:pt x="31242" y="112460"/>
                </a:lnTo>
                <a:lnTo>
                  <a:pt x="25305" y="112460"/>
                </a:lnTo>
                <a:lnTo>
                  <a:pt x="25305" y="106523"/>
                </a:lnTo>
                <a:close/>
                <a:moveTo>
                  <a:pt x="37489" y="106523"/>
                </a:moveTo>
                <a:lnTo>
                  <a:pt x="37489" y="112460"/>
                </a:lnTo>
                <a:lnTo>
                  <a:pt x="31553" y="112460"/>
                </a:lnTo>
                <a:lnTo>
                  <a:pt x="31553" y="106523"/>
                </a:lnTo>
                <a:close/>
                <a:moveTo>
                  <a:pt x="43737" y="106523"/>
                </a:moveTo>
                <a:lnTo>
                  <a:pt x="43737" y="112460"/>
                </a:lnTo>
                <a:lnTo>
                  <a:pt x="37802" y="112460"/>
                </a:lnTo>
                <a:lnTo>
                  <a:pt x="37802" y="106523"/>
                </a:lnTo>
                <a:close/>
                <a:moveTo>
                  <a:pt x="49985" y="106523"/>
                </a:moveTo>
                <a:lnTo>
                  <a:pt x="49985" y="112460"/>
                </a:lnTo>
                <a:lnTo>
                  <a:pt x="44049" y="112460"/>
                </a:lnTo>
                <a:lnTo>
                  <a:pt x="44049" y="106523"/>
                </a:lnTo>
                <a:close/>
                <a:moveTo>
                  <a:pt x="56232" y="106523"/>
                </a:moveTo>
                <a:lnTo>
                  <a:pt x="56232" y="112460"/>
                </a:lnTo>
                <a:lnTo>
                  <a:pt x="50296" y="112460"/>
                </a:lnTo>
                <a:lnTo>
                  <a:pt x="50296" y="106523"/>
                </a:lnTo>
                <a:close/>
                <a:moveTo>
                  <a:pt x="62480" y="106523"/>
                </a:moveTo>
                <a:lnTo>
                  <a:pt x="62480" y="112460"/>
                </a:lnTo>
                <a:lnTo>
                  <a:pt x="56545" y="112460"/>
                </a:lnTo>
                <a:lnTo>
                  <a:pt x="56545" y="106523"/>
                </a:lnTo>
                <a:close/>
                <a:moveTo>
                  <a:pt x="68727" y="106523"/>
                </a:moveTo>
                <a:lnTo>
                  <a:pt x="68727" y="112460"/>
                </a:lnTo>
                <a:lnTo>
                  <a:pt x="62792" y="112460"/>
                </a:lnTo>
                <a:lnTo>
                  <a:pt x="62792" y="106523"/>
                </a:lnTo>
                <a:close/>
                <a:moveTo>
                  <a:pt x="74975" y="106523"/>
                </a:moveTo>
                <a:lnTo>
                  <a:pt x="74975" y="112460"/>
                </a:lnTo>
                <a:lnTo>
                  <a:pt x="69039" y="112460"/>
                </a:lnTo>
                <a:lnTo>
                  <a:pt x="69039" y="106523"/>
                </a:lnTo>
                <a:close/>
                <a:moveTo>
                  <a:pt x="81223" y="106523"/>
                </a:moveTo>
                <a:lnTo>
                  <a:pt x="81223" y="112460"/>
                </a:lnTo>
                <a:lnTo>
                  <a:pt x="75286" y="112460"/>
                </a:lnTo>
                <a:lnTo>
                  <a:pt x="75286" y="106523"/>
                </a:lnTo>
                <a:close/>
                <a:moveTo>
                  <a:pt x="87470" y="106523"/>
                </a:moveTo>
                <a:lnTo>
                  <a:pt x="87470" y="112460"/>
                </a:lnTo>
                <a:lnTo>
                  <a:pt x="81535" y="112460"/>
                </a:lnTo>
                <a:lnTo>
                  <a:pt x="81535" y="106523"/>
                </a:lnTo>
                <a:close/>
                <a:moveTo>
                  <a:pt x="93718" y="106523"/>
                </a:moveTo>
                <a:lnTo>
                  <a:pt x="93718" y="112460"/>
                </a:lnTo>
                <a:lnTo>
                  <a:pt x="87784" y="112460"/>
                </a:lnTo>
                <a:lnTo>
                  <a:pt x="87784" y="106523"/>
                </a:lnTo>
                <a:close/>
                <a:moveTo>
                  <a:pt x="99967" y="106523"/>
                </a:moveTo>
                <a:lnTo>
                  <a:pt x="99967" y="112460"/>
                </a:lnTo>
                <a:lnTo>
                  <a:pt x="94031" y="112460"/>
                </a:lnTo>
                <a:lnTo>
                  <a:pt x="94031" y="106523"/>
                </a:lnTo>
                <a:close/>
                <a:moveTo>
                  <a:pt x="106214" y="106523"/>
                </a:moveTo>
                <a:lnTo>
                  <a:pt x="106214" y="112460"/>
                </a:lnTo>
                <a:lnTo>
                  <a:pt x="100278" y="112460"/>
                </a:lnTo>
                <a:lnTo>
                  <a:pt x="100278" y="106523"/>
                </a:lnTo>
                <a:close/>
                <a:moveTo>
                  <a:pt x="112461" y="106523"/>
                </a:moveTo>
                <a:lnTo>
                  <a:pt x="112461" y="112460"/>
                </a:lnTo>
                <a:lnTo>
                  <a:pt x="106527" y="112460"/>
                </a:lnTo>
                <a:lnTo>
                  <a:pt x="106527" y="106523"/>
                </a:lnTo>
                <a:close/>
                <a:moveTo>
                  <a:pt x="118710" y="106523"/>
                </a:moveTo>
                <a:lnTo>
                  <a:pt x="118710" y="112460"/>
                </a:lnTo>
                <a:lnTo>
                  <a:pt x="112774" y="112460"/>
                </a:lnTo>
                <a:lnTo>
                  <a:pt x="112774" y="106523"/>
                </a:lnTo>
                <a:close/>
                <a:moveTo>
                  <a:pt x="124957" y="106523"/>
                </a:moveTo>
                <a:lnTo>
                  <a:pt x="124957" y="112460"/>
                </a:lnTo>
                <a:lnTo>
                  <a:pt x="119021" y="112460"/>
                </a:lnTo>
                <a:lnTo>
                  <a:pt x="119021" y="106523"/>
                </a:lnTo>
                <a:close/>
                <a:moveTo>
                  <a:pt x="131204" y="106523"/>
                </a:moveTo>
                <a:lnTo>
                  <a:pt x="131204" y="112460"/>
                </a:lnTo>
                <a:lnTo>
                  <a:pt x="125270" y="112460"/>
                </a:lnTo>
                <a:lnTo>
                  <a:pt x="125270" y="106523"/>
                </a:lnTo>
                <a:close/>
                <a:moveTo>
                  <a:pt x="137451" y="106523"/>
                </a:moveTo>
                <a:lnTo>
                  <a:pt x="137451" y="112460"/>
                </a:lnTo>
                <a:lnTo>
                  <a:pt x="131517" y="112460"/>
                </a:lnTo>
                <a:lnTo>
                  <a:pt x="131517" y="106523"/>
                </a:lnTo>
                <a:close/>
                <a:moveTo>
                  <a:pt x="143702" y="106523"/>
                </a:moveTo>
                <a:lnTo>
                  <a:pt x="143702" y="112460"/>
                </a:lnTo>
                <a:lnTo>
                  <a:pt x="137766" y="112460"/>
                </a:lnTo>
                <a:lnTo>
                  <a:pt x="137766" y="106523"/>
                </a:lnTo>
                <a:close/>
                <a:moveTo>
                  <a:pt x="149949" y="106523"/>
                </a:moveTo>
                <a:lnTo>
                  <a:pt x="149949" y="112460"/>
                </a:lnTo>
                <a:lnTo>
                  <a:pt x="144015" y="112460"/>
                </a:lnTo>
                <a:lnTo>
                  <a:pt x="144015" y="106523"/>
                </a:lnTo>
                <a:close/>
                <a:moveTo>
                  <a:pt x="156196" y="106523"/>
                </a:moveTo>
                <a:lnTo>
                  <a:pt x="156196" y="112460"/>
                </a:lnTo>
                <a:lnTo>
                  <a:pt x="150262" y="112460"/>
                </a:lnTo>
                <a:lnTo>
                  <a:pt x="150262" y="106523"/>
                </a:lnTo>
                <a:close/>
                <a:moveTo>
                  <a:pt x="162445" y="106523"/>
                </a:moveTo>
                <a:lnTo>
                  <a:pt x="162445" y="112460"/>
                </a:lnTo>
                <a:lnTo>
                  <a:pt x="156509" y="112460"/>
                </a:lnTo>
                <a:lnTo>
                  <a:pt x="156509" y="106523"/>
                </a:lnTo>
                <a:close/>
                <a:moveTo>
                  <a:pt x="168692" y="106523"/>
                </a:moveTo>
                <a:lnTo>
                  <a:pt x="168692" y="112460"/>
                </a:lnTo>
                <a:lnTo>
                  <a:pt x="162756" y="112460"/>
                </a:lnTo>
                <a:lnTo>
                  <a:pt x="162756" y="106523"/>
                </a:lnTo>
                <a:close/>
                <a:moveTo>
                  <a:pt x="174939" y="106523"/>
                </a:moveTo>
                <a:lnTo>
                  <a:pt x="174939" y="112460"/>
                </a:lnTo>
                <a:lnTo>
                  <a:pt x="169005" y="112460"/>
                </a:lnTo>
                <a:lnTo>
                  <a:pt x="169005" y="106523"/>
                </a:lnTo>
                <a:close/>
                <a:moveTo>
                  <a:pt x="181186" y="106523"/>
                </a:moveTo>
                <a:lnTo>
                  <a:pt x="181186" y="112460"/>
                </a:lnTo>
                <a:lnTo>
                  <a:pt x="175252" y="112460"/>
                </a:lnTo>
                <a:lnTo>
                  <a:pt x="175252" y="106523"/>
                </a:lnTo>
                <a:close/>
                <a:moveTo>
                  <a:pt x="187435" y="106523"/>
                </a:moveTo>
                <a:lnTo>
                  <a:pt x="187435" y="112460"/>
                </a:lnTo>
                <a:lnTo>
                  <a:pt x="181499" y="112460"/>
                </a:lnTo>
                <a:lnTo>
                  <a:pt x="181499" y="106523"/>
                </a:lnTo>
                <a:close/>
                <a:moveTo>
                  <a:pt x="193684" y="106523"/>
                </a:moveTo>
                <a:lnTo>
                  <a:pt x="193684" y="112460"/>
                </a:lnTo>
                <a:lnTo>
                  <a:pt x="187749" y="112460"/>
                </a:lnTo>
                <a:lnTo>
                  <a:pt x="187749" y="106523"/>
                </a:lnTo>
                <a:close/>
                <a:moveTo>
                  <a:pt x="199931" y="106523"/>
                </a:moveTo>
                <a:lnTo>
                  <a:pt x="199931" y="112460"/>
                </a:lnTo>
                <a:lnTo>
                  <a:pt x="193996" y="112460"/>
                </a:lnTo>
                <a:lnTo>
                  <a:pt x="193996" y="106523"/>
                </a:lnTo>
                <a:close/>
                <a:moveTo>
                  <a:pt x="206180" y="106523"/>
                </a:moveTo>
                <a:lnTo>
                  <a:pt x="206180" y="112460"/>
                </a:lnTo>
                <a:lnTo>
                  <a:pt x="200244" y="112460"/>
                </a:lnTo>
                <a:lnTo>
                  <a:pt x="200244" y="106523"/>
                </a:lnTo>
                <a:close/>
                <a:moveTo>
                  <a:pt x="212427" y="106523"/>
                </a:moveTo>
                <a:lnTo>
                  <a:pt x="212427" y="112460"/>
                </a:lnTo>
                <a:lnTo>
                  <a:pt x="206491" y="112460"/>
                </a:lnTo>
                <a:lnTo>
                  <a:pt x="206491" y="106523"/>
                </a:lnTo>
                <a:close/>
                <a:moveTo>
                  <a:pt x="218674" y="106523"/>
                </a:moveTo>
                <a:lnTo>
                  <a:pt x="218674" y="112460"/>
                </a:lnTo>
                <a:lnTo>
                  <a:pt x="212739" y="112460"/>
                </a:lnTo>
                <a:lnTo>
                  <a:pt x="212739" y="106523"/>
                </a:lnTo>
                <a:close/>
                <a:moveTo>
                  <a:pt x="224921" y="106523"/>
                </a:moveTo>
                <a:lnTo>
                  <a:pt x="224921" y="112460"/>
                </a:lnTo>
                <a:lnTo>
                  <a:pt x="218987" y="112460"/>
                </a:lnTo>
                <a:lnTo>
                  <a:pt x="218987" y="106523"/>
                </a:lnTo>
                <a:close/>
                <a:moveTo>
                  <a:pt x="231170" y="106523"/>
                </a:moveTo>
                <a:lnTo>
                  <a:pt x="231170" y="112460"/>
                </a:lnTo>
                <a:lnTo>
                  <a:pt x="225234" y="112460"/>
                </a:lnTo>
                <a:lnTo>
                  <a:pt x="225234" y="106523"/>
                </a:lnTo>
                <a:close/>
                <a:moveTo>
                  <a:pt x="237417" y="106523"/>
                </a:moveTo>
                <a:lnTo>
                  <a:pt x="237417" y="112460"/>
                </a:lnTo>
                <a:lnTo>
                  <a:pt x="231481" y="112460"/>
                </a:lnTo>
                <a:lnTo>
                  <a:pt x="231481" y="106523"/>
                </a:lnTo>
                <a:close/>
                <a:moveTo>
                  <a:pt x="243664" y="106523"/>
                </a:moveTo>
                <a:lnTo>
                  <a:pt x="243664" y="112460"/>
                </a:lnTo>
                <a:lnTo>
                  <a:pt x="237729" y="112460"/>
                </a:lnTo>
                <a:lnTo>
                  <a:pt x="237729" y="106523"/>
                </a:lnTo>
                <a:close/>
                <a:moveTo>
                  <a:pt x="249911" y="106523"/>
                </a:moveTo>
                <a:lnTo>
                  <a:pt x="249911" y="112460"/>
                </a:lnTo>
                <a:lnTo>
                  <a:pt x="243977" y="112460"/>
                </a:lnTo>
                <a:lnTo>
                  <a:pt x="243977" y="106523"/>
                </a:lnTo>
                <a:close/>
                <a:moveTo>
                  <a:pt x="256161" y="106523"/>
                </a:moveTo>
                <a:lnTo>
                  <a:pt x="256161" y="112460"/>
                </a:lnTo>
                <a:lnTo>
                  <a:pt x="250225" y="112460"/>
                </a:lnTo>
                <a:lnTo>
                  <a:pt x="250225" y="106523"/>
                </a:lnTo>
                <a:close/>
                <a:moveTo>
                  <a:pt x="262409" y="106523"/>
                </a:moveTo>
                <a:lnTo>
                  <a:pt x="262409" y="112460"/>
                </a:lnTo>
                <a:lnTo>
                  <a:pt x="256474" y="112460"/>
                </a:lnTo>
                <a:lnTo>
                  <a:pt x="256474" y="106523"/>
                </a:lnTo>
                <a:close/>
                <a:moveTo>
                  <a:pt x="268656" y="106523"/>
                </a:moveTo>
                <a:lnTo>
                  <a:pt x="268656" y="112460"/>
                </a:lnTo>
                <a:lnTo>
                  <a:pt x="262721" y="112460"/>
                </a:lnTo>
                <a:lnTo>
                  <a:pt x="262721" y="106523"/>
                </a:lnTo>
                <a:close/>
                <a:moveTo>
                  <a:pt x="274904" y="106523"/>
                </a:moveTo>
                <a:lnTo>
                  <a:pt x="274904" y="112460"/>
                </a:lnTo>
                <a:lnTo>
                  <a:pt x="268968" y="112460"/>
                </a:lnTo>
                <a:lnTo>
                  <a:pt x="268968" y="106523"/>
                </a:lnTo>
                <a:close/>
                <a:moveTo>
                  <a:pt x="6251" y="112771"/>
                </a:moveTo>
                <a:lnTo>
                  <a:pt x="6251" y="118707"/>
                </a:lnTo>
                <a:lnTo>
                  <a:pt x="315" y="118707"/>
                </a:lnTo>
                <a:lnTo>
                  <a:pt x="315" y="112771"/>
                </a:lnTo>
                <a:close/>
                <a:moveTo>
                  <a:pt x="12498" y="112771"/>
                </a:moveTo>
                <a:lnTo>
                  <a:pt x="12498" y="118707"/>
                </a:lnTo>
                <a:lnTo>
                  <a:pt x="6562" y="118707"/>
                </a:lnTo>
                <a:lnTo>
                  <a:pt x="6562" y="112771"/>
                </a:lnTo>
                <a:close/>
                <a:moveTo>
                  <a:pt x="18745" y="112771"/>
                </a:moveTo>
                <a:lnTo>
                  <a:pt x="18745" y="118707"/>
                </a:lnTo>
                <a:lnTo>
                  <a:pt x="12810" y="118707"/>
                </a:lnTo>
                <a:lnTo>
                  <a:pt x="12810" y="112771"/>
                </a:lnTo>
                <a:close/>
                <a:moveTo>
                  <a:pt x="24992" y="112771"/>
                </a:moveTo>
                <a:lnTo>
                  <a:pt x="24992" y="118707"/>
                </a:lnTo>
                <a:lnTo>
                  <a:pt x="19058" y="118707"/>
                </a:lnTo>
                <a:lnTo>
                  <a:pt x="19058" y="112771"/>
                </a:lnTo>
                <a:close/>
                <a:moveTo>
                  <a:pt x="31242" y="112771"/>
                </a:moveTo>
                <a:lnTo>
                  <a:pt x="31242" y="118707"/>
                </a:lnTo>
                <a:lnTo>
                  <a:pt x="25305" y="118707"/>
                </a:lnTo>
                <a:lnTo>
                  <a:pt x="25305" y="112771"/>
                </a:lnTo>
                <a:close/>
                <a:moveTo>
                  <a:pt x="37489" y="112771"/>
                </a:moveTo>
                <a:lnTo>
                  <a:pt x="37489" y="118707"/>
                </a:lnTo>
                <a:lnTo>
                  <a:pt x="31553" y="118707"/>
                </a:lnTo>
                <a:lnTo>
                  <a:pt x="31553" y="112771"/>
                </a:lnTo>
                <a:close/>
                <a:moveTo>
                  <a:pt x="43737" y="112771"/>
                </a:moveTo>
                <a:lnTo>
                  <a:pt x="43737" y="118707"/>
                </a:lnTo>
                <a:lnTo>
                  <a:pt x="37802" y="118707"/>
                </a:lnTo>
                <a:lnTo>
                  <a:pt x="37802" y="112771"/>
                </a:lnTo>
                <a:close/>
                <a:moveTo>
                  <a:pt x="49985" y="112771"/>
                </a:moveTo>
                <a:lnTo>
                  <a:pt x="49985" y="118707"/>
                </a:lnTo>
                <a:lnTo>
                  <a:pt x="44049" y="118707"/>
                </a:lnTo>
                <a:lnTo>
                  <a:pt x="44049" y="112771"/>
                </a:lnTo>
                <a:close/>
                <a:moveTo>
                  <a:pt x="56232" y="112771"/>
                </a:moveTo>
                <a:lnTo>
                  <a:pt x="56232" y="118707"/>
                </a:lnTo>
                <a:lnTo>
                  <a:pt x="50296" y="118707"/>
                </a:lnTo>
                <a:lnTo>
                  <a:pt x="50296" y="112771"/>
                </a:lnTo>
                <a:close/>
                <a:moveTo>
                  <a:pt x="62480" y="112771"/>
                </a:moveTo>
                <a:lnTo>
                  <a:pt x="62480" y="118707"/>
                </a:lnTo>
                <a:lnTo>
                  <a:pt x="56545" y="118707"/>
                </a:lnTo>
                <a:lnTo>
                  <a:pt x="56545" y="112771"/>
                </a:lnTo>
                <a:close/>
                <a:moveTo>
                  <a:pt x="68727" y="112771"/>
                </a:moveTo>
                <a:lnTo>
                  <a:pt x="68727" y="118707"/>
                </a:lnTo>
                <a:lnTo>
                  <a:pt x="62792" y="118707"/>
                </a:lnTo>
                <a:lnTo>
                  <a:pt x="62792" y="112771"/>
                </a:lnTo>
                <a:close/>
                <a:moveTo>
                  <a:pt x="74975" y="112771"/>
                </a:moveTo>
                <a:lnTo>
                  <a:pt x="74975" y="118707"/>
                </a:lnTo>
                <a:lnTo>
                  <a:pt x="69039" y="118707"/>
                </a:lnTo>
                <a:lnTo>
                  <a:pt x="69039" y="112771"/>
                </a:lnTo>
                <a:close/>
                <a:moveTo>
                  <a:pt x="81223" y="112771"/>
                </a:moveTo>
                <a:lnTo>
                  <a:pt x="81223" y="118707"/>
                </a:lnTo>
                <a:lnTo>
                  <a:pt x="75286" y="118707"/>
                </a:lnTo>
                <a:lnTo>
                  <a:pt x="75286" y="112771"/>
                </a:lnTo>
                <a:close/>
                <a:moveTo>
                  <a:pt x="87470" y="112771"/>
                </a:moveTo>
                <a:lnTo>
                  <a:pt x="87470" y="118707"/>
                </a:lnTo>
                <a:lnTo>
                  <a:pt x="81535" y="118707"/>
                </a:lnTo>
                <a:lnTo>
                  <a:pt x="81535" y="112771"/>
                </a:lnTo>
                <a:close/>
                <a:moveTo>
                  <a:pt x="93718" y="112771"/>
                </a:moveTo>
                <a:lnTo>
                  <a:pt x="93718" y="118707"/>
                </a:lnTo>
                <a:lnTo>
                  <a:pt x="87784" y="118707"/>
                </a:lnTo>
                <a:lnTo>
                  <a:pt x="87784" y="112771"/>
                </a:lnTo>
                <a:close/>
                <a:moveTo>
                  <a:pt x="99967" y="112771"/>
                </a:moveTo>
                <a:lnTo>
                  <a:pt x="99967" y="118707"/>
                </a:lnTo>
                <a:lnTo>
                  <a:pt x="94031" y="118707"/>
                </a:lnTo>
                <a:lnTo>
                  <a:pt x="94031" y="112771"/>
                </a:lnTo>
                <a:close/>
                <a:moveTo>
                  <a:pt x="106214" y="112771"/>
                </a:moveTo>
                <a:lnTo>
                  <a:pt x="106214" y="118707"/>
                </a:lnTo>
                <a:lnTo>
                  <a:pt x="100278" y="118707"/>
                </a:lnTo>
                <a:lnTo>
                  <a:pt x="100278" y="112771"/>
                </a:lnTo>
                <a:close/>
                <a:moveTo>
                  <a:pt x="112461" y="112771"/>
                </a:moveTo>
                <a:lnTo>
                  <a:pt x="112461" y="118707"/>
                </a:lnTo>
                <a:lnTo>
                  <a:pt x="106527" y="118707"/>
                </a:lnTo>
                <a:lnTo>
                  <a:pt x="106527" y="112771"/>
                </a:lnTo>
                <a:close/>
                <a:moveTo>
                  <a:pt x="118710" y="112771"/>
                </a:moveTo>
                <a:lnTo>
                  <a:pt x="118710" y="118707"/>
                </a:lnTo>
                <a:lnTo>
                  <a:pt x="112774" y="118707"/>
                </a:lnTo>
                <a:lnTo>
                  <a:pt x="112774" y="112771"/>
                </a:lnTo>
                <a:close/>
                <a:moveTo>
                  <a:pt x="124957" y="112771"/>
                </a:moveTo>
                <a:lnTo>
                  <a:pt x="124957" y="118707"/>
                </a:lnTo>
                <a:lnTo>
                  <a:pt x="119021" y="118707"/>
                </a:lnTo>
                <a:lnTo>
                  <a:pt x="119021" y="112771"/>
                </a:lnTo>
                <a:close/>
                <a:moveTo>
                  <a:pt x="131204" y="112771"/>
                </a:moveTo>
                <a:lnTo>
                  <a:pt x="131204" y="118707"/>
                </a:lnTo>
                <a:lnTo>
                  <a:pt x="125270" y="118707"/>
                </a:lnTo>
                <a:lnTo>
                  <a:pt x="125270" y="112771"/>
                </a:lnTo>
                <a:close/>
                <a:moveTo>
                  <a:pt x="137451" y="112771"/>
                </a:moveTo>
                <a:lnTo>
                  <a:pt x="137451" y="118707"/>
                </a:lnTo>
                <a:lnTo>
                  <a:pt x="131517" y="118707"/>
                </a:lnTo>
                <a:lnTo>
                  <a:pt x="131517" y="112771"/>
                </a:lnTo>
                <a:close/>
                <a:moveTo>
                  <a:pt x="143702" y="112771"/>
                </a:moveTo>
                <a:lnTo>
                  <a:pt x="143702" y="118707"/>
                </a:lnTo>
                <a:lnTo>
                  <a:pt x="137766" y="118707"/>
                </a:lnTo>
                <a:lnTo>
                  <a:pt x="137766" y="112771"/>
                </a:lnTo>
                <a:close/>
                <a:moveTo>
                  <a:pt x="149949" y="112771"/>
                </a:moveTo>
                <a:lnTo>
                  <a:pt x="149949" y="118707"/>
                </a:lnTo>
                <a:lnTo>
                  <a:pt x="144015" y="118707"/>
                </a:lnTo>
                <a:lnTo>
                  <a:pt x="144015" y="112771"/>
                </a:lnTo>
                <a:close/>
                <a:moveTo>
                  <a:pt x="156196" y="112771"/>
                </a:moveTo>
                <a:lnTo>
                  <a:pt x="156196" y="118707"/>
                </a:lnTo>
                <a:lnTo>
                  <a:pt x="150262" y="118707"/>
                </a:lnTo>
                <a:lnTo>
                  <a:pt x="150262" y="112771"/>
                </a:lnTo>
                <a:close/>
                <a:moveTo>
                  <a:pt x="162445" y="112771"/>
                </a:moveTo>
                <a:lnTo>
                  <a:pt x="162445" y="118707"/>
                </a:lnTo>
                <a:lnTo>
                  <a:pt x="156509" y="118707"/>
                </a:lnTo>
                <a:lnTo>
                  <a:pt x="156509" y="112771"/>
                </a:lnTo>
                <a:close/>
                <a:moveTo>
                  <a:pt x="168692" y="112771"/>
                </a:moveTo>
                <a:lnTo>
                  <a:pt x="168692" y="118707"/>
                </a:lnTo>
                <a:lnTo>
                  <a:pt x="162756" y="118707"/>
                </a:lnTo>
                <a:lnTo>
                  <a:pt x="162756" y="112771"/>
                </a:lnTo>
                <a:close/>
                <a:moveTo>
                  <a:pt x="174939" y="112771"/>
                </a:moveTo>
                <a:lnTo>
                  <a:pt x="174939" y="118707"/>
                </a:lnTo>
                <a:lnTo>
                  <a:pt x="169005" y="118707"/>
                </a:lnTo>
                <a:lnTo>
                  <a:pt x="169005" y="112771"/>
                </a:lnTo>
                <a:close/>
                <a:moveTo>
                  <a:pt x="181186" y="112771"/>
                </a:moveTo>
                <a:lnTo>
                  <a:pt x="181186" y="118707"/>
                </a:lnTo>
                <a:lnTo>
                  <a:pt x="175252" y="118707"/>
                </a:lnTo>
                <a:lnTo>
                  <a:pt x="175252" y="112771"/>
                </a:lnTo>
                <a:close/>
                <a:moveTo>
                  <a:pt x="187435" y="112771"/>
                </a:moveTo>
                <a:lnTo>
                  <a:pt x="187435" y="118707"/>
                </a:lnTo>
                <a:lnTo>
                  <a:pt x="181499" y="118707"/>
                </a:lnTo>
                <a:lnTo>
                  <a:pt x="181499" y="112771"/>
                </a:lnTo>
                <a:close/>
                <a:moveTo>
                  <a:pt x="193684" y="112771"/>
                </a:moveTo>
                <a:lnTo>
                  <a:pt x="193684" y="118707"/>
                </a:lnTo>
                <a:lnTo>
                  <a:pt x="187749" y="118707"/>
                </a:lnTo>
                <a:lnTo>
                  <a:pt x="187749" y="112771"/>
                </a:lnTo>
                <a:close/>
                <a:moveTo>
                  <a:pt x="199931" y="112771"/>
                </a:moveTo>
                <a:lnTo>
                  <a:pt x="199931" y="118707"/>
                </a:lnTo>
                <a:lnTo>
                  <a:pt x="193996" y="118707"/>
                </a:lnTo>
                <a:lnTo>
                  <a:pt x="193996" y="112771"/>
                </a:lnTo>
                <a:close/>
                <a:moveTo>
                  <a:pt x="206180" y="112771"/>
                </a:moveTo>
                <a:lnTo>
                  <a:pt x="206180" y="118707"/>
                </a:lnTo>
                <a:lnTo>
                  <a:pt x="200244" y="118707"/>
                </a:lnTo>
                <a:lnTo>
                  <a:pt x="200244" y="112771"/>
                </a:lnTo>
                <a:close/>
                <a:moveTo>
                  <a:pt x="212427" y="112771"/>
                </a:moveTo>
                <a:lnTo>
                  <a:pt x="212427" y="118707"/>
                </a:lnTo>
                <a:lnTo>
                  <a:pt x="206491" y="118707"/>
                </a:lnTo>
                <a:lnTo>
                  <a:pt x="206491" y="112771"/>
                </a:lnTo>
                <a:close/>
                <a:moveTo>
                  <a:pt x="218674" y="112771"/>
                </a:moveTo>
                <a:lnTo>
                  <a:pt x="218674" y="118707"/>
                </a:lnTo>
                <a:lnTo>
                  <a:pt x="212739" y="118707"/>
                </a:lnTo>
                <a:lnTo>
                  <a:pt x="212739" y="112771"/>
                </a:lnTo>
                <a:close/>
                <a:moveTo>
                  <a:pt x="224921" y="112771"/>
                </a:moveTo>
                <a:lnTo>
                  <a:pt x="224921" y="118707"/>
                </a:lnTo>
                <a:lnTo>
                  <a:pt x="218987" y="118707"/>
                </a:lnTo>
                <a:lnTo>
                  <a:pt x="218987" y="112771"/>
                </a:lnTo>
                <a:close/>
                <a:moveTo>
                  <a:pt x="231170" y="112771"/>
                </a:moveTo>
                <a:lnTo>
                  <a:pt x="231170" y="118707"/>
                </a:lnTo>
                <a:lnTo>
                  <a:pt x="225234" y="118707"/>
                </a:lnTo>
                <a:lnTo>
                  <a:pt x="225234" y="112771"/>
                </a:lnTo>
                <a:close/>
                <a:moveTo>
                  <a:pt x="237417" y="112771"/>
                </a:moveTo>
                <a:lnTo>
                  <a:pt x="237417" y="118707"/>
                </a:lnTo>
                <a:lnTo>
                  <a:pt x="231481" y="118707"/>
                </a:lnTo>
                <a:lnTo>
                  <a:pt x="231481" y="112771"/>
                </a:lnTo>
                <a:close/>
                <a:moveTo>
                  <a:pt x="243664" y="112771"/>
                </a:moveTo>
                <a:lnTo>
                  <a:pt x="243664" y="118707"/>
                </a:lnTo>
                <a:lnTo>
                  <a:pt x="237729" y="118707"/>
                </a:lnTo>
                <a:lnTo>
                  <a:pt x="237729" y="112771"/>
                </a:lnTo>
                <a:close/>
                <a:moveTo>
                  <a:pt x="249911" y="112771"/>
                </a:moveTo>
                <a:lnTo>
                  <a:pt x="249911" y="118707"/>
                </a:lnTo>
                <a:lnTo>
                  <a:pt x="243977" y="118707"/>
                </a:lnTo>
                <a:lnTo>
                  <a:pt x="243977" y="112771"/>
                </a:lnTo>
                <a:close/>
                <a:moveTo>
                  <a:pt x="256161" y="112771"/>
                </a:moveTo>
                <a:lnTo>
                  <a:pt x="256161" y="118707"/>
                </a:lnTo>
                <a:lnTo>
                  <a:pt x="250225" y="118707"/>
                </a:lnTo>
                <a:lnTo>
                  <a:pt x="250225" y="112771"/>
                </a:lnTo>
                <a:close/>
                <a:moveTo>
                  <a:pt x="262409" y="112771"/>
                </a:moveTo>
                <a:lnTo>
                  <a:pt x="262409" y="118707"/>
                </a:lnTo>
                <a:lnTo>
                  <a:pt x="256474" y="118707"/>
                </a:lnTo>
                <a:lnTo>
                  <a:pt x="256474" y="112771"/>
                </a:lnTo>
                <a:close/>
                <a:moveTo>
                  <a:pt x="268656" y="112771"/>
                </a:moveTo>
                <a:lnTo>
                  <a:pt x="268656" y="118707"/>
                </a:lnTo>
                <a:lnTo>
                  <a:pt x="262721" y="118707"/>
                </a:lnTo>
                <a:lnTo>
                  <a:pt x="262721" y="112771"/>
                </a:lnTo>
                <a:close/>
                <a:moveTo>
                  <a:pt x="274904" y="112771"/>
                </a:moveTo>
                <a:lnTo>
                  <a:pt x="274904" y="118707"/>
                </a:lnTo>
                <a:lnTo>
                  <a:pt x="268968" y="118707"/>
                </a:lnTo>
                <a:lnTo>
                  <a:pt x="268968" y="112771"/>
                </a:lnTo>
                <a:close/>
                <a:moveTo>
                  <a:pt x="6251" y="119019"/>
                </a:moveTo>
                <a:lnTo>
                  <a:pt x="6251" y="124954"/>
                </a:lnTo>
                <a:lnTo>
                  <a:pt x="315" y="124954"/>
                </a:lnTo>
                <a:lnTo>
                  <a:pt x="315" y="119019"/>
                </a:lnTo>
                <a:close/>
                <a:moveTo>
                  <a:pt x="12498" y="119019"/>
                </a:moveTo>
                <a:lnTo>
                  <a:pt x="12498" y="124954"/>
                </a:lnTo>
                <a:lnTo>
                  <a:pt x="6562" y="124954"/>
                </a:lnTo>
                <a:lnTo>
                  <a:pt x="6562" y="119019"/>
                </a:lnTo>
                <a:close/>
                <a:moveTo>
                  <a:pt x="18745" y="119019"/>
                </a:moveTo>
                <a:lnTo>
                  <a:pt x="18745" y="124954"/>
                </a:lnTo>
                <a:lnTo>
                  <a:pt x="12810" y="124954"/>
                </a:lnTo>
                <a:lnTo>
                  <a:pt x="12810" y="119019"/>
                </a:lnTo>
                <a:close/>
                <a:moveTo>
                  <a:pt x="24992" y="119019"/>
                </a:moveTo>
                <a:lnTo>
                  <a:pt x="24992" y="124954"/>
                </a:lnTo>
                <a:lnTo>
                  <a:pt x="19058" y="124954"/>
                </a:lnTo>
                <a:lnTo>
                  <a:pt x="19058" y="119019"/>
                </a:lnTo>
                <a:close/>
                <a:moveTo>
                  <a:pt x="31242" y="119019"/>
                </a:moveTo>
                <a:lnTo>
                  <a:pt x="31242" y="124954"/>
                </a:lnTo>
                <a:lnTo>
                  <a:pt x="25305" y="124954"/>
                </a:lnTo>
                <a:lnTo>
                  <a:pt x="25305" y="119019"/>
                </a:lnTo>
                <a:close/>
                <a:moveTo>
                  <a:pt x="37489" y="119019"/>
                </a:moveTo>
                <a:lnTo>
                  <a:pt x="37489" y="124954"/>
                </a:lnTo>
                <a:lnTo>
                  <a:pt x="31553" y="124954"/>
                </a:lnTo>
                <a:lnTo>
                  <a:pt x="31553" y="119019"/>
                </a:lnTo>
                <a:close/>
                <a:moveTo>
                  <a:pt x="43737" y="119019"/>
                </a:moveTo>
                <a:lnTo>
                  <a:pt x="43737" y="124954"/>
                </a:lnTo>
                <a:lnTo>
                  <a:pt x="37802" y="124954"/>
                </a:lnTo>
                <a:lnTo>
                  <a:pt x="37802" y="119019"/>
                </a:lnTo>
                <a:close/>
                <a:moveTo>
                  <a:pt x="49985" y="119019"/>
                </a:moveTo>
                <a:lnTo>
                  <a:pt x="49985" y="124954"/>
                </a:lnTo>
                <a:lnTo>
                  <a:pt x="44049" y="124954"/>
                </a:lnTo>
                <a:lnTo>
                  <a:pt x="44049" y="119019"/>
                </a:lnTo>
                <a:close/>
                <a:moveTo>
                  <a:pt x="56232" y="119019"/>
                </a:moveTo>
                <a:lnTo>
                  <a:pt x="56232" y="124954"/>
                </a:lnTo>
                <a:lnTo>
                  <a:pt x="50296" y="124954"/>
                </a:lnTo>
                <a:lnTo>
                  <a:pt x="50296" y="119019"/>
                </a:lnTo>
                <a:close/>
                <a:moveTo>
                  <a:pt x="62480" y="119019"/>
                </a:moveTo>
                <a:lnTo>
                  <a:pt x="62480" y="124954"/>
                </a:lnTo>
                <a:lnTo>
                  <a:pt x="56545" y="124954"/>
                </a:lnTo>
                <a:lnTo>
                  <a:pt x="56545" y="119019"/>
                </a:lnTo>
                <a:close/>
                <a:moveTo>
                  <a:pt x="68727" y="119019"/>
                </a:moveTo>
                <a:lnTo>
                  <a:pt x="68727" y="124954"/>
                </a:lnTo>
                <a:lnTo>
                  <a:pt x="62792" y="124954"/>
                </a:lnTo>
                <a:lnTo>
                  <a:pt x="62792" y="119019"/>
                </a:lnTo>
                <a:close/>
                <a:moveTo>
                  <a:pt x="74975" y="119019"/>
                </a:moveTo>
                <a:lnTo>
                  <a:pt x="74975" y="124954"/>
                </a:lnTo>
                <a:lnTo>
                  <a:pt x="69039" y="124954"/>
                </a:lnTo>
                <a:lnTo>
                  <a:pt x="69039" y="119019"/>
                </a:lnTo>
                <a:close/>
                <a:moveTo>
                  <a:pt x="81223" y="119019"/>
                </a:moveTo>
                <a:lnTo>
                  <a:pt x="81223" y="124954"/>
                </a:lnTo>
                <a:lnTo>
                  <a:pt x="75286" y="124954"/>
                </a:lnTo>
                <a:lnTo>
                  <a:pt x="75286" y="119019"/>
                </a:lnTo>
                <a:close/>
                <a:moveTo>
                  <a:pt x="87470" y="119019"/>
                </a:moveTo>
                <a:lnTo>
                  <a:pt x="87470" y="124954"/>
                </a:lnTo>
                <a:lnTo>
                  <a:pt x="81535" y="124954"/>
                </a:lnTo>
                <a:lnTo>
                  <a:pt x="81535" y="119019"/>
                </a:lnTo>
                <a:close/>
                <a:moveTo>
                  <a:pt x="93718" y="119019"/>
                </a:moveTo>
                <a:lnTo>
                  <a:pt x="93718" y="124954"/>
                </a:lnTo>
                <a:lnTo>
                  <a:pt x="87784" y="124954"/>
                </a:lnTo>
                <a:lnTo>
                  <a:pt x="87784" y="119019"/>
                </a:lnTo>
                <a:close/>
                <a:moveTo>
                  <a:pt x="99967" y="119019"/>
                </a:moveTo>
                <a:lnTo>
                  <a:pt x="99967" y="124954"/>
                </a:lnTo>
                <a:lnTo>
                  <a:pt x="94031" y="124954"/>
                </a:lnTo>
                <a:lnTo>
                  <a:pt x="94031" y="119019"/>
                </a:lnTo>
                <a:close/>
                <a:moveTo>
                  <a:pt x="106214" y="119019"/>
                </a:moveTo>
                <a:lnTo>
                  <a:pt x="106214" y="124954"/>
                </a:lnTo>
                <a:lnTo>
                  <a:pt x="100278" y="124954"/>
                </a:lnTo>
                <a:lnTo>
                  <a:pt x="100278" y="119019"/>
                </a:lnTo>
                <a:close/>
                <a:moveTo>
                  <a:pt x="112461" y="119019"/>
                </a:moveTo>
                <a:lnTo>
                  <a:pt x="112461" y="124954"/>
                </a:lnTo>
                <a:lnTo>
                  <a:pt x="106527" y="124954"/>
                </a:lnTo>
                <a:lnTo>
                  <a:pt x="106527" y="119019"/>
                </a:lnTo>
                <a:close/>
                <a:moveTo>
                  <a:pt x="118710" y="119019"/>
                </a:moveTo>
                <a:lnTo>
                  <a:pt x="118710" y="124954"/>
                </a:lnTo>
                <a:lnTo>
                  <a:pt x="112774" y="124954"/>
                </a:lnTo>
                <a:lnTo>
                  <a:pt x="112774" y="119019"/>
                </a:lnTo>
                <a:close/>
                <a:moveTo>
                  <a:pt x="124957" y="119019"/>
                </a:moveTo>
                <a:lnTo>
                  <a:pt x="124957" y="124954"/>
                </a:lnTo>
                <a:lnTo>
                  <a:pt x="119021" y="124954"/>
                </a:lnTo>
                <a:lnTo>
                  <a:pt x="119021" y="119019"/>
                </a:lnTo>
                <a:close/>
                <a:moveTo>
                  <a:pt x="131204" y="119019"/>
                </a:moveTo>
                <a:lnTo>
                  <a:pt x="131204" y="124954"/>
                </a:lnTo>
                <a:lnTo>
                  <a:pt x="125270" y="124954"/>
                </a:lnTo>
                <a:lnTo>
                  <a:pt x="125270" y="119019"/>
                </a:lnTo>
                <a:close/>
                <a:moveTo>
                  <a:pt x="137451" y="119019"/>
                </a:moveTo>
                <a:lnTo>
                  <a:pt x="137451" y="124954"/>
                </a:lnTo>
                <a:lnTo>
                  <a:pt x="131517" y="124954"/>
                </a:lnTo>
                <a:lnTo>
                  <a:pt x="131517" y="119019"/>
                </a:lnTo>
                <a:close/>
                <a:moveTo>
                  <a:pt x="143702" y="119019"/>
                </a:moveTo>
                <a:lnTo>
                  <a:pt x="143702" y="124954"/>
                </a:lnTo>
                <a:lnTo>
                  <a:pt x="137766" y="124954"/>
                </a:lnTo>
                <a:lnTo>
                  <a:pt x="137766" y="119019"/>
                </a:lnTo>
                <a:close/>
                <a:moveTo>
                  <a:pt x="149949" y="119019"/>
                </a:moveTo>
                <a:lnTo>
                  <a:pt x="149949" y="124954"/>
                </a:lnTo>
                <a:lnTo>
                  <a:pt x="144015" y="124954"/>
                </a:lnTo>
                <a:lnTo>
                  <a:pt x="144015" y="119019"/>
                </a:lnTo>
                <a:close/>
                <a:moveTo>
                  <a:pt x="156196" y="119019"/>
                </a:moveTo>
                <a:lnTo>
                  <a:pt x="156196" y="124954"/>
                </a:lnTo>
                <a:lnTo>
                  <a:pt x="150262" y="124954"/>
                </a:lnTo>
                <a:lnTo>
                  <a:pt x="150262" y="119019"/>
                </a:lnTo>
                <a:close/>
                <a:moveTo>
                  <a:pt x="162445" y="119019"/>
                </a:moveTo>
                <a:lnTo>
                  <a:pt x="162445" y="124954"/>
                </a:lnTo>
                <a:lnTo>
                  <a:pt x="156509" y="124954"/>
                </a:lnTo>
                <a:lnTo>
                  <a:pt x="156509" y="119019"/>
                </a:lnTo>
                <a:close/>
                <a:moveTo>
                  <a:pt x="168692" y="119019"/>
                </a:moveTo>
                <a:lnTo>
                  <a:pt x="168692" y="124954"/>
                </a:lnTo>
                <a:lnTo>
                  <a:pt x="162756" y="124954"/>
                </a:lnTo>
                <a:lnTo>
                  <a:pt x="162756" y="119019"/>
                </a:lnTo>
                <a:close/>
                <a:moveTo>
                  <a:pt x="174939" y="119019"/>
                </a:moveTo>
                <a:lnTo>
                  <a:pt x="174939" y="124954"/>
                </a:lnTo>
                <a:lnTo>
                  <a:pt x="169005" y="124954"/>
                </a:lnTo>
                <a:lnTo>
                  <a:pt x="169005" y="119019"/>
                </a:lnTo>
                <a:close/>
                <a:moveTo>
                  <a:pt x="181186" y="119019"/>
                </a:moveTo>
                <a:lnTo>
                  <a:pt x="181186" y="124954"/>
                </a:lnTo>
                <a:lnTo>
                  <a:pt x="175252" y="124954"/>
                </a:lnTo>
                <a:lnTo>
                  <a:pt x="175252" y="119019"/>
                </a:lnTo>
                <a:close/>
                <a:moveTo>
                  <a:pt x="187435" y="119019"/>
                </a:moveTo>
                <a:lnTo>
                  <a:pt x="187435" y="124954"/>
                </a:lnTo>
                <a:lnTo>
                  <a:pt x="181499" y="124954"/>
                </a:lnTo>
                <a:lnTo>
                  <a:pt x="181499" y="119019"/>
                </a:lnTo>
                <a:close/>
                <a:moveTo>
                  <a:pt x="193684" y="119019"/>
                </a:moveTo>
                <a:lnTo>
                  <a:pt x="193684" y="124954"/>
                </a:lnTo>
                <a:lnTo>
                  <a:pt x="187749" y="124954"/>
                </a:lnTo>
                <a:lnTo>
                  <a:pt x="187749" y="119019"/>
                </a:lnTo>
                <a:close/>
                <a:moveTo>
                  <a:pt x="199931" y="119019"/>
                </a:moveTo>
                <a:lnTo>
                  <a:pt x="199931" y="124954"/>
                </a:lnTo>
                <a:lnTo>
                  <a:pt x="193996" y="124954"/>
                </a:lnTo>
                <a:lnTo>
                  <a:pt x="193996" y="119019"/>
                </a:lnTo>
                <a:close/>
                <a:moveTo>
                  <a:pt x="206180" y="119019"/>
                </a:moveTo>
                <a:lnTo>
                  <a:pt x="206180" y="124954"/>
                </a:lnTo>
                <a:lnTo>
                  <a:pt x="200244" y="124954"/>
                </a:lnTo>
                <a:lnTo>
                  <a:pt x="200244" y="119019"/>
                </a:lnTo>
                <a:close/>
                <a:moveTo>
                  <a:pt x="212427" y="119019"/>
                </a:moveTo>
                <a:lnTo>
                  <a:pt x="212427" y="124954"/>
                </a:lnTo>
                <a:lnTo>
                  <a:pt x="206491" y="124954"/>
                </a:lnTo>
                <a:lnTo>
                  <a:pt x="206491" y="119019"/>
                </a:lnTo>
                <a:close/>
                <a:moveTo>
                  <a:pt x="218674" y="119019"/>
                </a:moveTo>
                <a:lnTo>
                  <a:pt x="218674" y="124954"/>
                </a:lnTo>
                <a:lnTo>
                  <a:pt x="212739" y="124954"/>
                </a:lnTo>
                <a:lnTo>
                  <a:pt x="212739" y="119019"/>
                </a:lnTo>
                <a:close/>
                <a:moveTo>
                  <a:pt x="224921" y="119019"/>
                </a:moveTo>
                <a:lnTo>
                  <a:pt x="224921" y="124954"/>
                </a:lnTo>
                <a:lnTo>
                  <a:pt x="218987" y="124954"/>
                </a:lnTo>
                <a:lnTo>
                  <a:pt x="218987" y="119019"/>
                </a:lnTo>
                <a:close/>
                <a:moveTo>
                  <a:pt x="231170" y="119019"/>
                </a:moveTo>
                <a:lnTo>
                  <a:pt x="231170" y="124954"/>
                </a:lnTo>
                <a:lnTo>
                  <a:pt x="225234" y="124954"/>
                </a:lnTo>
                <a:lnTo>
                  <a:pt x="225234" y="119019"/>
                </a:lnTo>
                <a:close/>
                <a:moveTo>
                  <a:pt x="237417" y="119019"/>
                </a:moveTo>
                <a:lnTo>
                  <a:pt x="237417" y="124954"/>
                </a:lnTo>
                <a:lnTo>
                  <a:pt x="231481" y="124954"/>
                </a:lnTo>
                <a:lnTo>
                  <a:pt x="231481" y="119019"/>
                </a:lnTo>
                <a:close/>
                <a:moveTo>
                  <a:pt x="243664" y="119019"/>
                </a:moveTo>
                <a:lnTo>
                  <a:pt x="243664" y="124954"/>
                </a:lnTo>
                <a:lnTo>
                  <a:pt x="237729" y="124954"/>
                </a:lnTo>
                <a:lnTo>
                  <a:pt x="237729" y="119019"/>
                </a:lnTo>
                <a:close/>
                <a:moveTo>
                  <a:pt x="249911" y="119019"/>
                </a:moveTo>
                <a:lnTo>
                  <a:pt x="249911" y="124954"/>
                </a:lnTo>
                <a:lnTo>
                  <a:pt x="243977" y="124954"/>
                </a:lnTo>
                <a:lnTo>
                  <a:pt x="243977" y="119019"/>
                </a:lnTo>
                <a:close/>
                <a:moveTo>
                  <a:pt x="256161" y="119019"/>
                </a:moveTo>
                <a:lnTo>
                  <a:pt x="256161" y="124954"/>
                </a:lnTo>
                <a:lnTo>
                  <a:pt x="250225" y="124954"/>
                </a:lnTo>
                <a:lnTo>
                  <a:pt x="250225" y="119019"/>
                </a:lnTo>
                <a:close/>
                <a:moveTo>
                  <a:pt x="262409" y="119019"/>
                </a:moveTo>
                <a:lnTo>
                  <a:pt x="262409" y="124954"/>
                </a:lnTo>
                <a:lnTo>
                  <a:pt x="256474" y="124954"/>
                </a:lnTo>
                <a:lnTo>
                  <a:pt x="256474" y="119019"/>
                </a:lnTo>
                <a:close/>
                <a:moveTo>
                  <a:pt x="268656" y="119019"/>
                </a:moveTo>
                <a:lnTo>
                  <a:pt x="268656" y="124954"/>
                </a:lnTo>
                <a:lnTo>
                  <a:pt x="262721" y="124954"/>
                </a:lnTo>
                <a:lnTo>
                  <a:pt x="262721" y="119019"/>
                </a:lnTo>
                <a:close/>
                <a:moveTo>
                  <a:pt x="274904" y="119019"/>
                </a:moveTo>
                <a:lnTo>
                  <a:pt x="274904" y="124954"/>
                </a:lnTo>
                <a:lnTo>
                  <a:pt x="268968" y="124954"/>
                </a:lnTo>
                <a:lnTo>
                  <a:pt x="268968" y="119019"/>
                </a:lnTo>
                <a:close/>
                <a:moveTo>
                  <a:pt x="6251" y="125266"/>
                </a:moveTo>
                <a:lnTo>
                  <a:pt x="6251" y="131201"/>
                </a:lnTo>
                <a:lnTo>
                  <a:pt x="315" y="131201"/>
                </a:lnTo>
                <a:lnTo>
                  <a:pt x="315" y="125266"/>
                </a:lnTo>
                <a:close/>
                <a:moveTo>
                  <a:pt x="12498" y="125266"/>
                </a:moveTo>
                <a:lnTo>
                  <a:pt x="12498" y="131201"/>
                </a:lnTo>
                <a:lnTo>
                  <a:pt x="6562" y="131201"/>
                </a:lnTo>
                <a:lnTo>
                  <a:pt x="6562" y="125266"/>
                </a:lnTo>
                <a:close/>
                <a:moveTo>
                  <a:pt x="18745" y="125266"/>
                </a:moveTo>
                <a:lnTo>
                  <a:pt x="18745" y="131201"/>
                </a:lnTo>
                <a:lnTo>
                  <a:pt x="12810" y="131201"/>
                </a:lnTo>
                <a:lnTo>
                  <a:pt x="12810" y="125266"/>
                </a:lnTo>
                <a:close/>
                <a:moveTo>
                  <a:pt x="24992" y="125266"/>
                </a:moveTo>
                <a:lnTo>
                  <a:pt x="24992" y="131201"/>
                </a:lnTo>
                <a:lnTo>
                  <a:pt x="19058" y="131201"/>
                </a:lnTo>
                <a:lnTo>
                  <a:pt x="19058" y="125266"/>
                </a:lnTo>
                <a:close/>
                <a:moveTo>
                  <a:pt x="31242" y="125266"/>
                </a:moveTo>
                <a:lnTo>
                  <a:pt x="31242" y="131201"/>
                </a:lnTo>
                <a:lnTo>
                  <a:pt x="25305" y="131201"/>
                </a:lnTo>
                <a:lnTo>
                  <a:pt x="25305" y="125266"/>
                </a:lnTo>
                <a:close/>
                <a:moveTo>
                  <a:pt x="37489" y="125266"/>
                </a:moveTo>
                <a:lnTo>
                  <a:pt x="37489" y="131201"/>
                </a:lnTo>
                <a:lnTo>
                  <a:pt x="31553" y="131201"/>
                </a:lnTo>
                <a:lnTo>
                  <a:pt x="31553" y="125266"/>
                </a:lnTo>
                <a:close/>
                <a:moveTo>
                  <a:pt x="43737" y="125266"/>
                </a:moveTo>
                <a:lnTo>
                  <a:pt x="43737" y="131201"/>
                </a:lnTo>
                <a:lnTo>
                  <a:pt x="37802" y="131201"/>
                </a:lnTo>
                <a:lnTo>
                  <a:pt x="37802" y="125266"/>
                </a:lnTo>
                <a:close/>
                <a:moveTo>
                  <a:pt x="49985" y="125266"/>
                </a:moveTo>
                <a:lnTo>
                  <a:pt x="49985" y="131201"/>
                </a:lnTo>
                <a:lnTo>
                  <a:pt x="44049" y="131201"/>
                </a:lnTo>
                <a:lnTo>
                  <a:pt x="44049" y="125266"/>
                </a:lnTo>
                <a:close/>
                <a:moveTo>
                  <a:pt x="56232" y="125266"/>
                </a:moveTo>
                <a:lnTo>
                  <a:pt x="56232" y="131201"/>
                </a:lnTo>
                <a:lnTo>
                  <a:pt x="50296" y="131201"/>
                </a:lnTo>
                <a:lnTo>
                  <a:pt x="50296" y="125266"/>
                </a:lnTo>
                <a:close/>
                <a:moveTo>
                  <a:pt x="62480" y="125266"/>
                </a:moveTo>
                <a:lnTo>
                  <a:pt x="62480" y="131201"/>
                </a:lnTo>
                <a:lnTo>
                  <a:pt x="56545" y="131201"/>
                </a:lnTo>
                <a:lnTo>
                  <a:pt x="56545" y="125266"/>
                </a:lnTo>
                <a:close/>
                <a:moveTo>
                  <a:pt x="68727" y="125266"/>
                </a:moveTo>
                <a:lnTo>
                  <a:pt x="68727" y="131201"/>
                </a:lnTo>
                <a:lnTo>
                  <a:pt x="62792" y="131201"/>
                </a:lnTo>
                <a:lnTo>
                  <a:pt x="62792" y="125266"/>
                </a:lnTo>
                <a:close/>
                <a:moveTo>
                  <a:pt x="74975" y="125266"/>
                </a:moveTo>
                <a:lnTo>
                  <a:pt x="74975" y="131201"/>
                </a:lnTo>
                <a:lnTo>
                  <a:pt x="69039" y="131201"/>
                </a:lnTo>
                <a:lnTo>
                  <a:pt x="69039" y="125266"/>
                </a:lnTo>
                <a:close/>
                <a:moveTo>
                  <a:pt x="81223" y="125266"/>
                </a:moveTo>
                <a:lnTo>
                  <a:pt x="81223" y="131201"/>
                </a:lnTo>
                <a:lnTo>
                  <a:pt x="75286" y="131201"/>
                </a:lnTo>
                <a:lnTo>
                  <a:pt x="75286" y="125266"/>
                </a:lnTo>
                <a:close/>
                <a:moveTo>
                  <a:pt x="87470" y="125266"/>
                </a:moveTo>
                <a:lnTo>
                  <a:pt x="87470" y="131201"/>
                </a:lnTo>
                <a:lnTo>
                  <a:pt x="81535" y="131201"/>
                </a:lnTo>
                <a:lnTo>
                  <a:pt x="81535" y="125266"/>
                </a:lnTo>
                <a:close/>
                <a:moveTo>
                  <a:pt x="93718" y="125266"/>
                </a:moveTo>
                <a:lnTo>
                  <a:pt x="93718" y="131201"/>
                </a:lnTo>
                <a:lnTo>
                  <a:pt x="87784" y="131201"/>
                </a:lnTo>
                <a:lnTo>
                  <a:pt x="87784" y="125266"/>
                </a:lnTo>
                <a:close/>
                <a:moveTo>
                  <a:pt x="99967" y="125266"/>
                </a:moveTo>
                <a:lnTo>
                  <a:pt x="99967" y="131201"/>
                </a:lnTo>
                <a:lnTo>
                  <a:pt x="94031" y="131201"/>
                </a:lnTo>
                <a:lnTo>
                  <a:pt x="94031" y="125266"/>
                </a:lnTo>
                <a:close/>
                <a:moveTo>
                  <a:pt x="106214" y="125266"/>
                </a:moveTo>
                <a:lnTo>
                  <a:pt x="106214" y="131201"/>
                </a:lnTo>
                <a:lnTo>
                  <a:pt x="100278" y="131201"/>
                </a:lnTo>
                <a:lnTo>
                  <a:pt x="100278" y="125266"/>
                </a:lnTo>
                <a:close/>
                <a:moveTo>
                  <a:pt x="112461" y="125266"/>
                </a:moveTo>
                <a:lnTo>
                  <a:pt x="112461" y="131201"/>
                </a:lnTo>
                <a:lnTo>
                  <a:pt x="106527" y="131201"/>
                </a:lnTo>
                <a:lnTo>
                  <a:pt x="106527" y="125266"/>
                </a:lnTo>
                <a:close/>
                <a:moveTo>
                  <a:pt x="118710" y="125266"/>
                </a:moveTo>
                <a:lnTo>
                  <a:pt x="118710" y="131201"/>
                </a:lnTo>
                <a:lnTo>
                  <a:pt x="112774" y="131201"/>
                </a:lnTo>
                <a:lnTo>
                  <a:pt x="112774" y="125266"/>
                </a:lnTo>
                <a:close/>
                <a:moveTo>
                  <a:pt x="124957" y="125266"/>
                </a:moveTo>
                <a:lnTo>
                  <a:pt x="124957" y="131201"/>
                </a:lnTo>
                <a:lnTo>
                  <a:pt x="119021" y="131201"/>
                </a:lnTo>
                <a:lnTo>
                  <a:pt x="119021" y="125266"/>
                </a:lnTo>
                <a:close/>
                <a:moveTo>
                  <a:pt x="131204" y="125266"/>
                </a:moveTo>
                <a:lnTo>
                  <a:pt x="131204" y="131201"/>
                </a:lnTo>
                <a:lnTo>
                  <a:pt x="125270" y="131201"/>
                </a:lnTo>
                <a:lnTo>
                  <a:pt x="125270" y="125266"/>
                </a:lnTo>
                <a:close/>
                <a:moveTo>
                  <a:pt x="137451" y="125266"/>
                </a:moveTo>
                <a:lnTo>
                  <a:pt x="137451" y="131201"/>
                </a:lnTo>
                <a:lnTo>
                  <a:pt x="131517" y="131201"/>
                </a:lnTo>
                <a:lnTo>
                  <a:pt x="131517" y="125266"/>
                </a:lnTo>
                <a:close/>
                <a:moveTo>
                  <a:pt x="143702" y="125266"/>
                </a:moveTo>
                <a:lnTo>
                  <a:pt x="143702" y="131201"/>
                </a:lnTo>
                <a:lnTo>
                  <a:pt x="137766" y="131201"/>
                </a:lnTo>
                <a:lnTo>
                  <a:pt x="137766" y="125266"/>
                </a:lnTo>
                <a:close/>
                <a:moveTo>
                  <a:pt x="149949" y="125266"/>
                </a:moveTo>
                <a:lnTo>
                  <a:pt x="149949" y="131201"/>
                </a:lnTo>
                <a:lnTo>
                  <a:pt x="144015" y="131201"/>
                </a:lnTo>
                <a:lnTo>
                  <a:pt x="144015" y="125266"/>
                </a:lnTo>
                <a:close/>
                <a:moveTo>
                  <a:pt x="156196" y="125266"/>
                </a:moveTo>
                <a:lnTo>
                  <a:pt x="156196" y="131201"/>
                </a:lnTo>
                <a:lnTo>
                  <a:pt x="150262" y="131201"/>
                </a:lnTo>
                <a:lnTo>
                  <a:pt x="150262" y="125266"/>
                </a:lnTo>
                <a:close/>
                <a:moveTo>
                  <a:pt x="162445" y="125266"/>
                </a:moveTo>
                <a:lnTo>
                  <a:pt x="162445" y="131201"/>
                </a:lnTo>
                <a:lnTo>
                  <a:pt x="156509" y="131201"/>
                </a:lnTo>
                <a:lnTo>
                  <a:pt x="156509" y="125266"/>
                </a:lnTo>
                <a:close/>
                <a:moveTo>
                  <a:pt x="168692" y="125266"/>
                </a:moveTo>
                <a:lnTo>
                  <a:pt x="168692" y="131201"/>
                </a:lnTo>
                <a:lnTo>
                  <a:pt x="162756" y="131201"/>
                </a:lnTo>
                <a:lnTo>
                  <a:pt x="162756" y="125266"/>
                </a:lnTo>
                <a:close/>
                <a:moveTo>
                  <a:pt x="174939" y="125266"/>
                </a:moveTo>
                <a:lnTo>
                  <a:pt x="174939" y="131201"/>
                </a:lnTo>
                <a:lnTo>
                  <a:pt x="169005" y="131201"/>
                </a:lnTo>
                <a:lnTo>
                  <a:pt x="169005" y="125266"/>
                </a:lnTo>
                <a:close/>
                <a:moveTo>
                  <a:pt x="181186" y="125266"/>
                </a:moveTo>
                <a:lnTo>
                  <a:pt x="181186" y="131201"/>
                </a:lnTo>
                <a:lnTo>
                  <a:pt x="175252" y="131201"/>
                </a:lnTo>
                <a:lnTo>
                  <a:pt x="175252" y="125266"/>
                </a:lnTo>
                <a:close/>
                <a:moveTo>
                  <a:pt x="187435" y="125266"/>
                </a:moveTo>
                <a:lnTo>
                  <a:pt x="187435" y="131201"/>
                </a:lnTo>
                <a:lnTo>
                  <a:pt x="181499" y="131201"/>
                </a:lnTo>
                <a:lnTo>
                  <a:pt x="181499" y="125266"/>
                </a:lnTo>
                <a:close/>
                <a:moveTo>
                  <a:pt x="193682" y="125266"/>
                </a:moveTo>
                <a:lnTo>
                  <a:pt x="193682" y="131201"/>
                </a:lnTo>
                <a:lnTo>
                  <a:pt x="187746" y="131201"/>
                </a:lnTo>
                <a:lnTo>
                  <a:pt x="187746" y="125266"/>
                </a:lnTo>
                <a:close/>
                <a:moveTo>
                  <a:pt x="199931" y="125266"/>
                </a:moveTo>
                <a:lnTo>
                  <a:pt x="199931" y="131201"/>
                </a:lnTo>
                <a:lnTo>
                  <a:pt x="193996" y="131201"/>
                </a:lnTo>
                <a:lnTo>
                  <a:pt x="193996" y="125266"/>
                </a:lnTo>
                <a:close/>
                <a:moveTo>
                  <a:pt x="206180" y="125266"/>
                </a:moveTo>
                <a:lnTo>
                  <a:pt x="206180" y="131201"/>
                </a:lnTo>
                <a:lnTo>
                  <a:pt x="200244" y="131201"/>
                </a:lnTo>
                <a:lnTo>
                  <a:pt x="200244" y="125266"/>
                </a:lnTo>
                <a:close/>
                <a:moveTo>
                  <a:pt x="212427" y="125266"/>
                </a:moveTo>
                <a:lnTo>
                  <a:pt x="212427" y="131201"/>
                </a:lnTo>
                <a:lnTo>
                  <a:pt x="206491" y="131201"/>
                </a:lnTo>
                <a:lnTo>
                  <a:pt x="206491" y="125266"/>
                </a:lnTo>
                <a:close/>
                <a:moveTo>
                  <a:pt x="218674" y="125266"/>
                </a:moveTo>
                <a:lnTo>
                  <a:pt x="218674" y="131201"/>
                </a:lnTo>
                <a:lnTo>
                  <a:pt x="212739" y="131201"/>
                </a:lnTo>
                <a:lnTo>
                  <a:pt x="212739" y="125266"/>
                </a:lnTo>
                <a:close/>
                <a:moveTo>
                  <a:pt x="224921" y="125266"/>
                </a:moveTo>
                <a:lnTo>
                  <a:pt x="224921" y="131201"/>
                </a:lnTo>
                <a:lnTo>
                  <a:pt x="218987" y="131201"/>
                </a:lnTo>
                <a:lnTo>
                  <a:pt x="218987" y="125266"/>
                </a:lnTo>
                <a:close/>
                <a:moveTo>
                  <a:pt x="231170" y="125266"/>
                </a:moveTo>
                <a:lnTo>
                  <a:pt x="231170" y="131201"/>
                </a:lnTo>
                <a:lnTo>
                  <a:pt x="225234" y="131201"/>
                </a:lnTo>
                <a:lnTo>
                  <a:pt x="225234" y="125266"/>
                </a:lnTo>
                <a:close/>
                <a:moveTo>
                  <a:pt x="237417" y="125266"/>
                </a:moveTo>
                <a:lnTo>
                  <a:pt x="237417" y="131201"/>
                </a:lnTo>
                <a:lnTo>
                  <a:pt x="231481" y="131201"/>
                </a:lnTo>
                <a:lnTo>
                  <a:pt x="231481" y="125266"/>
                </a:lnTo>
                <a:close/>
                <a:moveTo>
                  <a:pt x="243664" y="125266"/>
                </a:moveTo>
                <a:lnTo>
                  <a:pt x="243664" y="131201"/>
                </a:lnTo>
                <a:lnTo>
                  <a:pt x="237729" y="131201"/>
                </a:lnTo>
                <a:lnTo>
                  <a:pt x="237729" y="125266"/>
                </a:lnTo>
                <a:close/>
                <a:moveTo>
                  <a:pt x="249911" y="125266"/>
                </a:moveTo>
                <a:lnTo>
                  <a:pt x="249911" y="131201"/>
                </a:lnTo>
                <a:lnTo>
                  <a:pt x="243977" y="131201"/>
                </a:lnTo>
                <a:lnTo>
                  <a:pt x="243977" y="125266"/>
                </a:lnTo>
                <a:close/>
                <a:moveTo>
                  <a:pt x="256161" y="125266"/>
                </a:moveTo>
                <a:lnTo>
                  <a:pt x="256161" y="131201"/>
                </a:lnTo>
                <a:lnTo>
                  <a:pt x="250225" y="131201"/>
                </a:lnTo>
                <a:lnTo>
                  <a:pt x="250225" y="125266"/>
                </a:lnTo>
                <a:close/>
                <a:moveTo>
                  <a:pt x="262409" y="125266"/>
                </a:moveTo>
                <a:lnTo>
                  <a:pt x="262409" y="131201"/>
                </a:lnTo>
                <a:lnTo>
                  <a:pt x="256474" y="131201"/>
                </a:lnTo>
                <a:lnTo>
                  <a:pt x="256474" y="125266"/>
                </a:lnTo>
                <a:close/>
                <a:moveTo>
                  <a:pt x="268656" y="125266"/>
                </a:moveTo>
                <a:lnTo>
                  <a:pt x="268656" y="131201"/>
                </a:lnTo>
                <a:lnTo>
                  <a:pt x="262721" y="131201"/>
                </a:lnTo>
                <a:lnTo>
                  <a:pt x="262721" y="125266"/>
                </a:lnTo>
                <a:close/>
                <a:moveTo>
                  <a:pt x="274904" y="125266"/>
                </a:moveTo>
                <a:lnTo>
                  <a:pt x="274904" y="131201"/>
                </a:lnTo>
                <a:lnTo>
                  <a:pt x="268968" y="131201"/>
                </a:lnTo>
                <a:lnTo>
                  <a:pt x="268968" y="125266"/>
                </a:lnTo>
                <a:close/>
                <a:moveTo>
                  <a:pt x="6251" y="131513"/>
                </a:moveTo>
                <a:lnTo>
                  <a:pt x="6251" y="137449"/>
                </a:lnTo>
                <a:lnTo>
                  <a:pt x="315" y="137449"/>
                </a:lnTo>
                <a:lnTo>
                  <a:pt x="315" y="131513"/>
                </a:lnTo>
                <a:close/>
                <a:moveTo>
                  <a:pt x="12498" y="131513"/>
                </a:moveTo>
                <a:lnTo>
                  <a:pt x="12498" y="137449"/>
                </a:lnTo>
                <a:lnTo>
                  <a:pt x="6562" y="137449"/>
                </a:lnTo>
                <a:lnTo>
                  <a:pt x="6562" y="131513"/>
                </a:lnTo>
                <a:close/>
                <a:moveTo>
                  <a:pt x="18745" y="131513"/>
                </a:moveTo>
                <a:lnTo>
                  <a:pt x="18745" y="137449"/>
                </a:lnTo>
                <a:lnTo>
                  <a:pt x="12810" y="137449"/>
                </a:lnTo>
                <a:lnTo>
                  <a:pt x="12810" y="131513"/>
                </a:lnTo>
                <a:close/>
                <a:moveTo>
                  <a:pt x="24992" y="131513"/>
                </a:moveTo>
                <a:lnTo>
                  <a:pt x="24992" y="137449"/>
                </a:lnTo>
                <a:lnTo>
                  <a:pt x="19058" y="137449"/>
                </a:lnTo>
                <a:lnTo>
                  <a:pt x="19058" y="131513"/>
                </a:lnTo>
                <a:close/>
                <a:moveTo>
                  <a:pt x="31241" y="131513"/>
                </a:moveTo>
                <a:lnTo>
                  <a:pt x="31241" y="137449"/>
                </a:lnTo>
                <a:lnTo>
                  <a:pt x="25305" y="137449"/>
                </a:lnTo>
                <a:lnTo>
                  <a:pt x="25305" y="131513"/>
                </a:lnTo>
                <a:close/>
                <a:moveTo>
                  <a:pt x="37489" y="131513"/>
                </a:moveTo>
                <a:lnTo>
                  <a:pt x="37489" y="137449"/>
                </a:lnTo>
                <a:lnTo>
                  <a:pt x="31553" y="137449"/>
                </a:lnTo>
                <a:lnTo>
                  <a:pt x="31553" y="131513"/>
                </a:lnTo>
                <a:close/>
                <a:moveTo>
                  <a:pt x="43737" y="131513"/>
                </a:moveTo>
                <a:lnTo>
                  <a:pt x="43737" y="137449"/>
                </a:lnTo>
                <a:lnTo>
                  <a:pt x="37802" y="137449"/>
                </a:lnTo>
                <a:lnTo>
                  <a:pt x="37802" y="131513"/>
                </a:lnTo>
                <a:close/>
                <a:moveTo>
                  <a:pt x="49985" y="131513"/>
                </a:moveTo>
                <a:lnTo>
                  <a:pt x="49985" y="137449"/>
                </a:lnTo>
                <a:lnTo>
                  <a:pt x="44049" y="137449"/>
                </a:lnTo>
                <a:lnTo>
                  <a:pt x="44049" y="131513"/>
                </a:lnTo>
                <a:close/>
                <a:moveTo>
                  <a:pt x="56232" y="131513"/>
                </a:moveTo>
                <a:lnTo>
                  <a:pt x="56232" y="137449"/>
                </a:lnTo>
                <a:lnTo>
                  <a:pt x="50296" y="137449"/>
                </a:lnTo>
                <a:lnTo>
                  <a:pt x="50296" y="131513"/>
                </a:lnTo>
                <a:close/>
                <a:moveTo>
                  <a:pt x="62480" y="131513"/>
                </a:moveTo>
                <a:lnTo>
                  <a:pt x="62480" y="137449"/>
                </a:lnTo>
                <a:lnTo>
                  <a:pt x="56545" y="137449"/>
                </a:lnTo>
                <a:lnTo>
                  <a:pt x="56545" y="131513"/>
                </a:lnTo>
                <a:close/>
                <a:moveTo>
                  <a:pt x="68727" y="131513"/>
                </a:moveTo>
                <a:lnTo>
                  <a:pt x="68727" y="137449"/>
                </a:lnTo>
                <a:lnTo>
                  <a:pt x="62792" y="137449"/>
                </a:lnTo>
                <a:lnTo>
                  <a:pt x="62792" y="131513"/>
                </a:lnTo>
                <a:close/>
                <a:moveTo>
                  <a:pt x="74975" y="131513"/>
                </a:moveTo>
                <a:lnTo>
                  <a:pt x="74975" y="137449"/>
                </a:lnTo>
                <a:lnTo>
                  <a:pt x="69039" y="137449"/>
                </a:lnTo>
                <a:lnTo>
                  <a:pt x="69039" y="131513"/>
                </a:lnTo>
                <a:close/>
                <a:moveTo>
                  <a:pt x="81223" y="131513"/>
                </a:moveTo>
                <a:lnTo>
                  <a:pt x="81223" y="137449"/>
                </a:lnTo>
                <a:lnTo>
                  <a:pt x="75286" y="137449"/>
                </a:lnTo>
                <a:lnTo>
                  <a:pt x="75286" y="131513"/>
                </a:lnTo>
                <a:close/>
                <a:moveTo>
                  <a:pt x="87470" y="131513"/>
                </a:moveTo>
                <a:lnTo>
                  <a:pt x="87470" y="137449"/>
                </a:lnTo>
                <a:lnTo>
                  <a:pt x="81535" y="137449"/>
                </a:lnTo>
                <a:lnTo>
                  <a:pt x="81535" y="131513"/>
                </a:lnTo>
                <a:close/>
                <a:moveTo>
                  <a:pt x="93718" y="131513"/>
                </a:moveTo>
                <a:lnTo>
                  <a:pt x="93718" y="137449"/>
                </a:lnTo>
                <a:lnTo>
                  <a:pt x="87784" y="137449"/>
                </a:lnTo>
                <a:lnTo>
                  <a:pt x="87784" y="131513"/>
                </a:lnTo>
                <a:close/>
                <a:moveTo>
                  <a:pt x="99967" y="131513"/>
                </a:moveTo>
                <a:lnTo>
                  <a:pt x="99967" y="137449"/>
                </a:lnTo>
                <a:lnTo>
                  <a:pt x="94031" y="137449"/>
                </a:lnTo>
                <a:lnTo>
                  <a:pt x="94031" y="131513"/>
                </a:lnTo>
                <a:close/>
                <a:moveTo>
                  <a:pt x="106214" y="131513"/>
                </a:moveTo>
                <a:lnTo>
                  <a:pt x="106214" y="137449"/>
                </a:lnTo>
                <a:lnTo>
                  <a:pt x="100278" y="137449"/>
                </a:lnTo>
                <a:lnTo>
                  <a:pt x="100278" y="131513"/>
                </a:lnTo>
                <a:close/>
                <a:moveTo>
                  <a:pt x="112461" y="131513"/>
                </a:moveTo>
                <a:lnTo>
                  <a:pt x="112461" y="137449"/>
                </a:lnTo>
                <a:lnTo>
                  <a:pt x="106527" y="137449"/>
                </a:lnTo>
                <a:lnTo>
                  <a:pt x="106527" y="131513"/>
                </a:lnTo>
                <a:close/>
                <a:moveTo>
                  <a:pt x="118710" y="131513"/>
                </a:moveTo>
                <a:lnTo>
                  <a:pt x="118710" y="137449"/>
                </a:lnTo>
                <a:lnTo>
                  <a:pt x="112774" y="137449"/>
                </a:lnTo>
                <a:lnTo>
                  <a:pt x="112774" y="131513"/>
                </a:lnTo>
                <a:close/>
                <a:moveTo>
                  <a:pt x="124957" y="131513"/>
                </a:moveTo>
                <a:lnTo>
                  <a:pt x="124957" y="137449"/>
                </a:lnTo>
                <a:lnTo>
                  <a:pt x="119021" y="137449"/>
                </a:lnTo>
                <a:lnTo>
                  <a:pt x="119021" y="131513"/>
                </a:lnTo>
                <a:close/>
                <a:moveTo>
                  <a:pt x="131204" y="131513"/>
                </a:moveTo>
                <a:lnTo>
                  <a:pt x="131204" y="137449"/>
                </a:lnTo>
                <a:lnTo>
                  <a:pt x="125270" y="137449"/>
                </a:lnTo>
                <a:lnTo>
                  <a:pt x="125270" y="131513"/>
                </a:lnTo>
                <a:close/>
                <a:moveTo>
                  <a:pt x="137451" y="131513"/>
                </a:moveTo>
                <a:lnTo>
                  <a:pt x="137451" y="137449"/>
                </a:lnTo>
                <a:lnTo>
                  <a:pt x="131517" y="137449"/>
                </a:lnTo>
                <a:lnTo>
                  <a:pt x="131517" y="131513"/>
                </a:lnTo>
                <a:close/>
                <a:moveTo>
                  <a:pt x="143702" y="131513"/>
                </a:moveTo>
                <a:lnTo>
                  <a:pt x="143702" y="137449"/>
                </a:lnTo>
                <a:lnTo>
                  <a:pt x="137766" y="137449"/>
                </a:lnTo>
                <a:lnTo>
                  <a:pt x="137766" y="131513"/>
                </a:lnTo>
                <a:close/>
                <a:moveTo>
                  <a:pt x="149949" y="131513"/>
                </a:moveTo>
                <a:lnTo>
                  <a:pt x="149949" y="137449"/>
                </a:lnTo>
                <a:lnTo>
                  <a:pt x="144015" y="137449"/>
                </a:lnTo>
                <a:lnTo>
                  <a:pt x="144015" y="131513"/>
                </a:lnTo>
                <a:close/>
                <a:moveTo>
                  <a:pt x="156196" y="131513"/>
                </a:moveTo>
                <a:lnTo>
                  <a:pt x="156196" y="137449"/>
                </a:lnTo>
                <a:lnTo>
                  <a:pt x="150262" y="137449"/>
                </a:lnTo>
                <a:lnTo>
                  <a:pt x="150262" y="131513"/>
                </a:lnTo>
                <a:close/>
                <a:moveTo>
                  <a:pt x="162445" y="131513"/>
                </a:moveTo>
                <a:lnTo>
                  <a:pt x="162445" y="137449"/>
                </a:lnTo>
                <a:lnTo>
                  <a:pt x="156509" y="137449"/>
                </a:lnTo>
                <a:lnTo>
                  <a:pt x="156509" y="131513"/>
                </a:lnTo>
                <a:close/>
                <a:moveTo>
                  <a:pt x="168692" y="131513"/>
                </a:moveTo>
                <a:lnTo>
                  <a:pt x="168692" y="137449"/>
                </a:lnTo>
                <a:lnTo>
                  <a:pt x="162756" y="137449"/>
                </a:lnTo>
                <a:lnTo>
                  <a:pt x="162756" y="131513"/>
                </a:lnTo>
                <a:close/>
                <a:moveTo>
                  <a:pt x="174939" y="131513"/>
                </a:moveTo>
                <a:lnTo>
                  <a:pt x="174939" y="137449"/>
                </a:lnTo>
                <a:lnTo>
                  <a:pt x="169005" y="137449"/>
                </a:lnTo>
                <a:lnTo>
                  <a:pt x="169005" y="131513"/>
                </a:lnTo>
                <a:close/>
                <a:moveTo>
                  <a:pt x="181186" y="131513"/>
                </a:moveTo>
                <a:lnTo>
                  <a:pt x="181186" y="137449"/>
                </a:lnTo>
                <a:lnTo>
                  <a:pt x="175252" y="137449"/>
                </a:lnTo>
                <a:lnTo>
                  <a:pt x="175252" y="131513"/>
                </a:lnTo>
                <a:close/>
                <a:moveTo>
                  <a:pt x="187433" y="131513"/>
                </a:moveTo>
                <a:lnTo>
                  <a:pt x="187433" y="137449"/>
                </a:lnTo>
                <a:lnTo>
                  <a:pt x="181499" y="137449"/>
                </a:lnTo>
                <a:lnTo>
                  <a:pt x="181499" y="131513"/>
                </a:lnTo>
                <a:close/>
                <a:moveTo>
                  <a:pt x="193682" y="131513"/>
                </a:moveTo>
                <a:lnTo>
                  <a:pt x="193682" y="137449"/>
                </a:lnTo>
                <a:lnTo>
                  <a:pt x="187746" y="137449"/>
                </a:lnTo>
                <a:lnTo>
                  <a:pt x="187746" y="131513"/>
                </a:lnTo>
                <a:close/>
                <a:moveTo>
                  <a:pt x="199931" y="131513"/>
                </a:moveTo>
                <a:lnTo>
                  <a:pt x="199931" y="137449"/>
                </a:lnTo>
                <a:lnTo>
                  <a:pt x="193996" y="137449"/>
                </a:lnTo>
                <a:lnTo>
                  <a:pt x="193996" y="131513"/>
                </a:lnTo>
                <a:close/>
                <a:moveTo>
                  <a:pt x="206180" y="131513"/>
                </a:moveTo>
                <a:lnTo>
                  <a:pt x="206180" y="137449"/>
                </a:lnTo>
                <a:lnTo>
                  <a:pt x="200244" y="137449"/>
                </a:lnTo>
                <a:lnTo>
                  <a:pt x="200244" y="131513"/>
                </a:lnTo>
                <a:close/>
                <a:moveTo>
                  <a:pt x="212427" y="131513"/>
                </a:moveTo>
                <a:lnTo>
                  <a:pt x="212427" y="137449"/>
                </a:lnTo>
                <a:lnTo>
                  <a:pt x="206491" y="137449"/>
                </a:lnTo>
                <a:lnTo>
                  <a:pt x="206491" y="131513"/>
                </a:lnTo>
                <a:close/>
                <a:moveTo>
                  <a:pt x="218674" y="131513"/>
                </a:moveTo>
                <a:lnTo>
                  <a:pt x="218674" y="137449"/>
                </a:lnTo>
                <a:lnTo>
                  <a:pt x="212739" y="137449"/>
                </a:lnTo>
                <a:lnTo>
                  <a:pt x="212739" y="131513"/>
                </a:lnTo>
                <a:close/>
                <a:moveTo>
                  <a:pt x="224921" y="131513"/>
                </a:moveTo>
                <a:lnTo>
                  <a:pt x="224921" y="137449"/>
                </a:lnTo>
                <a:lnTo>
                  <a:pt x="218987" y="137449"/>
                </a:lnTo>
                <a:lnTo>
                  <a:pt x="218987" y="131513"/>
                </a:lnTo>
                <a:close/>
                <a:moveTo>
                  <a:pt x="231170" y="131513"/>
                </a:moveTo>
                <a:lnTo>
                  <a:pt x="231170" y="137449"/>
                </a:lnTo>
                <a:lnTo>
                  <a:pt x="225234" y="137449"/>
                </a:lnTo>
                <a:lnTo>
                  <a:pt x="225234" y="131513"/>
                </a:lnTo>
                <a:close/>
                <a:moveTo>
                  <a:pt x="237417" y="131513"/>
                </a:moveTo>
                <a:lnTo>
                  <a:pt x="237417" y="137449"/>
                </a:lnTo>
                <a:lnTo>
                  <a:pt x="231481" y="137449"/>
                </a:lnTo>
                <a:lnTo>
                  <a:pt x="231481" y="131513"/>
                </a:lnTo>
                <a:close/>
                <a:moveTo>
                  <a:pt x="243664" y="131513"/>
                </a:moveTo>
                <a:lnTo>
                  <a:pt x="243664" y="137449"/>
                </a:lnTo>
                <a:lnTo>
                  <a:pt x="237729" y="137449"/>
                </a:lnTo>
                <a:lnTo>
                  <a:pt x="237729" y="131513"/>
                </a:lnTo>
                <a:close/>
                <a:moveTo>
                  <a:pt x="249911" y="131513"/>
                </a:moveTo>
                <a:lnTo>
                  <a:pt x="249911" y="137449"/>
                </a:lnTo>
                <a:lnTo>
                  <a:pt x="243977" y="137449"/>
                </a:lnTo>
                <a:lnTo>
                  <a:pt x="243977" y="131513"/>
                </a:lnTo>
                <a:close/>
                <a:moveTo>
                  <a:pt x="256161" y="131513"/>
                </a:moveTo>
                <a:lnTo>
                  <a:pt x="256161" y="137449"/>
                </a:lnTo>
                <a:lnTo>
                  <a:pt x="250225" y="137449"/>
                </a:lnTo>
                <a:lnTo>
                  <a:pt x="250225" y="131513"/>
                </a:lnTo>
                <a:close/>
                <a:moveTo>
                  <a:pt x="262409" y="131513"/>
                </a:moveTo>
                <a:lnTo>
                  <a:pt x="262409" y="137449"/>
                </a:lnTo>
                <a:lnTo>
                  <a:pt x="256474" y="137449"/>
                </a:lnTo>
                <a:lnTo>
                  <a:pt x="256474" y="131513"/>
                </a:lnTo>
                <a:close/>
                <a:moveTo>
                  <a:pt x="268656" y="131513"/>
                </a:moveTo>
                <a:lnTo>
                  <a:pt x="268656" y="137449"/>
                </a:lnTo>
                <a:lnTo>
                  <a:pt x="262721" y="137449"/>
                </a:lnTo>
                <a:lnTo>
                  <a:pt x="262721" y="131513"/>
                </a:lnTo>
                <a:close/>
                <a:moveTo>
                  <a:pt x="274904" y="131513"/>
                </a:moveTo>
                <a:lnTo>
                  <a:pt x="274904" y="137449"/>
                </a:lnTo>
                <a:lnTo>
                  <a:pt x="268968" y="137449"/>
                </a:lnTo>
                <a:lnTo>
                  <a:pt x="268968" y="131513"/>
                </a:lnTo>
                <a:close/>
                <a:moveTo>
                  <a:pt x="6251" y="137760"/>
                </a:moveTo>
                <a:lnTo>
                  <a:pt x="6251" y="143697"/>
                </a:lnTo>
                <a:lnTo>
                  <a:pt x="315" y="143697"/>
                </a:lnTo>
                <a:lnTo>
                  <a:pt x="315" y="137760"/>
                </a:lnTo>
                <a:close/>
                <a:moveTo>
                  <a:pt x="12498" y="137760"/>
                </a:moveTo>
                <a:lnTo>
                  <a:pt x="12498" y="143697"/>
                </a:lnTo>
                <a:lnTo>
                  <a:pt x="6562" y="143697"/>
                </a:lnTo>
                <a:lnTo>
                  <a:pt x="6562" y="137760"/>
                </a:lnTo>
                <a:close/>
                <a:moveTo>
                  <a:pt x="18745" y="137760"/>
                </a:moveTo>
                <a:lnTo>
                  <a:pt x="18745" y="143697"/>
                </a:lnTo>
                <a:lnTo>
                  <a:pt x="12810" y="143697"/>
                </a:lnTo>
                <a:lnTo>
                  <a:pt x="12810" y="137760"/>
                </a:lnTo>
                <a:close/>
                <a:moveTo>
                  <a:pt x="24992" y="137760"/>
                </a:moveTo>
                <a:lnTo>
                  <a:pt x="24992" y="143697"/>
                </a:lnTo>
                <a:lnTo>
                  <a:pt x="19058" y="143697"/>
                </a:lnTo>
                <a:lnTo>
                  <a:pt x="19058" y="137760"/>
                </a:lnTo>
                <a:close/>
                <a:moveTo>
                  <a:pt x="31241" y="137760"/>
                </a:moveTo>
                <a:lnTo>
                  <a:pt x="31241" y="143697"/>
                </a:lnTo>
                <a:lnTo>
                  <a:pt x="25305" y="143697"/>
                </a:lnTo>
                <a:lnTo>
                  <a:pt x="25305" y="137760"/>
                </a:lnTo>
                <a:close/>
                <a:moveTo>
                  <a:pt x="37489" y="137760"/>
                </a:moveTo>
                <a:lnTo>
                  <a:pt x="37489" y="143697"/>
                </a:lnTo>
                <a:lnTo>
                  <a:pt x="31553" y="143697"/>
                </a:lnTo>
                <a:lnTo>
                  <a:pt x="31553" y="137760"/>
                </a:lnTo>
                <a:close/>
                <a:moveTo>
                  <a:pt x="43737" y="137760"/>
                </a:moveTo>
                <a:lnTo>
                  <a:pt x="43737" y="143697"/>
                </a:lnTo>
                <a:lnTo>
                  <a:pt x="37802" y="143697"/>
                </a:lnTo>
                <a:lnTo>
                  <a:pt x="37802" y="137760"/>
                </a:lnTo>
                <a:close/>
                <a:moveTo>
                  <a:pt x="49985" y="137760"/>
                </a:moveTo>
                <a:lnTo>
                  <a:pt x="49985" y="143697"/>
                </a:lnTo>
                <a:lnTo>
                  <a:pt x="44049" y="143697"/>
                </a:lnTo>
                <a:lnTo>
                  <a:pt x="44049" y="137760"/>
                </a:lnTo>
                <a:close/>
                <a:moveTo>
                  <a:pt x="56232" y="137760"/>
                </a:moveTo>
                <a:lnTo>
                  <a:pt x="56232" y="143697"/>
                </a:lnTo>
                <a:lnTo>
                  <a:pt x="50296" y="143697"/>
                </a:lnTo>
                <a:lnTo>
                  <a:pt x="50296" y="137760"/>
                </a:lnTo>
                <a:close/>
                <a:moveTo>
                  <a:pt x="62480" y="137760"/>
                </a:moveTo>
                <a:lnTo>
                  <a:pt x="62480" y="143697"/>
                </a:lnTo>
                <a:lnTo>
                  <a:pt x="56545" y="143697"/>
                </a:lnTo>
                <a:lnTo>
                  <a:pt x="56545" y="137760"/>
                </a:lnTo>
                <a:close/>
                <a:moveTo>
                  <a:pt x="68727" y="137760"/>
                </a:moveTo>
                <a:lnTo>
                  <a:pt x="68727" y="143697"/>
                </a:lnTo>
                <a:lnTo>
                  <a:pt x="62792" y="143697"/>
                </a:lnTo>
                <a:lnTo>
                  <a:pt x="62792" y="137760"/>
                </a:lnTo>
                <a:close/>
                <a:moveTo>
                  <a:pt x="74975" y="137760"/>
                </a:moveTo>
                <a:lnTo>
                  <a:pt x="74975" y="143697"/>
                </a:lnTo>
                <a:lnTo>
                  <a:pt x="69039" y="143697"/>
                </a:lnTo>
                <a:lnTo>
                  <a:pt x="69039" y="137760"/>
                </a:lnTo>
                <a:close/>
                <a:moveTo>
                  <a:pt x="81223" y="137760"/>
                </a:moveTo>
                <a:lnTo>
                  <a:pt x="81223" y="143697"/>
                </a:lnTo>
                <a:lnTo>
                  <a:pt x="75286" y="143697"/>
                </a:lnTo>
                <a:lnTo>
                  <a:pt x="75286" y="137760"/>
                </a:lnTo>
                <a:close/>
                <a:moveTo>
                  <a:pt x="87470" y="137760"/>
                </a:moveTo>
                <a:lnTo>
                  <a:pt x="87470" y="143697"/>
                </a:lnTo>
                <a:lnTo>
                  <a:pt x="81535" y="143697"/>
                </a:lnTo>
                <a:lnTo>
                  <a:pt x="81535" y="137760"/>
                </a:lnTo>
                <a:close/>
                <a:moveTo>
                  <a:pt x="93718" y="137760"/>
                </a:moveTo>
                <a:lnTo>
                  <a:pt x="93718" y="143697"/>
                </a:lnTo>
                <a:lnTo>
                  <a:pt x="87784" y="143697"/>
                </a:lnTo>
                <a:lnTo>
                  <a:pt x="87784" y="137760"/>
                </a:lnTo>
                <a:close/>
                <a:moveTo>
                  <a:pt x="99967" y="137760"/>
                </a:moveTo>
                <a:lnTo>
                  <a:pt x="99967" y="143697"/>
                </a:lnTo>
                <a:lnTo>
                  <a:pt x="94031" y="143697"/>
                </a:lnTo>
                <a:lnTo>
                  <a:pt x="94031" y="137760"/>
                </a:lnTo>
                <a:close/>
                <a:moveTo>
                  <a:pt x="106214" y="137760"/>
                </a:moveTo>
                <a:lnTo>
                  <a:pt x="106214" y="143697"/>
                </a:lnTo>
                <a:lnTo>
                  <a:pt x="100278" y="143697"/>
                </a:lnTo>
                <a:lnTo>
                  <a:pt x="100278" y="137760"/>
                </a:lnTo>
                <a:close/>
                <a:moveTo>
                  <a:pt x="112461" y="137760"/>
                </a:moveTo>
                <a:lnTo>
                  <a:pt x="112461" y="143697"/>
                </a:lnTo>
                <a:lnTo>
                  <a:pt x="106527" y="143697"/>
                </a:lnTo>
                <a:lnTo>
                  <a:pt x="106527" y="137760"/>
                </a:lnTo>
                <a:close/>
                <a:moveTo>
                  <a:pt x="118710" y="137760"/>
                </a:moveTo>
                <a:lnTo>
                  <a:pt x="118710" y="143697"/>
                </a:lnTo>
                <a:lnTo>
                  <a:pt x="112774" y="143697"/>
                </a:lnTo>
                <a:lnTo>
                  <a:pt x="112774" y="137760"/>
                </a:lnTo>
                <a:close/>
                <a:moveTo>
                  <a:pt x="124957" y="137760"/>
                </a:moveTo>
                <a:lnTo>
                  <a:pt x="124957" y="143697"/>
                </a:lnTo>
                <a:lnTo>
                  <a:pt x="119021" y="143697"/>
                </a:lnTo>
                <a:lnTo>
                  <a:pt x="119021" y="137760"/>
                </a:lnTo>
                <a:close/>
                <a:moveTo>
                  <a:pt x="131204" y="137760"/>
                </a:moveTo>
                <a:lnTo>
                  <a:pt x="131204" y="143697"/>
                </a:lnTo>
                <a:lnTo>
                  <a:pt x="125270" y="143697"/>
                </a:lnTo>
                <a:lnTo>
                  <a:pt x="125270" y="137760"/>
                </a:lnTo>
                <a:close/>
                <a:moveTo>
                  <a:pt x="137451" y="137760"/>
                </a:moveTo>
                <a:lnTo>
                  <a:pt x="137451" y="143697"/>
                </a:lnTo>
                <a:lnTo>
                  <a:pt x="131517" y="143697"/>
                </a:lnTo>
                <a:lnTo>
                  <a:pt x="131517" y="137760"/>
                </a:lnTo>
                <a:close/>
                <a:moveTo>
                  <a:pt x="143702" y="137760"/>
                </a:moveTo>
                <a:lnTo>
                  <a:pt x="143702" y="143697"/>
                </a:lnTo>
                <a:lnTo>
                  <a:pt x="137766" y="143697"/>
                </a:lnTo>
                <a:lnTo>
                  <a:pt x="137766" y="137760"/>
                </a:lnTo>
                <a:close/>
                <a:moveTo>
                  <a:pt x="149949" y="137760"/>
                </a:moveTo>
                <a:lnTo>
                  <a:pt x="149949" y="143697"/>
                </a:lnTo>
                <a:lnTo>
                  <a:pt x="144015" y="143697"/>
                </a:lnTo>
                <a:lnTo>
                  <a:pt x="144015" y="137760"/>
                </a:lnTo>
                <a:close/>
                <a:moveTo>
                  <a:pt x="156196" y="137760"/>
                </a:moveTo>
                <a:lnTo>
                  <a:pt x="156196" y="143697"/>
                </a:lnTo>
                <a:lnTo>
                  <a:pt x="150262" y="143697"/>
                </a:lnTo>
                <a:lnTo>
                  <a:pt x="150262" y="137760"/>
                </a:lnTo>
                <a:close/>
                <a:moveTo>
                  <a:pt x="162445" y="137760"/>
                </a:moveTo>
                <a:lnTo>
                  <a:pt x="162445" y="143697"/>
                </a:lnTo>
                <a:lnTo>
                  <a:pt x="156509" y="143697"/>
                </a:lnTo>
                <a:lnTo>
                  <a:pt x="156509" y="137760"/>
                </a:lnTo>
                <a:close/>
                <a:moveTo>
                  <a:pt x="168692" y="137760"/>
                </a:moveTo>
                <a:lnTo>
                  <a:pt x="168692" y="143697"/>
                </a:lnTo>
                <a:lnTo>
                  <a:pt x="162756" y="143697"/>
                </a:lnTo>
                <a:lnTo>
                  <a:pt x="162756" y="137760"/>
                </a:lnTo>
                <a:close/>
                <a:moveTo>
                  <a:pt x="174939" y="137760"/>
                </a:moveTo>
                <a:lnTo>
                  <a:pt x="174939" y="143697"/>
                </a:lnTo>
                <a:lnTo>
                  <a:pt x="169005" y="143697"/>
                </a:lnTo>
                <a:lnTo>
                  <a:pt x="169005" y="137760"/>
                </a:lnTo>
                <a:close/>
                <a:moveTo>
                  <a:pt x="181186" y="137760"/>
                </a:moveTo>
                <a:lnTo>
                  <a:pt x="181186" y="143697"/>
                </a:lnTo>
                <a:lnTo>
                  <a:pt x="175252" y="143697"/>
                </a:lnTo>
                <a:lnTo>
                  <a:pt x="175252" y="137760"/>
                </a:lnTo>
                <a:close/>
                <a:moveTo>
                  <a:pt x="187433" y="137760"/>
                </a:moveTo>
                <a:lnTo>
                  <a:pt x="187433" y="143697"/>
                </a:lnTo>
                <a:lnTo>
                  <a:pt x="181499" y="143697"/>
                </a:lnTo>
                <a:lnTo>
                  <a:pt x="181499" y="137760"/>
                </a:lnTo>
                <a:close/>
                <a:moveTo>
                  <a:pt x="193682" y="137760"/>
                </a:moveTo>
                <a:lnTo>
                  <a:pt x="193682" y="143697"/>
                </a:lnTo>
                <a:lnTo>
                  <a:pt x="187746" y="143697"/>
                </a:lnTo>
                <a:lnTo>
                  <a:pt x="187746" y="137760"/>
                </a:lnTo>
                <a:close/>
                <a:moveTo>
                  <a:pt x="199931" y="137760"/>
                </a:moveTo>
                <a:lnTo>
                  <a:pt x="199931" y="143697"/>
                </a:lnTo>
                <a:lnTo>
                  <a:pt x="193996" y="143697"/>
                </a:lnTo>
                <a:lnTo>
                  <a:pt x="193996" y="137760"/>
                </a:lnTo>
                <a:close/>
                <a:moveTo>
                  <a:pt x="206180" y="137760"/>
                </a:moveTo>
                <a:lnTo>
                  <a:pt x="206180" y="143697"/>
                </a:lnTo>
                <a:lnTo>
                  <a:pt x="200244" y="143697"/>
                </a:lnTo>
                <a:lnTo>
                  <a:pt x="200244" y="137760"/>
                </a:lnTo>
                <a:close/>
                <a:moveTo>
                  <a:pt x="212427" y="137760"/>
                </a:moveTo>
                <a:lnTo>
                  <a:pt x="212427" y="143697"/>
                </a:lnTo>
                <a:lnTo>
                  <a:pt x="206491" y="143697"/>
                </a:lnTo>
                <a:lnTo>
                  <a:pt x="206491" y="137760"/>
                </a:lnTo>
                <a:close/>
                <a:moveTo>
                  <a:pt x="218674" y="137760"/>
                </a:moveTo>
                <a:lnTo>
                  <a:pt x="218674" y="143697"/>
                </a:lnTo>
                <a:lnTo>
                  <a:pt x="212739" y="143697"/>
                </a:lnTo>
                <a:lnTo>
                  <a:pt x="212739" y="137760"/>
                </a:lnTo>
                <a:close/>
                <a:moveTo>
                  <a:pt x="224921" y="137760"/>
                </a:moveTo>
                <a:lnTo>
                  <a:pt x="224921" y="143697"/>
                </a:lnTo>
                <a:lnTo>
                  <a:pt x="218987" y="143697"/>
                </a:lnTo>
                <a:lnTo>
                  <a:pt x="218987" y="137760"/>
                </a:lnTo>
                <a:close/>
                <a:moveTo>
                  <a:pt x="231170" y="137760"/>
                </a:moveTo>
                <a:lnTo>
                  <a:pt x="231170" y="143697"/>
                </a:lnTo>
                <a:lnTo>
                  <a:pt x="225234" y="143697"/>
                </a:lnTo>
                <a:lnTo>
                  <a:pt x="225234" y="137760"/>
                </a:lnTo>
                <a:close/>
                <a:moveTo>
                  <a:pt x="237417" y="137760"/>
                </a:moveTo>
                <a:lnTo>
                  <a:pt x="237417" y="143697"/>
                </a:lnTo>
                <a:lnTo>
                  <a:pt x="231481" y="143697"/>
                </a:lnTo>
                <a:lnTo>
                  <a:pt x="231481" y="137760"/>
                </a:lnTo>
                <a:close/>
                <a:moveTo>
                  <a:pt x="243664" y="137760"/>
                </a:moveTo>
                <a:lnTo>
                  <a:pt x="243664" y="143697"/>
                </a:lnTo>
                <a:lnTo>
                  <a:pt x="237729" y="143697"/>
                </a:lnTo>
                <a:lnTo>
                  <a:pt x="237729" y="137760"/>
                </a:lnTo>
                <a:close/>
                <a:moveTo>
                  <a:pt x="249911" y="137760"/>
                </a:moveTo>
                <a:lnTo>
                  <a:pt x="249911" y="143697"/>
                </a:lnTo>
                <a:lnTo>
                  <a:pt x="243977" y="143697"/>
                </a:lnTo>
                <a:lnTo>
                  <a:pt x="243977" y="137760"/>
                </a:lnTo>
                <a:close/>
                <a:moveTo>
                  <a:pt x="256161" y="137760"/>
                </a:moveTo>
                <a:lnTo>
                  <a:pt x="256161" y="143697"/>
                </a:lnTo>
                <a:lnTo>
                  <a:pt x="250225" y="143697"/>
                </a:lnTo>
                <a:lnTo>
                  <a:pt x="250225" y="137760"/>
                </a:lnTo>
                <a:close/>
                <a:moveTo>
                  <a:pt x="262409" y="137760"/>
                </a:moveTo>
                <a:lnTo>
                  <a:pt x="262409" y="143697"/>
                </a:lnTo>
                <a:lnTo>
                  <a:pt x="256474" y="143697"/>
                </a:lnTo>
                <a:lnTo>
                  <a:pt x="256474" y="137760"/>
                </a:lnTo>
                <a:close/>
                <a:moveTo>
                  <a:pt x="268656" y="137760"/>
                </a:moveTo>
                <a:lnTo>
                  <a:pt x="268656" y="143697"/>
                </a:lnTo>
                <a:lnTo>
                  <a:pt x="262721" y="143697"/>
                </a:lnTo>
                <a:lnTo>
                  <a:pt x="262721" y="137760"/>
                </a:lnTo>
                <a:close/>
                <a:moveTo>
                  <a:pt x="274904" y="137760"/>
                </a:moveTo>
                <a:lnTo>
                  <a:pt x="274904" y="143697"/>
                </a:lnTo>
                <a:lnTo>
                  <a:pt x="268968" y="143697"/>
                </a:lnTo>
                <a:lnTo>
                  <a:pt x="268968" y="137760"/>
                </a:lnTo>
                <a:close/>
                <a:moveTo>
                  <a:pt x="6251" y="144011"/>
                </a:moveTo>
                <a:lnTo>
                  <a:pt x="6251" y="149945"/>
                </a:lnTo>
                <a:lnTo>
                  <a:pt x="315" y="149945"/>
                </a:lnTo>
                <a:lnTo>
                  <a:pt x="315" y="144011"/>
                </a:lnTo>
                <a:close/>
                <a:moveTo>
                  <a:pt x="12498" y="144011"/>
                </a:moveTo>
                <a:lnTo>
                  <a:pt x="12498" y="149945"/>
                </a:lnTo>
                <a:lnTo>
                  <a:pt x="6562" y="149945"/>
                </a:lnTo>
                <a:lnTo>
                  <a:pt x="6562" y="144011"/>
                </a:lnTo>
                <a:close/>
                <a:moveTo>
                  <a:pt x="18745" y="144011"/>
                </a:moveTo>
                <a:lnTo>
                  <a:pt x="18745" y="149945"/>
                </a:lnTo>
                <a:lnTo>
                  <a:pt x="12810" y="149945"/>
                </a:lnTo>
                <a:lnTo>
                  <a:pt x="12810" y="144011"/>
                </a:lnTo>
                <a:close/>
                <a:moveTo>
                  <a:pt x="24992" y="144011"/>
                </a:moveTo>
                <a:lnTo>
                  <a:pt x="24992" y="149945"/>
                </a:lnTo>
                <a:lnTo>
                  <a:pt x="19058" y="149945"/>
                </a:lnTo>
                <a:lnTo>
                  <a:pt x="19058" y="144011"/>
                </a:lnTo>
                <a:close/>
                <a:moveTo>
                  <a:pt x="31241" y="144011"/>
                </a:moveTo>
                <a:lnTo>
                  <a:pt x="31241" y="149945"/>
                </a:lnTo>
                <a:lnTo>
                  <a:pt x="25305" y="149945"/>
                </a:lnTo>
                <a:lnTo>
                  <a:pt x="25305" y="144011"/>
                </a:lnTo>
                <a:close/>
                <a:moveTo>
                  <a:pt x="37489" y="144011"/>
                </a:moveTo>
                <a:lnTo>
                  <a:pt x="37489" y="149945"/>
                </a:lnTo>
                <a:lnTo>
                  <a:pt x="31553" y="149945"/>
                </a:lnTo>
                <a:lnTo>
                  <a:pt x="31553" y="144011"/>
                </a:lnTo>
                <a:close/>
                <a:moveTo>
                  <a:pt x="43737" y="144011"/>
                </a:moveTo>
                <a:lnTo>
                  <a:pt x="43737" y="149945"/>
                </a:lnTo>
                <a:lnTo>
                  <a:pt x="37802" y="149945"/>
                </a:lnTo>
                <a:lnTo>
                  <a:pt x="37802" y="144011"/>
                </a:lnTo>
                <a:close/>
                <a:moveTo>
                  <a:pt x="49985" y="144011"/>
                </a:moveTo>
                <a:lnTo>
                  <a:pt x="49985" y="149945"/>
                </a:lnTo>
                <a:lnTo>
                  <a:pt x="44049" y="149945"/>
                </a:lnTo>
                <a:lnTo>
                  <a:pt x="44049" y="144011"/>
                </a:lnTo>
                <a:close/>
                <a:moveTo>
                  <a:pt x="56232" y="144011"/>
                </a:moveTo>
                <a:lnTo>
                  <a:pt x="56232" y="149945"/>
                </a:lnTo>
                <a:lnTo>
                  <a:pt x="50296" y="149945"/>
                </a:lnTo>
                <a:lnTo>
                  <a:pt x="50296" y="144011"/>
                </a:lnTo>
                <a:close/>
                <a:moveTo>
                  <a:pt x="62480" y="144011"/>
                </a:moveTo>
                <a:lnTo>
                  <a:pt x="62480" y="149945"/>
                </a:lnTo>
                <a:lnTo>
                  <a:pt x="56545" y="149945"/>
                </a:lnTo>
                <a:lnTo>
                  <a:pt x="56545" y="144011"/>
                </a:lnTo>
                <a:close/>
                <a:moveTo>
                  <a:pt x="68727" y="144011"/>
                </a:moveTo>
                <a:lnTo>
                  <a:pt x="68727" y="149945"/>
                </a:lnTo>
                <a:lnTo>
                  <a:pt x="62792" y="149945"/>
                </a:lnTo>
                <a:lnTo>
                  <a:pt x="62792" y="144011"/>
                </a:lnTo>
                <a:close/>
                <a:moveTo>
                  <a:pt x="74975" y="144011"/>
                </a:moveTo>
                <a:lnTo>
                  <a:pt x="74975" y="149945"/>
                </a:lnTo>
                <a:lnTo>
                  <a:pt x="69039" y="149945"/>
                </a:lnTo>
                <a:lnTo>
                  <a:pt x="69039" y="144011"/>
                </a:lnTo>
                <a:close/>
                <a:moveTo>
                  <a:pt x="81223" y="144011"/>
                </a:moveTo>
                <a:lnTo>
                  <a:pt x="81223" y="149945"/>
                </a:lnTo>
                <a:lnTo>
                  <a:pt x="75286" y="149945"/>
                </a:lnTo>
                <a:lnTo>
                  <a:pt x="75286" y="144011"/>
                </a:lnTo>
                <a:close/>
                <a:moveTo>
                  <a:pt x="87470" y="144011"/>
                </a:moveTo>
                <a:lnTo>
                  <a:pt x="87470" y="149945"/>
                </a:lnTo>
                <a:lnTo>
                  <a:pt x="81535" y="149945"/>
                </a:lnTo>
                <a:lnTo>
                  <a:pt x="81535" y="144011"/>
                </a:lnTo>
                <a:close/>
                <a:moveTo>
                  <a:pt x="93718" y="144011"/>
                </a:moveTo>
                <a:lnTo>
                  <a:pt x="93718" y="149945"/>
                </a:lnTo>
                <a:lnTo>
                  <a:pt x="87784" y="149945"/>
                </a:lnTo>
                <a:lnTo>
                  <a:pt x="87784" y="144011"/>
                </a:lnTo>
                <a:close/>
                <a:moveTo>
                  <a:pt x="99967" y="144011"/>
                </a:moveTo>
                <a:lnTo>
                  <a:pt x="99967" y="149945"/>
                </a:lnTo>
                <a:lnTo>
                  <a:pt x="94031" y="149945"/>
                </a:lnTo>
                <a:lnTo>
                  <a:pt x="94031" y="144011"/>
                </a:lnTo>
                <a:close/>
                <a:moveTo>
                  <a:pt x="106214" y="144011"/>
                </a:moveTo>
                <a:lnTo>
                  <a:pt x="106214" y="149945"/>
                </a:lnTo>
                <a:lnTo>
                  <a:pt x="100278" y="149945"/>
                </a:lnTo>
                <a:lnTo>
                  <a:pt x="100278" y="144011"/>
                </a:lnTo>
                <a:close/>
                <a:moveTo>
                  <a:pt x="112461" y="144011"/>
                </a:moveTo>
                <a:lnTo>
                  <a:pt x="112461" y="149945"/>
                </a:lnTo>
                <a:lnTo>
                  <a:pt x="106527" y="149945"/>
                </a:lnTo>
                <a:lnTo>
                  <a:pt x="106527" y="144011"/>
                </a:lnTo>
                <a:close/>
                <a:moveTo>
                  <a:pt x="118710" y="144011"/>
                </a:moveTo>
                <a:lnTo>
                  <a:pt x="118710" y="149945"/>
                </a:lnTo>
                <a:lnTo>
                  <a:pt x="112774" y="149945"/>
                </a:lnTo>
                <a:lnTo>
                  <a:pt x="112774" y="144011"/>
                </a:lnTo>
                <a:close/>
                <a:moveTo>
                  <a:pt x="124957" y="144011"/>
                </a:moveTo>
                <a:lnTo>
                  <a:pt x="124957" y="149945"/>
                </a:lnTo>
                <a:lnTo>
                  <a:pt x="119021" y="149945"/>
                </a:lnTo>
                <a:lnTo>
                  <a:pt x="119021" y="144011"/>
                </a:lnTo>
                <a:close/>
                <a:moveTo>
                  <a:pt x="131204" y="144011"/>
                </a:moveTo>
                <a:lnTo>
                  <a:pt x="131204" y="149945"/>
                </a:lnTo>
                <a:lnTo>
                  <a:pt x="125270" y="149945"/>
                </a:lnTo>
                <a:lnTo>
                  <a:pt x="125270" y="144011"/>
                </a:lnTo>
                <a:close/>
                <a:moveTo>
                  <a:pt x="137451" y="144011"/>
                </a:moveTo>
                <a:lnTo>
                  <a:pt x="137451" y="149945"/>
                </a:lnTo>
                <a:lnTo>
                  <a:pt x="131517" y="149945"/>
                </a:lnTo>
                <a:lnTo>
                  <a:pt x="131517" y="144011"/>
                </a:lnTo>
                <a:close/>
                <a:moveTo>
                  <a:pt x="143702" y="144011"/>
                </a:moveTo>
                <a:lnTo>
                  <a:pt x="143702" y="149945"/>
                </a:lnTo>
                <a:lnTo>
                  <a:pt x="137766" y="149945"/>
                </a:lnTo>
                <a:lnTo>
                  <a:pt x="137766" y="144011"/>
                </a:lnTo>
                <a:close/>
                <a:moveTo>
                  <a:pt x="149949" y="144011"/>
                </a:moveTo>
                <a:lnTo>
                  <a:pt x="149949" y="149945"/>
                </a:lnTo>
                <a:lnTo>
                  <a:pt x="144015" y="149945"/>
                </a:lnTo>
                <a:lnTo>
                  <a:pt x="144015" y="144011"/>
                </a:lnTo>
                <a:close/>
                <a:moveTo>
                  <a:pt x="156196" y="144011"/>
                </a:moveTo>
                <a:lnTo>
                  <a:pt x="156196" y="149945"/>
                </a:lnTo>
                <a:lnTo>
                  <a:pt x="150262" y="149945"/>
                </a:lnTo>
                <a:lnTo>
                  <a:pt x="150262" y="144011"/>
                </a:lnTo>
                <a:close/>
                <a:moveTo>
                  <a:pt x="162445" y="144011"/>
                </a:moveTo>
                <a:lnTo>
                  <a:pt x="162445" y="149945"/>
                </a:lnTo>
                <a:lnTo>
                  <a:pt x="156509" y="149945"/>
                </a:lnTo>
                <a:lnTo>
                  <a:pt x="156509" y="144011"/>
                </a:lnTo>
                <a:close/>
                <a:moveTo>
                  <a:pt x="168692" y="144011"/>
                </a:moveTo>
                <a:lnTo>
                  <a:pt x="168692" y="149945"/>
                </a:lnTo>
                <a:lnTo>
                  <a:pt x="162756" y="149945"/>
                </a:lnTo>
                <a:lnTo>
                  <a:pt x="162756" y="144011"/>
                </a:lnTo>
                <a:close/>
                <a:moveTo>
                  <a:pt x="174939" y="144011"/>
                </a:moveTo>
                <a:lnTo>
                  <a:pt x="174939" y="149945"/>
                </a:lnTo>
                <a:lnTo>
                  <a:pt x="169005" y="149945"/>
                </a:lnTo>
                <a:lnTo>
                  <a:pt x="169005" y="144011"/>
                </a:lnTo>
                <a:close/>
                <a:moveTo>
                  <a:pt x="181186" y="144011"/>
                </a:moveTo>
                <a:lnTo>
                  <a:pt x="181186" y="149945"/>
                </a:lnTo>
                <a:lnTo>
                  <a:pt x="175252" y="149945"/>
                </a:lnTo>
                <a:lnTo>
                  <a:pt x="175252" y="144011"/>
                </a:lnTo>
                <a:close/>
                <a:moveTo>
                  <a:pt x="187433" y="144011"/>
                </a:moveTo>
                <a:lnTo>
                  <a:pt x="187433" y="149945"/>
                </a:lnTo>
                <a:lnTo>
                  <a:pt x="181499" y="149945"/>
                </a:lnTo>
                <a:lnTo>
                  <a:pt x="181499" y="144011"/>
                </a:lnTo>
                <a:close/>
                <a:moveTo>
                  <a:pt x="193682" y="144011"/>
                </a:moveTo>
                <a:lnTo>
                  <a:pt x="193682" y="149945"/>
                </a:lnTo>
                <a:lnTo>
                  <a:pt x="187746" y="149945"/>
                </a:lnTo>
                <a:lnTo>
                  <a:pt x="187746" y="144011"/>
                </a:lnTo>
                <a:close/>
                <a:moveTo>
                  <a:pt x="199931" y="144011"/>
                </a:moveTo>
                <a:lnTo>
                  <a:pt x="199931" y="149945"/>
                </a:lnTo>
                <a:lnTo>
                  <a:pt x="193996" y="149945"/>
                </a:lnTo>
                <a:lnTo>
                  <a:pt x="193996" y="144011"/>
                </a:lnTo>
                <a:close/>
                <a:moveTo>
                  <a:pt x="206180" y="144011"/>
                </a:moveTo>
                <a:lnTo>
                  <a:pt x="206180" y="149945"/>
                </a:lnTo>
                <a:lnTo>
                  <a:pt x="200244" y="149945"/>
                </a:lnTo>
                <a:lnTo>
                  <a:pt x="200244" y="144011"/>
                </a:lnTo>
                <a:close/>
                <a:moveTo>
                  <a:pt x="212427" y="144011"/>
                </a:moveTo>
                <a:lnTo>
                  <a:pt x="212427" y="149945"/>
                </a:lnTo>
                <a:lnTo>
                  <a:pt x="206491" y="149945"/>
                </a:lnTo>
                <a:lnTo>
                  <a:pt x="206491" y="144011"/>
                </a:lnTo>
                <a:close/>
                <a:moveTo>
                  <a:pt x="218674" y="144011"/>
                </a:moveTo>
                <a:lnTo>
                  <a:pt x="218674" y="149945"/>
                </a:lnTo>
                <a:lnTo>
                  <a:pt x="212739" y="149945"/>
                </a:lnTo>
                <a:lnTo>
                  <a:pt x="212739" y="144011"/>
                </a:lnTo>
                <a:close/>
                <a:moveTo>
                  <a:pt x="224921" y="144011"/>
                </a:moveTo>
                <a:lnTo>
                  <a:pt x="224921" y="149945"/>
                </a:lnTo>
                <a:lnTo>
                  <a:pt x="218987" y="149945"/>
                </a:lnTo>
                <a:lnTo>
                  <a:pt x="218987" y="144011"/>
                </a:lnTo>
                <a:close/>
                <a:moveTo>
                  <a:pt x="231170" y="144011"/>
                </a:moveTo>
                <a:lnTo>
                  <a:pt x="231170" y="149945"/>
                </a:lnTo>
                <a:lnTo>
                  <a:pt x="225234" y="149945"/>
                </a:lnTo>
                <a:lnTo>
                  <a:pt x="225234" y="144011"/>
                </a:lnTo>
                <a:close/>
                <a:moveTo>
                  <a:pt x="237417" y="144011"/>
                </a:moveTo>
                <a:lnTo>
                  <a:pt x="237417" y="149945"/>
                </a:lnTo>
                <a:lnTo>
                  <a:pt x="231481" y="149945"/>
                </a:lnTo>
                <a:lnTo>
                  <a:pt x="231481" y="144011"/>
                </a:lnTo>
                <a:close/>
                <a:moveTo>
                  <a:pt x="243664" y="144011"/>
                </a:moveTo>
                <a:lnTo>
                  <a:pt x="243664" y="149945"/>
                </a:lnTo>
                <a:lnTo>
                  <a:pt x="237729" y="149945"/>
                </a:lnTo>
                <a:lnTo>
                  <a:pt x="237729" y="144011"/>
                </a:lnTo>
                <a:close/>
                <a:moveTo>
                  <a:pt x="249911" y="144011"/>
                </a:moveTo>
                <a:lnTo>
                  <a:pt x="249911" y="149945"/>
                </a:lnTo>
                <a:lnTo>
                  <a:pt x="243977" y="149945"/>
                </a:lnTo>
                <a:lnTo>
                  <a:pt x="243977" y="144011"/>
                </a:lnTo>
                <a:close/>
                <a:moveTo>
                  <a:pt x="256161" y="144011"/>
                </a:moveTo>
                <a:lnTo>
                  <a:pt x="256161" y="149945"/>
                </a:lnTo>
                <a:lnTo>
                  <a:pt x="250225" y="149945"/>
                </a:lnTo>
                <a:lnTo>
                  <a:pt x="250225" y="144011"/>
                </a:lnTo>
                <a:close/>
                <a:moveTo>
                  <a:pt x="262409" y="144011"/>
                </a:moveTo>
                <a:lnTo>
                  <a:pt x="262409" y="149945"/>
                </a:lnTo>
                <a:lnTo>
                  <a:pt x="256474" y="149945"/>
                </a:lnTo>
                <a:lnTo>
                  <a:pt x="256474" y="144011"/>
                </a:lnTo>
                <a:close/>
                <a:moveTo>
                  <a:pt x="268656" y="144011"/>
                </a:moveTo>
                <a:lnTo>
                  <a:pt x="268656" y="149945"/>
                </a:lnTo>
                <a:lnTo>
                  <a:pt x="262721" y="149945"/>
                </a:lnTo>
                <a:lnTo>
                  <a:pt x="262721" y="144011"/>
                </a:lnTo>
                <a:close/>
                <a:moveTo>
                  <a:pt x="274904" y="144011"/>
                </a:moveTo>
                <a:lnTo>
                  <a:pt x="274904" y="149945"/>
                </a:lnTo>
                <a:lnTo>
                  <a:pt x="268968" y="149945"/>
                </a:lnTo>
                <a:lnTo>
                  <a:pt x="268968" y="144011"/>
                </a:lnTo>
                <a:close/>
                <a:moveTo>
                  <a:pt x="6251" y="150258"/>
                </a:moveTo>
                <a:lnTo>
                  <a:pt x="6251" y="156192"/>
                </a:lnTo>
                <a:lnTo>
                  <a:pt x="315" y="156192"/>
                </a:lnTo>
                <a:lnTo>
                  <a:pt x="315" y="150258"/>
                </a:lnTo>
                <a:close/>
                <a:moveTo>
                  <a:pt x="12498" y="150258"/>
                </a:moveTo>
                <a:lnTo>
                  <a:pt x="12498" y="156192"/>
                </a:lnTo>
                <a:lnTo>
                  <a:pt x="6562" y="156192"/>
                </a:lnTo>
                <a:lnTo>
                  <a:pt x="6562" y="150258"/>
                </a:lnTo>
                <a:close/>
                <a:moveTo>
                  <a:pt x="18745" y="150258"/>
                </a:moveTo>
                <a:lnTo>
                  <a:pt x="18745" y="156192"/>
                </a:lnTo>
                <a:lnTo>
                  <a:pt x="12810" y="156192"/>
                </a:lnTo>
                <a:lnTo>
                  <a:pt x="12810" y="150258"/>
                </a:lnTo>
                <a:close/>
                <a:moveTo>
                  <a:pt x="24992" y="150258"/>
                </a:moveTo>
                <a:lnTo>
                  <a:pt x="24992" y="156192"/>
                </a:lnTo>
                <a:lnTo>
                  <a:pt x="19058" y="156192"/>
                </a:lnTo>
                <a:lnTo>
                  <a:pt x="19058" y="150258"/>
                </a:lnTo>
                <a:close/>
                <a:moveTo>
                  <a:pt x="31241" y="150258"/>
                </a:moveTo>
                <a:lnTo>
                  <a:pt x="31241" y="156192"/>
                </a:lnTo>
                <a:lnTo>
                  <a:pt x="25305" y="156192"/>
                </a:lnTo>
                <a:lnTo>
                  <a:pt x="25305" y="150258"/>
                </a:lnTo>
                <a:close/>
                <a:moveTo>
                  <a:pt x="37489" y="150258"/>
                </a:moveTo>
                <a:lnTo>
                  <a:pt x="37489" y="156192"/>
                </a:lnTo>
                <a:lnTo>
                  <a:pt x="31553" y="156192"/>
                </a:lnTo>
                <a:lnTo>
                  <a:pt x="31553" y="150258"/>
                </a:lnTo>
                <a:close/>
                <a:moveTo>
                  <a:pt x="43737" y="150258"/>
                </a:moveTo>
                <a:lnTo>
                  <a:pt x="43737" y="156192"/>
                </a:lnTo>
                <a:lnTo>
                  <a:pt x="37802" y="156192"/>
                </a:lnTo>
                <a:lnTo>
                  <a:pt x="37802" y="150258"/>
                </a:lnTo>
                <a:close/>
                <a:moveTo>
                  <a:pt x="49985" y="150258"/>
                </a:moveTo>
                <a:lnTo>
                  <a:pt x="49985" y="156192"/>
                </a:lnTo>
                <a:lnTo>
                  <a:pt x="44049" y="156192"/>
                </a:lnTo>
                <a:lnTo>
                  <a:pt x="44049" y="150258"/>
                </a:lnTo>
                <a:close/>
                <a:moveTo>
                  <a:pt x="56232" y="150258"/>
                </a:moveTo>
                <a:lnTo>
                  <a:pt x="56232" y="156192"/>
                </a:lnTo>
                <a:lnTo>
                  <a:pt x="50296" y="156192"/>
                </a:lnTo>
                <a:lnTo>
                  <a:pt x="50296" y="150258"/>
                </a:lnTo>
                <a:close/>
                <a:moveTo>
                  <a:pt x="62480" y="150258"/>
                </a:moveTo>
                <a:lnTo>
                  <a:pt x="62480" y="156192"/>
                </a:lnTo>
                <a:lnTo>
                  <a:pt x="56545" y="156192"/>
                </a:lnTo>
                <a:lnTo>
                  <a:pt x="56545" y="150258"/>
                </a:lnTo>
                <a:close/>
                <a:moveTo>
                  <a:pt x="68727" y="150258"/>
                </a:moveTo>
                <a:lnTo>
                  <a:pt x="68727" y="156192"/>
                </a:lnTo>
                <a:lnTo>
                  <a:pt x="62792" y="156192"/>
                </a:lnTo>
                <a:lnTo>
                  <a:pt x="62792" y="150258"/>
                </a:lnTo>
                <a:close/>
                <a:moveTo>
                  <a:pt x="74975" y="150258"/>
                </a:moveTo>
                <a:lnTo>
                  <a:pt x="74975" y="156192"/>
                </a:lnTo>
                <a:lnTo>
                  <a:pt x="69039" y="156192"/>
                </a:lnTo>
                <a:lnTo>
                  <a:pt x="69039" y="150258"/>
                </a:lnTo>
                <a:close/>
                <a:moveTo>
                  <a:pt x="81223" y="150258"/>
                </a:moveTo>
                <a:lnTo>
                  <a:pt x="81223" y="156192"/>
                </a:lnTo>
                <a:lnTo>
                  <a:pt x="75286" y="156192"/>
                </a:lnTo>
                <a:lnTo>
                  <a:pt x="75286" y="150258"/>
                </a:lnTo>
                <a:close/>
                <a:moveTo>
                  <a:pt x="87470" y="150258"/>
                </a:moveTo>
                <a:lnTo>
                  <a:pt x="87470" y="156192"/>
                </a:lnTo>
                <a:lnTo>
                  <a:pt x="81535" y="156192"/>
                </a:lnTo>
                <a:lnTo>
                  <a:pt x="81535" y="150258"/>
                </a:lnTo>
                <a:close/>
                <a:moveTo>
                  <a:pt x="93718" y="150258"/>
                </a:moveTo>
                <a:lnTo>
                  <a:pt x="93718" y="156192"/>
                </a:lnTo>
                <a:lnTo>
                  <a:pt x="87784" y="156192"/>
                </a:lnTo>
                <a:lnTo>
                  <a:pt x="87784" y="150258"/>
                </a:lnTo>
                <a:close/>
                <a:moveTo>
                  <a:pt x="99967" y="150258"/>
                </a:moveTo>
                <a:lnTo>
                  <a:pt x="99967" y="156192"/>
                </a:lnTo>
                <a:lnTo>
                  <a:pt x="94031" y="156192"/>
                </a:lnTo>
                <a:lnTo>
                  <a:pt x="94031" y="150258"/>
                </a:lnTo>
                <a:close/>
                <a:moveTo>
                  <a:pt x="106214" y="150258"/>
                </a:moveTo>
                <a:lnTo>
                  <a:pt x="106214" y="156192"/>
                </a:lnTo>
                <a:lnTo>
                  <a:pt x="100278" y="156192"/>
                </a:lnTo>
                <a:lnTo>
                  <a:pt x="100278" y="150258"/>
                </a:lnTo>
                <a:close/>
                <a:moveTo>
                  <a:pt x="112461" y="150258"/>
                </a:moveTo>
                <a:lnTo>
                  <a:pt x="112461" y="156192"/>
                </a:lnTo>
                <a:lnTo>
                  <a:pt x="106527" y="156192"/>
                </a:lnTo>
                <a:lnTo>
                  <a:pt x="106527" y="150258"/>
                </a:lnTo>
                <a:close/>
                <a:moveTo>
                  <a:pt x="118710" y="150258"/>
                </a:moveTo>
                <a:lnTo>
                  <a:pt x="118710" y="156192"/>
                </a:lnTo>
                <a:lnTo>
                  <a:pt x="112774" y="156192"/>
                </a:lnTo>
                <a:lnTo>
                  <a:pt x="112774" y="150258"/>
                </a:lnTo>
                <a:close/>
                <a:moveTo>
                  <a:pt x="124957" y="150258"/>
                </a:moveTo>
                <a:lnTo>
                  <a:pt x="124957" y="156192"/>
                </a:lnTo>
                <a:lnTo>
                  <a:pt x="119021" y="156192"/>
                </a:lnTo>
                <a:lnTo>
                  <a:pt x="119021" y="150258"/>
                </a:lnTo>
                <a:close/>
                <a:moveTo>
                  <a:pt x="131204" y="150258"/>
                </a:moveTo>
                <a:lnTo>
                  <a:pt x="131204" y="156192"/>
                </a:lnTo>
                <a:lnTo>
                  <a:pt x="125270" y="156192"/>
                </a:lnTo>
                <a:lnTo>
                  <a:pt x="125270" y="150258"/>
                </a:lnTo>
                <a:close/>
                <a:moveTo>
                  <a:pt x="137451" y="150258"/>
                </a:moveTo>
                <a:lnTo>
                  <a:pt x="137451" y="156192"/>
                </a:lnTo>
                <a:lnTo>
                  <a:pt x="131517" y="156192"/>
                </a:lnTo>
                <a:lnTo>
                  <a:pt x="131517" y="150258"/>
                </a:lnTo>
                <a:close/>
                <a:moveTo>
                  <a:pt x="143702" y="150258"/>
                </a:moveTo>
                <a:lnTo>
                  <a:pt x="143702" y="156192"/>
                </a:lnTo>
                <a:lnTo>
                  <a:pt x="137766" y="156192"/>
                </a:lnTo>
                <a:lnTo>
                  <a:pt x="137766" y="150258"/>
                </a:lnTo>
                <a:close/>
                <a:moveTo>
                  <a:pt x="149949" y="150258"/>
                </a:moveTo>
                <a:lnTo>
                  <a:pt x="149949" y="156192"/>
                </a:lnTo>
                <a:lnTo>
                  <a:pt x="144015" y="156192"/>
                </a:lnTo>
                <a:lnTo>
                  <a:pt x="144015" y="150258"/>
                </a:lnTo>
                <a:close/>
                <a:moveTo>
                  <a:pt x="156196" y="150258"/>
                </a:moveTo>
                <a:lnTo>
                  <a:pt x="156196" y="156192"/>
                </a:lnTo>
                <a:lnTo>
                  <a:pt x="150262" y="156192"/>
                </a:lnTo>
                <a:lnTo>
                  <a:pt x="150262" y="150258"/>
                </a:lnTo>
                <a:close/>
                <a:moveTo>
                  <a:pt x="162445" y="150258"/>
                </a:moveTo>
                <a:lnTo>
                  <a:pt x="162445" y="156192"/>
                </a:lnTo>
                <a:lnTo>
                  <a:pt x="156509" y="156192"/>
                </a:lnTo>
                <a:lnTo>
                  <a:pt x="156509" y="150258"/>
                </a:lnTo>
                <a:close/>
                <a:moveTo>
                  <a:pt x="168692" y="150258"/>
                </a:moveTo>
                <a:lnTo>
                  <a:pt x="168692" y="156192"/>
                </a:lnTo>
                <a:lnTo>
                  <a:pt x="162756" y="156192"/>
                </a:lnTo>
                <a:lnTo>
                  <a:pt x="162756" y="150258"/>
                </a:lnTo>
                <a:close/>
                <a:moveTo>
                  <a:pt x="174939" y="150258"/>
                </a:moveTo>
                <a:lnTo>
                  <a:pt x="174939" y="156192"/>
                </a:lnTo>
                <a:lnTo>
                  <a:pt x="169005" y="156192"/>
                </a:lnTo>
                <a:lnTo>
                  <a:pt x="169005" y="150258"/>
                </a:lnTo>
                <a:close/>
                <a:moveTo>
                  <a:pt x="181186" y="150258"/>
                </a:moveTo>
                <a:lnTo>
                  <a:pt x="181186" y="156192"/>
                </a:lnTo>
                <a:lnTo>
                  <a:pt x="175252" y="156192"/>
                </a:lnTo>
                <a:lnTo>
                  <a:pt x="175252" y="150258"/>
                </a:lnTo>
                <a:close/>
                <a:moveTo>
                  <a:pt x="187433" y="150258"/>
                </a:moveTo>
                <a:lnTo>
                  <a:pt x="187433" y="156192"/>
                </a:lnTo>
                <a:lnTo>
                  <a:pt x="181499" y="156192"/>
                </a:lnTo>
                <a:lnTo>
                  <a:pt x="181499" y="150258"/>
                </a:lnTo>
                <a:close/>
                <a:moveTo>
                  <a:pt x="193682" y="150258"/>
                </a:moveTo>
                <a:lnTo>
                  <a:pt x="193682" y="156192"/>
                </a:lnTo>
                <a:lnTo>
                  <a:pt x="187746" y="156192"/>
                </a:lnTo>
                <a:lnTo>
                  <a:pt x="187746" y="150258"/>
                </a:lnTo>
                <a:close/>
                <a:moveTo>
                  <a:pt x="199931" y="150258"/>
                </a:moveTo>
                <a:lnTo>
                  <a:pt x="199931" y="156192"/>
                </a:lnTo>
                <a:lnTo>
                  <a:pt x="193996" y="156192"/>
                </a:lnTo>
                <a:lnTo>
                  <a:pt x="193996" y="150258"/>
                </a:lnTo>
                <a:close/>
                <a:moveTo>
                  <a:pt x="206180" y="150258"/>
                </a:moveTo>
                <a:lnTo>
                  <a:pt x="206180" y="156192"/>
                </a:lnTo>
                <a:lnTo>
                  <a:pt x="200244" y="156192"/>
                </a:lnTo>
                <a:lnTo>
                  <a:pt x="200244" y="150258"/>
                </a:lnTo>
                <a:close/>
                <a:moveTo>
                  <a:pt x="212427" y="150258"/>
                </a:moveTo>
                <a:lnTo>
                  <a:pt x="212427" y="156192"/>
                </a:lnTo>
                <a:lnTo>
                  <a:pt x="206491" y="156192"/>
                </a:lnTo>
                <a:lnTo>
                  <a:pt x="206491" y="150258"/>
                </a:lnTo>
                <a:close/>
                <a:moveTo>
                  <a:pt x="218674" y="150258"/>
                </a:moveTo>
                <a:lnTo>
                  <a:pt x="218674" y="156192"/>
                </a:lnTo>
                <a:lnTo>
                  <a:pt x="212739" y="156192"/>
                </a:lnTo>
                <a:lnTo>
                  <a:pt x="212739" y="150258"/>
                </a:lnTo>
                <a:close/>
                <a:moveTo>
                  <a:pt x="224921" y="150258"/>
                </a:moveTo>
                <a:lnTo>
                  <a:pt x="224921" y="156192"/>
                </a:lnTo>
                <a:lnTo>
                  <a:pt x="218987" y="156192"/>
                </a:lnTo>
                <a:lnTo>
                  <a:pt x="218987" y="150258"/>
                </a:lnTo>
                <a:close/>
                <a:moveTo>
                  <a:pt x="231170" y="150258"/>
                </a:moveTo>
                <a:lnTo>
                  <a:pt x="231170" y="156192"/>
                </a:lnTo>
                <a:lnTo>
                  <a:pt x="225234" y="156192"/>
                </a:lnTo>
                <a:lnTo>
                  <a:pt x="225234" y="150258"/>
                </a:lnTo>
                <a:close/>
                <a:moveTo>
                  <a:pt x="237417" y="150258"/>
                </a:moveTo>
                <a:lnTo>
                  <a:pt x="237417" y="156192"/>
                </a:lnTo>
                <a:lnTo>
                  <a:pt x="231481" y="156192"/>
                </a:lnTo>
                <a:lnTo>
                  <a:pt x="231481" y="150258"/>
                </a:lnTo>
                <a:close/>
                <a:moveTo>
                  <a:pt x="243664" y="150258"/>
                </a:moveTo>
                <a:lnTo>
                  <a:pt x="243664" y="156192"/>
                </a:lnTo>
                <a:lnTo>
                  <a:pt x="237729" y="156192"/>
                </a:lnTo>
                <a:lnTo>
                  <a:pt x="237729" y="150258"/>
                </a:lnTo>
                <a:close/>
                <a:moveTo>
                  <a:pt x="249911" y="150258"/>
                </a:moveTo>
                <a:lnTo>
                  <a:pt x="249911" y="156192"/>
                </a:lnTo>
                <a:lnTo>
                  <a:pt x="243977" y="156192"/>
                </a:lnTo>
                <a:lnTo>
                  <a:pt x="243977" y="150258"/>
                </a:lnTo>
                <a:close/>
                <a:moveTo>
                  <a:pt x="256161" y="150258"/>
                </a:moveTo>
                <a:lnTo>
                  <a:pt x="256161" y="156192"/>
                </a:lnTo>
                <a:lnTo>
                  <a:pt x="250225" y="156192"/>
                </a:lnTo>
                <a:lnTo>
                  <a:pt x="250225" y="150258"/>
                </a:lnTo>
                <a:close/>
                <a:moveTo>
                  <a:pt x="262409" y="150258"/>
                </a:moveTo>
                <a:lnTo>
                  <a:pt x="262409" y="156192"/>
                </a:lnTo>
                <a:lnTo>
                  <a:pt x="256474" y="156192"/>
                </a:lnTo>
                <a:lnTo>
                  <a:pt x="256474" y="150258"/>
                </a:lnTo>
                <a:close/>
                <a:moveTo>
                  <a:pt x="268656" y="150258"/>
                </a:moveTo>
                <a:lnTo>
                  <a:pt x="268656" y="156192"/>
                </a:lnTo>
                <a:lnTo>
                  <a:pt x="262721" y="156192"/>
                </a:lnTo>
                <a:lnTo>
                  <a:pt x="262721" y="150258"/>
                </a:lnTo>
                <a:close/>
                <a:moveTo>
                  <a:pt x="274904" y="150258"/>
                </a:moveTo>
                <a:lnTo>
                  <a:pt x="274904" y="156192"/>
                </a:lnTo>
                <a:lnTo>
                  <a:pt x="268968" y="156192"/>
                </a:lnTo>
                <a:lnTo>
                  <a:pt x="268968" y="150258"/>
                </a:lnTo>
                <a:close/>
                <a:moveTo>
                  <a:pt x="158" y="0"/>
                </a:moveTo>
                <a:lnTo>
                  <a:pt x="158" y="157"/>
                </a:lnTo>
                <a:lnTo>
                  <a:pt x="0" y="157"/>
                </a:lnTo>
                <a:lnTo>
                  <a:pt x="0" y="156350"/>
                </a:lnTo>
                <a:lnTo>
                  <a:pt x="158" y="156350"/>
                </a:lnTo>
                <a:lnTo>
                  <a:pt x="158" y="156508"/>
                </a:lnTo>
                <a:lnTo>
                  <a:pt x="275059" y="156508"/>
                </a:lnTo>
                <a:lnTo>
                  <a:pt x="275059" y="156350"/>
                </a:lnTo>
                <a:lnTo>
                  <a:pt x="275215" y="156350"/>
                </a:lnTo>
                <a:lnTo>
                  <a:pt x="275215" y="155"/>
                </a:lnTo>
                <a:lnTo>
                  <a:pt x="275059" y="155"/>
                </a:lnTo>
                <a:lnTo>
                  <a:pt x="275059" y="0"/>
                </a:lnTo>
                <a:close/>
              </a:path>
            </a:pathLst>
          </a:custGeom>
          <a:solidFill>
            <a:srgbClr val="E4EAED"/>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867"/>
          </a:p>
        </p:txBody>
      </p:sp>
      <p:grpSp>
        <p:nvGrpSpPr>
          <p:cNvPr id="1635" name="Google Shape;1635;p28"/>
          <p:cNvGrpSpPr/>
          <p:nvPr/>
        </p:nvGrpSpPr>
        <p:grpSpPr>
          <a:xfrm rot="10800000" flipH="1">
            <a:off x="-1373603" y="-879310"/>
            <a:ext cx="14026316" cy="9170339"/>
            <a:chOff x="-1030203" y="-1059532"/>
            <a:chExt cx="10519737" cy="6877754"/>
          </a:xfrm>
        </p:grpSpPr>
        <p:sp>
          <p:nvSpPr>
            <p:cNvPr id="1636" name="Google Shape;1636;p28"/>
            <p:cNvSpPr/>
            <p:nvPr/>
          </p:nvSpPr>
          <p:spPr>
            <a:xfrm>
              <a:off x="-1030203" y="-1059532"/>
              <a:ext cx="2112256" cy="2112256"/>
            </a:xfrm>
            <a:custGeom>
              <a:avLst/>
              <a:gdLst/>
              <a:ahLst/>
              <a:cxnLst/>
              <a:rect l="l" t="t" r="r" b="b"/>
              <a:pathLst>
                <a:path w="65598" h="65598" extrusionOk="0">
                  <a:moveTo>
                    <a:pt x="32815" y="0"/>
                  </a:moveTo>
                  <a:lnTo>
                    <a:pt x="31970" y="32"/>
                  </a:lnTo>
                  <a:lnTo>
                    <a:pt x="31125" y="32"/>
                  </a:lnTo>
                  <a:lnTo>
                    <a:pt x="30281" y="97"/>
                  </a:lnTo>
                  <a:lnTo>
                    <a:pt x="29436" y="162"/>
                  </a:lnTo>
                  <a:lnTo>
                    <a:pt x="28624" y="260"/>
                  </a:lnTo>
                  <a:lnTo>
                    <a:pt x="27811" y="390"/>
                  </a:lnTo>
                  <a:lnTo>
                    <a:pt x="26999" y="520"/>
                  </a:lnTo>
                  <a:lnTo>
                    <a:pt x="26187" y="682"/>
                  </a:lnTo>
                  <a:lnTo>
                    <a:pt x="25407" y="845"/>
                  </a:lnTo>
                  <a:lnTo>
                    <a:pt x="24595" y="1040"/>
                  </a:lnTo>
                  <a:lnTo>
                    <a:pt x="23815" y="1235"/>
                  </a:lnTo>
                  <a:lnTo>
                    <a:pt x="23068" y="1495"/>
                  </a:lnTo>
                  <a:lnTo>
                    <a:pt x="22288" y="1722"/>
                  </a:lnTo>
                  <a:lnTo>
                    <a:pt x="21541" y="1982"/>
                  </a:lnTo>
                  <a:lnTo>
                    <a:pt x="20794" y="2274"/>
                  </a:lnTo>
                  <a:lnTo>
                    <a:pt x="20046" y="2567"/>
                  </a:lnTo>
                  <a:lnTo>
                    <a:pt x="19299" y="2892"/>
                  </a:lnTo>
                  <a:lnTo>
                    <a:pt x="18584" y="3249"/>
                  </a:lnTo>
                  <a:lnTo>
                    <a:pt x="17187" y="3964"/>
                  </a:lnTo>
                  <a:lnTo>
                    <a:pt x="15790" y="4744"/>
                  </a:lnTo>
                  <a:lnTo>
                    <a:pt x="14458" y="5621"/>
                  </a:lnTo>
                  <a:lnTo>
                    <a:pt x="13191" y="6530"/>
                  </a:lnTo>
                  <a:lnTo>
                    <a:pt x="11956" y="7505"/>
                  </a:lnTo>
                  <a:lnTo>
                    <a:pt x="10754" y="8512"/>
                  </a:lnTo>
                  <a:lnTo>
                    <a:pt x="9617" y="9617"/>
                  </a:lnTo>
                  <a:lnTo>
                    <a:pt x="8545" y="10754"/>
                  </a:lnTo>
                  <a:lnTo>
                    <a:pt x="7505" y="11924"/>
                  </a:lnTo>
                  <a:lnTo>
                    <a:pt x="6531" y="13191"/>
                  </a:lnTo>
                  <a:lnTo>
                    <a:pt x="5621" y="14458"/>
                  </a:lnTo>
                  <a:lnTo>
                    <a:pt x="4776" y="15790"/>
                  </a:lnTo>
                  <a:lnTo>
                    <a:pt x="3964" y="17155"/>
                  </a:lnTo>
                  <a:lnTo>
                    <a:pt x="3249" y="18584"/>
                  </a:lnTo>
                  <a:lnTo>
                    <a:pt x="2924" y="19299"/>
                  </a:lnTo>
                  <a:lnTo>
                    <a:pt x="2599" y="20046"/>
                  </a:lnTo>
                  <a:lnTo>
                    <a:pt x="2274" y="20761"/>
                  </a:lnTo>
                  <a:lnTo>
                    <a:pt x="2014" y="21508"/>
                  </a:lnTo>
                  <a:lnTo>
                    <a:pt x="1722" y="22288"/>
                  </a:lnTo>
                  <a:lnTo>
                    <a:pt x="1495" y="23035"/>
                  </a:lnTo>
                  <a:lnTo>
                    <a:pt x="1267" y="23815"/>
                  </a:lnTo>
                  <a:lnTo>
                    <a:pt x="1040" y="24595"/>
                  </a:lnTo>
                  <a:lnTo>
                    <a:pt x="845" y="25407"/>
                  </a:lnTo>
                  <a:lnTo>
                    <a:pt x="682" y="26187"/>
                  </a:lnTo>
                  <a:lnTo>
                    <a:pt x="520" y="26999"/>
                  </a:lnTo>
                  <a:lnTo>
                    <a:pt x="390" y="27811"/>
                  </a:lnTo>
                  <a:lnTo>
                    <a:pt x="292" y="28624"/>
                  </a:lnTo>
                  <a:lnTo>
                    <a:pt x="195" y="29436"/>
                  </a:lnTo>
                  <a:lnTo>
                    <a:pt x="97" y="30281"/>
                  </a:lnTo>
                  <a:lnTo>
                    <a:pt x="65" y="31093"/>
                  </a:lnTo>
                  <a:lnTo>
                    <a:pt x="32" y="31938"/>
                  </a:lnTo>
                  <a:lnTo>
                    <a:pt x="0" y="32782"/>
                  </a:lnTo>
                  <a:lnTo>
                    <a:pt x="32" y="33627"/>
                  </a:lnTo>
                  <a:lnTo>
                    <a:pt x="65" y="34472"/>
                  </a:lnTo>
                  <a:lnTo>
                    <a:pt x="97" y="35317"/>
                  </a:lnTo>
                  <a:lnTo>
                    <a:pt x="195" y="36161"/>
                  </a:lnTo>
                  <a:lnTo>
                    <a:pt x="292" y="36974"/>
                  </a:lnTo>
                  <a:lnTo>
                    <a:pt x="390" y="37786"/>
                  </a:lnTo>
                  <a:lnTo>
                    <a:pt x="520" y="38598"/>
                  </a:lnTo>
                  <a:lnTo>
                    <a:pt x="682" y="39410"/>
                  </a:lnTo>
                  <a:lnTo>
                    <a:pt x="845" y="40190"/>
                  </a:lnTo>
                  <a:lnTo>
                    <a:pt x="1040" y="41002"/>
                  </a:lnTo>
                  <a:lnTo>
                    <a:pt x="1267" y="41782"/>
                  </a:lnTo>
                  <a:lnTo>
                    <a:pt x="1495" y="42562"/>
                  </a:lnTo>
                  <a:lnTo>
                    <a:pt x="1722" y="43309"/>
                  </a:lnTo>
                  <a:lnTo>
                    <a:pt x="2014" y="44056"/>
                  </a:lnTo>
                  <a:lnTo>
                    <a:pt x="2274" y="44804"/>
                  </a:lnTo>
                  <a:lnTo>
                    <a:pt x="2599" y="45551"/>
                  </a:lnTo>
                  <a:lnTo>
                    <a:pt x="2924" y="46298"/>
                  </a:lnTo>
                  <a:lnTo>
                    <a:pt x="3249" y="47013"/>
                  </a:lnTo>
                  <a:lnTo>
                    <a:pt x="3964" y="48410"/>
                  </a:lnTo>
                  <a:lnTo>
                    <a:pt x="4776" y="49807"/>
                  </a:lnTo>
                  <a:lnTo>
                    <a:pt x="5621" y="51139"/>
                  </a:lnTo>
                  <a:lnTo>
                    <a:pt x="6531" y="52406"/>
                  </a:lnTo>
                  <a:lnTo>
                    <a:pt x="7505" y="53641"/>
                  </a:lnTo>
                  <a:lnTo>
                    <a:pt x="8545" y="54843"/>
                  </a:lnTo>
                  <a:lnTo>
                    <a:pt x="9617" y="55980"/>
                  </a:lnTo>
                  <a:lnTo>
                    <a:pt x="10754" y="57052"/>
                  </a:lnTo>
                  <a:lnTo>
                    <a:pt x="11956" y="58092"/>
                  </a:lnTo>
                  <a:lnTo>
                    <a:pt x="13191" y="59067"/>
                  </a:lnTo>
                  <a:lnTo>
                    <a:pt x="14458" y="59976"/>
                  </a:lnTo>
                  <a:lnTo>
                    <a:pt x="15790" y="60854"/>
                  </a:lnTo>
                  <a:lnTo>
                    <a:pt x="17187" y="61633"/>
                  </a:lnTo>
                  <a:lnTo>
                    <a:pt x="18584" y="62348"/>
                  </a:lnTo>
                  <a:lnTo>
                    <a:pt x="19299" y="62706"/>
                  </a:lnTo>
                  <a:lnTo>
                    <a:pt x="20046" y="62998"/>
                  </a:lnTo>
                  <a:lnTo>
                    <a:pt x="20794" y="63323"/>
                  </a:lnTo>
                  <a:lnTo>
                    <a:pt x="21541" y="63583"/>
                  </a:lnTo>
                  <a:lnTo>
                    <a:pt x="22288" y="63875"/>
                  </a:lnTo>
                  <a:lnTo>
                    <a:pt x="23068" y="64103"/>
                  </a:lnTo>
                  <a:lnTo>
                    <a:pt x="23815" y="64330"/>
                  </a:lnTo>
                  <a:lnTo>
                    <a:pt x="24595" y="64558"/>
                  </a:lnTo>
                  <a:lnTo>
                    <a:pt x="25407" y="64752"/>
                  </a:lnTo>
                  <a:lnTo>
                    <a:pt x="26187" y="64915"/>
                  </a:lnTo>
                  <a:lnTo>
                    <a:pt x="26999" y="65077"/>
                  </a:lnTo>
                  <a:lnTo>
                    <a:pt x="27811" y="65207"/>
                  </a:lnTo>
                  <a:lnTo>
                    <a:pt x="28624" y="65337"/>
                  </a:lnTo>
                  <a:lnTo>
                    <a:pt x="29436" y="65402"/>
                  </a:lnTo>
                  <a:lnTo>
                    <a:pt x="30281" y="65500"/>
                  </a:lnTo>
                  <a:lnTo>
                    <a:pt x="31125" y="65532"/>
                  </a:lnTo>
                  <a:lnTo>
                    <a:pt x="31970" y="65565"/>
                  </a:lnTo>
                  <a:lnTo>
                    <a:pt x="32815" y="65597"/>
                  </a:lnTo>
                  <a:lnTo>
                    <a:pt x="33660" y="65565"/>
                  </a:lnTo>
                  <a:lnTo>
                    <a:pt x="34504" y="65532"/>
                  </a:lnTo>
                  <a:lnTo>
                    <a:pt x="35317" y="65500"/>
                  </a:lnTo>
                  <a:lnTo>
                    <a:pt x="36161" y="65402"/>
                  </a:lnTo>
                  <a:lnTo>
                    <a:pt x="36974" y="65337"/>
                  </a:lnTo>
                  <a:lnTo>
                    <a:pt x="37786" y="65207"/>
                  </a:lnTo>
                  <a:lnTo>
                    <a:pt x="38598" y="65077"/>
                  </a:lnTo>
                  <a:lnTo>
                    <a:pt x="39410" y="64915"/>
                  </a:lnTo>
                  <a:lnTo>
                    <a:pt x="40223" y="64752"/>
                  </a:lnTo>
                  <a:lnTo>
                    <a:pt x="41002" y="64558"/>
                  </a:lnTo>
                  <a:lnTo>
                    <a:pt x="41782" y="64330"/>
                  </a:lnTo>
                  <a:lnTo>
                    <a:pt x="42562" y="64103"/>
                  </a:lnTo>
                  <a:lnTo>
                    <a:pt x="43309" y="63875"/>
                  </a:lnTo>
                  <a:lnTo>
                    <a:pt x="44089" y="63583"/>
                  </a:lnTo>
                  <a:lnTo>
                    <a:pt x="44836" y="63323"/>
                  </a:lnTo>
                  <a:lnTo>
                    <a:pt x="45584" y="62998"/>
                  </a:lnTo>
                  <a:lnTo>
                    <a:pt x="46298" y="62706"/>
                  </a:lnTo>
                  <a:lnTo>
                    <a:pt x="47013" y="62348"/>
                  </a:lnTo>
                  <a:lnTo>
                    <a:pt x="48443" y="61633"/>
                  </a:lnTo>
                  <a:lnTo>
                    <a:pt x="49807" y="60854"/>
                  </a:lnTo>
                  <a:lnTo>
                    <a:pt x="51139" y="59976"/>
                  </a:lnTo>
                  <a:lnTo>
                    <a:pt x="52439" y="59067"/>
                  </a:lnTo>
                  <a:lnTo>
                    <a:pt x="53674" y="58092"/>
                  </a:lnTo>
                  <a:lnTo>
                    <a:pt x="54843" y="57052"/>
                  </a:lnTo>
                  <a:lnTo>
                    <a:pt x="55980" y="55980"/>
                  </a:lnTo>
                  <a:lnTo>
                    <a:pt x="57085" y="54843"/>
                  </a:lnTo>
                  <a:lnTo>
                    <a:pt x="58092" y="53641"/>
                  </a:lnTo>
                  <a:lnTo>
                    <a:pt x="59067" y="52406"/>
                  </a:lnTo>
                  <a:lnTo>
                    <a:pt x="60009" y="51139"/>
                  </a:lnTo>
                  <a:lnTo>
                    <a:pt x="60854" y="49807"/>
                  </a:lnTo>
                  <a:lnTo>
                    <a:pt x="61634" y="48410"/>
                  </a:lnTo>
                  <a:lnTo>
                    <a:pt x="62348" y="47013"/>
                  </a:lnTo>
                  <a:lnTo>
                    <a:pt x="62706" y="46298"/>
                  </a:lnTo>
                  <a:lnTo>
                    <a:pt x="63031" y="45551"/>
                  </a:lnTo>
                  <a:lnTo>
                    <a:pt x="63323" y="44804"/>
                  </a:lnTo>
                  <a:lnTo>
                    <a:pt x="63616" y="44056"/>
                  </a:lnTo>
                  <a:lnTo>
                    <a:pt x="63875" y="43309"/>
                  </a:lnTo>
                  <a:lnTo>
                    <a:pt x="64135" y="42562"/>
                  </a:lnTo>
                  <a:lnTo>
                    <a:pt x="64363" y="41782"/>
                  </a:lnTo>
                  <a:lnTo>
                    <a:pt x="64558" y="41002"/>
                  </a:lnTo>
                  <a:lnTo>
                    <a:pt x="64753" y="40190"/>
                  </a:lnTo>
                  <a:lnTo>
                    <a:pt x="64915" y="39410"/>
                  </a:lnTo>
                  <a:lnTo>
                    <a:pt x="65078" y="38598"/>
                  </a:lnTo>
                  <a:lnTo>
                    <a:pt x="65208" y="37786"/>
                  </a:lnTo>
                  <a:lnTo>
                    <a:pt x="65337" y="36974"/>
                  </a:lnTo>
                  <a:lnTo>
                    <a:pt x="65435" y="36161"/>
                  </a:lnTo>
                  <a:lnTo>
                    <a:pt x="65500" y="35317"/>
                  </a:lnTo>
                  <a:lnTo>
                    <a:pt x="65565" y="34472"/>
                  </a:lnTo>
                  <a:lnTo>
                    <a:pt x="65597" y="33627"/>
                  </a:lnTo>
                  <a:lnTo>
                    <a:pt x="65597" y="32782"/>
                  </a:lnTo>
                  <a:lnTo>
                    <a:pt x="65597" y="31938"/>
                  </a:lnTo>
                  <a:lnTo>
                    <a:pt x="65565" y="31093"/>
                  </a:lnTo>
                  <a:lnTo>
                    <a:pt x="65500" y="30281"/>
                  </a:lnTo>
                  <a:lnTo>
                    <a:pt x="65435" y="29436"/>
                  </a:lnTo>
                  <a:lnTo>
                    <a:pt x="65337" y="28624"/>
                  </a:lnTo>
                  <a:lnTo>
                    <a:pt x="65208" y="27811"/>
                  </a:lnTo>
                  <a:lnTo>
                    <a:pt x="65078" y="26999"/>
                  </a:lnTo>
                  <a:lnTo>
                    <a:pt x="64915" y="26187"/>
                  </a:lnTo>
                  <a:lnTo>
                    <a:pt x="64753" y="25407"/>
                  </a:lnTo>
                  <a:lnTo>
                    <a:pt x="64558" y="24595"/>
                  </a:lnTo>
                  <a:lnTo>
                    <a:pt x="64363" y="23815"/>
                  </a:lnTo>
                  <a:lnTo>
                    <a:pt x="64135" y="23035"/>
                  </a:lnTo>
                  <a:lnTo>
                    <a:pt x="63875" y="22288"/>
                  </a:lnTo>
                  <a:lnTo>
                    <a:pt x="63616" y="21508"/>
                  </a:lnTo>
                  <a:lnTo>
                    <a:pt x="63323" y="20761"/>
                  </a:lnTo>
                  <a:lnTo>
                    <a:pt x="63031" y="20046"/>
                  </a:lnTo>
                  <a:lnTo>
                    <a:pt x="62706" y="19299"/>
                  </a:lnTo>
                  <a:lnTo>
                    <a:pt x="62348" y="18584"/>
                  </a:lnTo>
                  <a:lnTo>
                    <a:pt x="61634" y="17155"/>
                  </a:lnTo>
                  <a:lnTo>
                    <a:pt x="60854" y="15790"/>
                  </a:lnTo>
                  <a:lnTo>
                    <a:pt x="60009" y="14458"/>
                  </a:lnTo>
                  <a:lnTo>
                    <a:pt x="59067" y="13191"/>
                  </a:lnTo>
                  <a:lnTo>
                    <a:pt x="58092" y="11924"/>
                  </a:lnTo>
                  <a:lnTo>
                    <a:pt x="57085" y="10754"/>
                  </a:lnTo>
                  <a:lnTo>
                    <a:pt x="55980" y="9617"/>
                  </a:lnTo>
                  <a:lnTo>
                    <a:pt x="54843" y="8512"/>
                  </a:lnTo>
                  <a:lnTo>
                    <a:pt x="53674" y="7505"/>
                  </a:lnTo>
                  <a:lnTo>
                    <a:pt x="52439" y="6530"/>
                  </a:lnTo>
                  <a:lnTo>
                    <a:pt x="51139" y="5621"/>
                  </a:lnTo>
                  <a:lnTo>
                    <a:pt x="49807" y="4744"/>
                  </a:lnTo>
                  <a:lnTo>
                    <a:pt x="48443" y="3964"/>
                  </a:lnTo>
                  <a:lnTo>
                    <a:pt x="47013" y="3249"/>
                  </a:lnTo>
                  <a:lnTo>
                    <a:pt x="46298" y="2892"/>
                  </a:lnTo>
                  <a:lnTo>
                    <a:pt x="45584" y="2567"/>
                  </a:lnTo>
                  <a:lnTo>
                    <a:pt x="44836" y="2274"/>
                  </a:lnTo>
                  <a:lnTo>
                    <a:pt x="44089" y="1982"/>
                  </a:lnTo>
                  <a:lnTo>
                    <a:pt x="43309" y="1722"/>
                  </a:lnTo>
                  <a:lnTo>
                    <a:pt x="42562" y="1495"/>
                  </a:lnTo>
                  <a:lnTo>
                    <a:pt x="41782" y="1235"/>
                  </a:lnTo>
                  <a:lnTo>
                    <a:pt x="41002" y="1040"/>
                  </a:lnTo>
                  <a:lnTo>
                    <a:pt x="40223" y="845"/>
                  </a:lnTo>
                  <a:lnTo>
                    <a:pt x="39410" y="682"/>
                  </a:lnTo>
                  <a:lnTo>
                    <a:pt x="38598" y="520"/>
                  </a:lnTo>
                  <a:lnTo>
                    <a:pt x="37786" y="390"/>
                  </a:lnTo>
                  <a:lnTo>
                    <a:pt x="36974" y="260"/>
                  </a:lnTo>
                  <a:lnTo>
                    <a:pt x="36161" y="162"/>
                  </a:lnTo>
                  <a:lnTo>
                    <a:pt x="35317" y="97"/>
                  </a:lnTo>
                  <a:lnTo>
                    <a:pt x="34504" y="32"/>
                  </a:lnTo>
                  <a:lnTo>
                    <a:pt x="33660" y="32"/>
                  </a:lnTo>
                  <a:lnTo>
                    <a:pt x="3281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37" name="Google Shape;1637;p28"/>
            <p:cNvSpPr/>
            <p:nvPr/>
          </p:nvSpPr>
          <p:spPr>
            <a:xfrm>
              <a:off x="8430765" y="-649262"/>
              <a:ext cx="1058768" cy="1369466"/>
            </a:xfrm>
            <a:custGeom>
              <a:avLst/>
              <a:gdLst/>
              <a:ahLst/>
              <a:cxnLst/>
              <a:rect l="l" t="t" r="r" b="b"/>
              <a:pathLst>
                <a:path w="32881" h="42530" extrusionOk="0">
                  <a:moveTo>
                    <a:pt x="28949" y="0"/>
                  </a:moveTo>
                  <a:lnTo>
                    <a:pt x="28624" y="33"/>
                  </a:lnTo>
                  <a:lnTo>
                    <a:pt x="28267" y="98"/>
                  </a:lnTo>
                  <a:lnTo>
                    <a:pt x="27942" y="228"/>
                  </a:lnTo>
                  <a:lnTo>
                    <a:pt x="27617" y="358"/>
                  </a:lnTo>
                  <a:lnTo>
                    <a:pt x="27292" y="520"/>
                  </a:lnTo>
                  <a:lnTo>
                    <a:pt x="27000" y="715"/>
                  </a:lnTo>
                  <a:lnTo>
                    <a:pt x="26708" y="943"/>
                  </a:lnTo>
                  <a:lnTo>
                    <a:pt x="26448" y="1203"/>
                  </a:lnTo>
                  <a:lnTo>
                    <a:pt x="26220" y="1495"/>
                  </a:lnTo>
                  <a:lnTo>
                    <a:pt x="683" y="36714"/>
                  </a:lnTo>
                  <a:lnTo>
                    <a:pt x="488" y="37039"/>
                  </a:lnTo>
                  <a:lnTo>
                    <a:pt x="326" y="37364"/>
                  </a:lnTo>
                  <a:lnTo>
                    <a:pt x="196" y="37689"/>
                  </a:lnTo>
                  <a:lnTo>
                    <a:pt x="98" y="38046"/>
                  </a:lnTo>
                  <a:lnTo>
                    <a:pt x="33" y="38404"/>
                  </a:lnTo>
                  <a:lnTo>
                    <a:pt x="1" y="38761"/>
                  </a:lnTo>
                  <a:lnTo>
                    <a:pt x="1" y="39086"/>
                  </a:lnTo>
                  <a:lnTo>
                    <a:pt x="33" y="39443"/>
                  </a:lnTo>
                  <a:lnTo>
                    <a:pt x="98" y="39801"/>
                  </a:lnTo>
                  <a:lnTo>
                    <a:pt x="228" y="40126"/>
                  </a:lnTo>
                  <a:lnTo>
                    <a:pt x="358" y="40450"/>
                  </a:lnTo>
                  <a:lnTo>
                    <a:pt x="521" y="40775"/>
                  </a:lnTo>
                  <a:lnTo>
                    <a:pt x="715" y="41068"/>
                  </a:lnTo>
                  <a:lnTo>
                    <a:pt x="943" y="41360"/>
                  </a:lnTo>
                  <a:lnTo>
                    <a:pt x="1235" y="41620"/>
                  </a:lnTo>
                  <a:lnTo>
                    <a:pt x="1528" y="41847"/>
                  </a:lnTo>
                  <a:lnTo>
                    <a:pt x="1820" y="42042"/>
                  </a:lnTo>
                  <a:lnTo>
                    <a:pt x="2145" y="42237"/>
                  </a:lnTo>
                  <a:lnTo>
                    <a:pt x="2502" y="42367"/>
                  </a:lnTo>
                  <a:lnTo>
                    <a:pt x="2827" y="42465"/>
                  </a:lnTo>
                  <a:lnTo>
                    <a:pt x="3185" y="42530"/>
                  </a:lnTo>
                  <a:lnTo>
                    <a:pt x="3899" y="42530"/>
                  </a:lnTo>
                  <a:lnTo>
                    <a:pt x="4257" y="42497"/>
                  </a:lnTo>
                  <a:lnTo>
                    <a:pt x="4582" y="42432"/>
                  </a:lnTo>
                  <a:lnTo>
                    <a:pt x="4939" y="42335"/>
                  </a:lnTo>
                  <a:lnTo>
                    <a:pt x="5264" y="42172"/>
                  </a:lnTo>
                  <a:lnTo>
                    <a:pt x="5589" y="42010"/>
                  </a:lnTo>
                  <a:lnTo>
                    <a:pt x="5881" y="41815"/>
                  </a:lnTo>
                  <a:lnTo>
                    <a:pt x="6141" y="41588"/>
                  </a:lnTo>
                  <a:lnTo>
                    <a:pt x="6401" y="41328"/>
                  </a:lnTo>
                  <a:lnTo>
                    <a:pt x="6661" y="41035"/>
                  </a:lnTo>
                  <a:lnTo>
                    <a:pt x="32166" y="5816"/>
                  </a:lnTo>
                  <a:lnTo>
                    <a:pt x="32361" y="5524"/>
                  </a:lnTo>
                  <a:lnTo>
                    <a:pt x="32556" y="5166"/>
                  </a:lnTo>
                  <a:lnTo>
                    <a:pt x="32686" y="4841"/>
                  </a:lnTo>
                  <a:lnTo>
                    <a:pt x="32783" y="4484"/>
                  </a:lnTo>
                  <a:lnTo>
                    <a:pt x="32848" y="4159"/>
                  </a:lnTo>
                  <a:lnTo>
                    <a:pt x="32881" y="3802"/>
                  </a:lnTo>
                  <a:lnTo>
                    <a:pt x="32848" y="3444"/>
                  </a:lnTo>
                  <a:lnTo>
                    <a:pt x="32816" y="3087"/>
                  </a:lnTo>
                  <a:lnTo>
                    <a:pt x="32751" y="2730"/>
                  </a:lnTo>
                  <a:lnTo>
                    <a:pt x="32653" y="2405"/>
                  </a:lnTo>
                  <a:lnTo>
                    <a:pt x="32523" y="2080"/>
                  </a:lnTo>
                  <a:lnTo>
                    <a:pt x="32328" y="1755"/>
                  </a:lnTo>
                  <a:lnTo>
                    <a:pt x="32133" y="1462"/>
                  </a:lnTo>
                  <a:lnTo>
                    <a:pt x="31906" y="1170"/>
                  </a:lnTo>
                  <a:lnTo>
                    <a:pt x="31646" y="910"/>
                  </a:lnTo>
                  <a:lnTo>
                    <a:pt x="31354" y="683"/>
                  </a:lnTo>
                  <a:lnTo>
                    <a:pt x="31029" y="488"/>
                  </a:lnTo>
                  <a:lnTo>
                    <a:pt x="30704" y="325"/>
                  </a:lnTo>
                  <a:lnTo>
                    <a:pt x="30379" y="195"/>
                  </a:lnTo>
                  <a:lnTo>
                    <a:pt x="30021" y="98"/>
                  </a:lnTo>
                  <a:lnTo>
                    <a:pt x="29664" y="33"/>
                  </a:lnTo>
                  <a:lnTo>
                    <a:pt x="29307"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38" name="Google Shape;1638;p28"/>
            <p:cNvSpPr/>
            <p:nvPr/>
          </p:nvSpPr>
          <p:spPr>
            <a:xfrm>
              <a:off x="6221226" y="3452"/>
              <a:ext cx="957274" cy="401759"/>
            </a:xfrm>
            <a:custGeom>
              <a:avLst/>
              <a:gdLst/>
              <a:ahLst/>
              <a:cxnLst/>
              <a:rect l="l" t="t" r="r" b="b"/>
              <a:pathLst>
                <a:path w="29729" h="12477" fill="none" extrusionOk="0">
                  <a:moveTo>
                    <a:pt x="27552" y="0"/>
                  </a:moveTo>
                  <a:lnTo>
                    <a:pt x="27552" y="0"/>
                  </a:lnTo>
                  <a:lnTo>
                    <a:pt x="27422" y="552"/>
                  </a:lnTo>
                  <a:lnTo>
                    <a:pt x="27292" y="1072"/>
                  </a:lnTo>
                  <a:lnTo>
                    <a:pt x="27097" y="1625"/>
                  </a:lnTo>
                  <a:lnTo>
                    <a:pt x="26934" y="2144"/>
                  </a:lnTo>
                  <a:lnTo>
                    <a:pt x="26707" y="2632"/>
                  </a:lnTo>
                  <a:lnTo>
                    <a:pt x="26480" y="3152"/>
                  </a:lnTo>
                  <a:lnTo>
                    <a:pt x="26220" y="3639"/>
                  </a:lnTo>
                  <a:lnTo>
                    <a:pt x="25960" y="4094"/>
                  </a:lnTo>
                  <a:lnTo>
                    <a:pt x="25635" y="4549"/>
                  </a:lnTo>
                  <a:lnTo>
                    <a:pt x="25342" y="5004"/>
                  </a:lnTo>
                  <a:lnTo>
                    <a:pt x="25018" y="5458"/>
                  </a:lnTo>
                  <a:lnTo>
                    <a:pt x="24660" y="5848"/>
                  </a:lnTo>
                  <a:lnTo>
                    <a:pt x="24303" y="6271"/>
                  </a:lnTo>
                  <a:lnTo>
                    <a:pt x="23913" y="6661"/>
                  </a:lnTo>
                  <a:lnTo>
                    <a:pt x="23523" y="7018"/>
                  </a:lnTo>
                  <a:lnTo>
                    <a:pt x="23101" y="7375"/>
                  </a:lnTo>
                  <a:lnTo>
                    <a:pt x="22678" y="7733"/>
                  </a:lnTo>
                  <a:lnTo>
                    <a:pt x="22223" y="8058"/>
                  </a:lnTo>
                  <a:lnTo>
                    <a:pt x="21769" y="8350"/>
                  </a:lnTo>
                  <a:lnTo>
                    <a:pt x="21314" y="8642"/>
                  </a:lnTo>
                  <a:lnTo>
                    <a:pt x="20826" y="8902"/>
                  </a:lnTo>
                  <a:lnTo>
                    <a:pt x="20339" y="9130"/>
                  </a:lnTo>
                  <a:lnTo>
                    <a:pt x="19852" y="9357"/>
                  </a:lnTo>
                  <a:lnTo>
                    <a:pt x="19332" y="9552"/>
                  </a:lnTo>
                  <a:lnTo>
                    <a:pt x="18812" y="9747"/>
                  </a:lnTo>
                  <a:lnTo>
                    <a:pt x="18260" y="9910"/>
                  </a:lnTo>
                  <a:lnTo>
                    <a:pt x="17707" y="10039"/>
                  </a:lnTo>
                  <a:lnTo>
                    <a:pt x="17155" y="10137"/>
                  </a:lnTo>
                  <a:lnTo>
                    <a:pt x="16603" y="10234"/>
                  </a:lnTo>
                  <a:lnTo>
                    <a:pt x="16018" y="10299"/>
                  </a:lnTo>
                  <a:lnTo>
                    <a:pt x="15465" y="10332"/>
                  </a:lnTo>
                  <a:lnTo>
                    <a:pt x="14881" y="10332"/>
                  </a:lnTo>
                  <a:lnTo>
                    <a:pt x="14881" y="10332"/>
                  </a:lnTo>
                  <a:lnTo>
                    <a:pt x="14296" y="10332"/>
                  </a:lnTo>
                  <a:lnTo>
                    <a:pt x="13711" y="10299"/>
                  </a:lnTo>
                  <a:lnTo>
                    <a:pt x="13159" y="10234"/>
                  </a:lnTo>
                  <a:lnTo>
                    <a:pt x="12574" y="10137"/>
                  </a:lnTo>
                  <a:lnTo>
                    <a:pt x="12022" y="10039"/>
                  </a:lnTo>
                  <a:lnTo>
                    <a:pt x="11469" y="9910"/>
                  </a:lnTo>
                  <a:lnTo>
                    <a:pt x="10949" y="9747"/>
                  </a:lnTo>
                  <a:lnTo>
                    <a:pt x="10430" y="9552"/>
                  </a:lnTo>
                  <a:lnTo>
                    <a:pt x="9910" y="9357"/>
                  </a:lnTo>
                  <a:lnTo>
                    <a:pt x="9390" y="9130"/>
                  </a:lnTo>
                  <a:lnTo>
                    <a:pt x="8902" y="8902"/>
                  </a:lnTo>
                  <a:lnTo>
                    <a:pt x="8415" y="8642"/>
                  </a:lnTo>
                  <a:lnTo>
                    <a:pt x="7960" y="8350"/>
                  </a:lnTo>
                  <a:lnTo>
                    <a:pt x="7505" y="8058"/>
                  </a:lnTo>
                  <a:lnTo>
                    <a:pt x="7083" y="7733"/>
                  </a:lnTo>
                  <a:lnTo>
                    <a:pt x="6628" y="7375"/>
                  </a:lnTo>
                  <a:lnTo>
                    <a:pt x="6238" y="7018"/>
                  </a:lnTo>
                  <a:lnTo>
                    <a:pt x="5816" y="6661"/>
                  </a:lnTo>
                  <a:lnTo>
                    <a:pt x="5459" y="6271"/>
                  </a:lnTo>
                  <a:lnTo>
                    <a:pt x="5101" y="5848"/>
                  </a:lnTo>
                  <a:lnTo>
                    <a:pt x="4744" y="5458"/>
                  </a:lnTo>
                  <a:lnTo>
                    <a:pt x="4419" y="5004"/>
                  </a:lnTo>
                  <a:lnTo>
                    <a:pt x="4094" y="4549"/>
                  </a:lnTo>
                  <a:lnTo>
                    <a:pt x="3802" y="4094"/>
                  </a:lnTo>
                  <a:lnTo>
                    <a:pt x="3542" y="3639"/>
                  </a:lnTo>
                  <a:lnTo>
                    <a:pt x="3282" y="3152"/>
                  </a:lnTo>
                  <a:lnTo>
                    <a:pt x="3054" y="2632"/>
                  </a:lnTo>
                  <a:lnTo>
                    <a:pt x="2827" y="2144"/>
                  </a:lnTo>
                  <a:lnTo>
                    <a:pt x="2632" y="1625"/>
                  </a:lnTo>
                  <a:lnTo>
                    <a:pt x="2469" y="1072"/>
                  </a:lnTo>
                  <a:lnTo>
                    <a:pt x="2307" y="552"/>
                  </a:lnTo>
                  <a:lnTo>
                    <a:pt x="2210" y="0"/>
                  </a:lnTo>
                  <a:lnTo>
                    <a:pt x="0" y="0"/>
                  </a:lnTo>
                  <a:lnTo>
                    <a:pt x="0" y="0"/>
                  </a:lnTo>
                  <a:lnTo>
                    <a:pt x="130" y="650"/>
                  </a:lnTo>
                  <a:lnTo>
                    <a:pt x="293" y="1300"/>
                  </a:lnTo>
                  <a:lnTo>
                    <a:pt x="488" y="1949"/>
                  </a:lnTo>
                  <a:lnTo>
                    <a:pt x="715" y="2567"/>
                  </a:lnTo>
                  <a:lnTo>
                    <a:pt x="942" y="3184"/>
                  </a:lnTo>
                  <a:lnTo>
                    <a:pt x="1202" y="3769"/>
                  </a:lnTo>
                  <a:lnTo>
                    <a:pt x="1495" y="4354"/>
                  </a:lnTo>
                  <a:lnTo>
                    <a:pt x="1820" y="4939"/>
                  </a:lnTo>
                  <a:lnTo>
                    <a:pt x="2145" y="5491"/>
                  </a:lnTo>
                  <a:lnTo>
                    <a:pt x="2502" y="6043"/>
                  </a:lnTo>
                  <a:lnTo>
                    <a:pt x="2892" y="6563"/>
                  </a:lnTo>
                  <a:lnTo>
                    <a:pt x="3282" y="7050"/>
                  </a:lnTo>
                  <a:lnTo>
                    <a:pt x="3737" y="7538"/>
                  </a:lnTo>
                  <a:lnTo>
                    <a:pt x="4159" y="8025"/>
                  </a:lnTo>
                  <a:lnTo>
                    <a:pt x="4646" y="8480"/>
                  </a:lnTo>
                  <a:lnTo>
                    <a:pt x="5134" y="8902"/>
                  </a:lnTo>
                  <a:lnTo>
                    <a:pt x="5621" y="9292"/>
                  </a:lnTo>
                  <a:lnTo>
                    <a:pt x="6141" y="9682"/>
                  </a:lnTo>
                  <a:lnTo>
                    <a:pt x="6693" y="10072"/>
                  </a:lnTo>
                  <a:lnTo>
                    <a:pt x="7245" y="10397"/>
                  </a:lnTo>
                  <a:lnTo>
                    <a:pt x="7798" y="10722"/>
                  </a:lnTo>
                  <a:lnTo>
                    <a:pt x="8383" y="11014"/>
                  </a:lnTo>
                  <a:lnTo>
                    <a:pt x="8967" y="11274"/>
                  </a:lnTo>
                  <a:lnTo>
                    <a:pt x="9585" y="11534"/>
                  </a:lnTo>
                  <a:lnTo>
                    <a:pt x="10202" y="11761"/>
                  </a:lnTo>
                  <a:lnTo>
                    <a:pt x="10852" y="11956"/>
                  </a:lnTo>
                  <a:lnTo>
                    <a:pt x="11502" y="12119"/>
                  </a:lnTo>
                  <a:lnTo>
                    <a:pt x="12151" y="12249"/>
                  </a:lnTo>
                  <a:lnTo>
                    <a:pt x="12834" y="12346"/>
                  </a:lnTo>
                  <a:lnTo>
                    <a:pt x="13484" y="12411"/>
                  </a:lnTo>
                  <a:lnTo>
                    <a:pt x="14166" y="12476"/>
                  </a:lnTo>
                  <a:lnTo>
                    <a:pt x="14881" y="12476"/>
                  </a:lnTo>
                  <a:lnTo>
                    <a:pt x="14881" y="12476"/>
                  </a:lnTo>
                  <a:lnTo>
                    <a:pt x="15563" y="12476"/>
                  </a:lnTo>
                  <a:lnTo>
                    <a:pt x="16245" y="12411"/>
                  </a:lnTo>
                  <a:lnTo>
                    <a:pt x="16928" y="12346"/>
                  </a:lnTo>
                  <a:lnTo>
                    <a:pt x="17610" y="12249"/>
                  </a:lnTo>
                  <a:lnTo>
                    <a:pt x="18260" y="12119"/>
                  </a:lnTo>
                  <a:lnTo>
                    <a:pt x="18909" y="11956"/>
                  </a:lnTo>
                  <a:lnTo>
                    <a:pt x="19527" y="11761"/>
                  </a:lnTo>
                  <a:lnTo>
                    <a:pt x="20144" y="11534"/>
                  </a:lnTo>
                  <a:lnTo>
                    <a:pt x="20761" y="11274"/>
                  </a:lnTo>
                  <a:lnTo>
                    <a:pt x="21379" y="11014"/>
                  </a:lnTo>
                  <a:lnTo>
                    <a:pt x="21963" y="10722"/>
                  </a:lnTo>
                  <a:lnTo>
                    <a:pt x="22516" y="10397"/>
                  </a:lnTo>
                  <a:lnTo>
                    <a:pt x="23068" y="10072"/>
                  </a:lnTo>
                  <a:lnTo>
                    <a:pt x="23620" y="9682"/>
                  </a:lnTo>
                  <a:lnTo>
                    <a:pt x="24140" y="9292"/>
                  </a:lnTo>
                  <a:lnTo>
                    <a:pt x="24628" y="8902"/>
                  </a:lnTo>
                  <a:lnTo>
                    <a:pt x="25115" y="8480"/>
                  </a:lnTo>
                  <a:lnTo>
                    <a:pt x="25570" y="8025"/>
                  </a:lnTo>
                  <a:lnTo>
                    <a:pt x="26025" y="7538"/>
                  </a:lnTo>
                  <a:lnTo>
                    <a:pt x="26447" y="7050"/>
                  </a:lnTo>
                  <a:lnTo>
                    <a:pt x="26837" y="6563"/>
                  </a:lnTo>
                  <a:lnTo>
                    <a:pt x="27227" y="6043"/>
                  </a:lnTo>
                  <a:lnTo>
                    <a:pt x="27584" y="5491"/>
                  </a:lnTo>
                  <a:lnTo>
                    <a:pt x="27942" y="4939"/>
                  </a:lnTo>
                  <a:lnTo>
                    <a:pt x="28234" y="4354"/>
                  </a:lnTo>
                  <a:lnTo>
                    <a:pt x="28526" y="3769"/>
                  </a:lnTo>
                  <a:lnTo>
                    <a:pt x="28819" y="3184"/>
                  </a:lnTo>
                  <a:lnTo>
                    <a:pt x="29046" y="2567"/>
                  </a:lnTo>
                  <a:lnTo>
                    <a:pt x="29241" y="1949"/>
                  </a:lnTo>
                  <a:lnTo>
                    <a:pt x="29436" y="1300"/>
                  </a:lnTo>
                  <a:lnTo>
                    <a:pt x="29599" y="650"/>
                  </a:lnTo>
                  <a:lnTo>
                    <a:pt x="29729" y="0"/>
                  </a:lnTo>
                  <a:lnTo>
                    <a:pt x="27552" y="0"/>
                  </a:lnTo>
                  <a:close/>
                </a:path>
              </a:pathLst>
            </a:custGeom>
            <a:noFill/>
            <a:ln w="8925"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39" name="Google Shape;1639;p28"/>
            <p:cNvSpPr/>
            <p:nvPr/>
          </p:nvSpPr>
          <p:spPr>
            <a:xfrm>
              <a:off x="8430786" y="173037"/>
              <a:ext cx="1058736" cy="1369498"/>
            </a:xfrm>
            <a:custGeom>
              <a:avLst/>
              <a:gdLst/>
              <a:ahLst/>
              <a:cxnLst/>
              <a:rect l="l" t="t" r="r" b="b"/>
              <a:pathLst>
                <a:path w="32880" h="42531" extrusionOk="0">
                  <a:moveTo>
                    <a:pt x="28981" y="1"/>
                  </a:moveTo>
                  <a:lnTo>
                    <a:pt x="28624" y="33"/>
                  </a:lnTo>
                  <a:lnTo>
                    <a:pt x="28266" y="98"/>
                  </a:lnTo>
                  <a:lnTo>
                    <a:pt x="27942" y="196"/>
                  </a:lnTo>
                  <a:lnTo>
                    <a:pt x="27617" y="358"/>
                  </a:lnTo>
                  <a:lnTo>
                    <a:pt x="27292" y="521"/>
                  </a:lnTo>
                  <a:lnTo>
                    <a:pt x="26999" y="715"/>
                  </a:lnTo>
                  <a:lnTo>
                    <a:pt x="26707" y="943"/>
                  </a:lnTo>
                  <a:lnTo>
                    <a:pt x="26447" y="1203"/>
                  </a:lnTo>
                  <a:lnTo>
                    <a:pt x="26220" y="1495"/>
                  </a:lnTo>
                  <a:lnTo>
                    <a:pt x="715" y="36714"/>
                  </a:lnTo>
                  <a:lnTo>
                    <a:pt x="487" y="37039"/>
                  </a:lnTo>
                  <a:lnTo>
                    <a:pt x="325" y="37364"/>
                  </a:lnTo>
                  <a:lnTo>
                    <a:pt x="195" y="37689"/>
                  </a:lnTo>
                  <a:lnTo>
                    <a:pt x="98" y="38046"/>
                  </a:lnTo>
                  <a:lnTo>
                    <a:pt x="33" y="38404"/>
                  </a:lnTo>
                  <a:lnTo>
                    <a:pt x="0" y="38729"/>
                  </a:lnTo>
                  <a:lnTo>
                    <a:pt x="0" y="39086"/>
                  </a:lnTo>
                  <a:lnTo>
                    <a:pt x="33" y="39444"/>
                  </a:lnTo>
                  <a:lnTo>
                    <a:pt x="130" y="39801"/>
                  </a:lnTo>
                  <a:lnTo>
                    <a:pt x="228" y="40126"/>
                  </a:lnTo>
                  <a:lnTo>
                    <a:pt x="357" y="40451"/>
                  </a:lnTo>
                  <a:lnTo>
                    <a:pt x="520" y="40776"/>
                  </a:lnTo>
                  <a:lnTo>
                    <a:pt x="747" y="41068"/>
                  </a:lnTo>
                  <a:lnTo>
                    <a:pt x="975" y="41360"/>
                  </a:lnTo>
                  <a:lnTo>
                    <a:pt x="1235" y="41620"/>
                  </a:lnTo>
                  <a:lnTo>
                    <a:pt x="1527" y="41848"/>
                  </a:lnTo>
                  <a:lnTo>
                    <a:pt x="1852" y="42043"/>
                  </a:lnTo>
                  <a:lnTo>
                    <a:pt x="2177" y="42238"/>
                  </a:lnTo>
                  <a:lnTo>
                    <a:pt x="2502" y="42368"/>
                  </a:lnTo>
                  <a:lnTo>
                    <a:pt x="2859" y="42465"/>
                  </a:lnTo>
                  <a:lnTo>
                    <a:pt x="3217" y="42530"/>
                  </a:lnTo>
                  <a:lnTo>
                    <a:pt x="3899" y="42530"/>
                  </a:lnTo>
                  <a:lnTo>
                    <a:pt x="4256" y="42498"/>
                  </a:lnTo>
                  <a:lnTo>
                    <a:pt x="4614" y="42433"/>
                  </a:lnTo>
                  <a:lnTo>
                    <a:pt x="4939" y="42335"/>
                  </a:lnTo>
                  <a:lnTo>
                    <a:pt x="5263" y="42173"/>
                  </a:lnTo>
                  <a:lnTo>
                    <a:pt x="5588" y="42010"/>
                  </a:lnTo>
                  <a:lnTo>
                    <a:pt x="5881" y="41815"/>
                  </a:lnTo>
                  <a:lnTo>
                    <a:pt x="6173" y="41588"/>
                  </a:lnTo>
                  <a:lnTo>
                    <a:pt x="6433" y="41328"/>
                  </a:lnTo>
                  <a:lnTo>
                    <a:pt x="6661" y="41036"/>
                  </a:lnTo>
                  <a:lnTo>
                    <a:pt x="32165" y="5816"/>
                  </a:lnTo>
                  <a:lnTo>
                    <a:pt x="32393" y="5524"/>
                  </a:lnTo>
                  <a:lnTo>
                    <a:pt x="32555" y="5167"/>
                  </a:lnTo>
                  <a:lnTo>
                    <a:pt x="32685" y="4842"/>
                  </a:lnTo>
                  <a:lnTo>
                    <a:pt x="32783" y="4484"/>
                  </a:lnTo>
                  <a:lnTo>
                    <a:pt x="32848" y="4159"/>
                  </a:lnTo>
                  <a:lnTo>
                    <a:pt x="32880" y="3802"/>
                  </a:lnTo>
                  <a:lnTo>
                    <a:pt x="32880" y="3445"/>
                  </a:lnTo>
                  <a:lnTo>
                    <a:pt x="32815" y="3087"/>
                  </a:lnTo>
                  <a:lnTo>
                    <a:pt x="32750" y="2730"/>
                  </a:lnTo>
                  <a:lnTo>
                    <a:pt x="32653" y="2405"/>
                  </a:lnTo>
                  <a:lnTo>
                    <a:pt x="32523" y="2080"/>
                  </a:lnTo>
                  <a:lnTo>
                    <a:pt x="32360" y="1755"/>
                  </a:lnTo>
                  <a:lnTo>
                    <a:pt x="32133" y="1463"/>
                  </a:lnTo>
                  <a:lnTo>
                    <a:pt x="31905" y="1170"/>
                  </a:lnTo>
                  <a:lnTo>
                    <a:pt x="31645" y="910"/>
                  </a:lnTo>
                  <a:lnTo>
                    <a:pt x="31353" y="683"/>
                  </a:lnTo>
                  <a:lnTo>
                    <a:pt x="31028" y="488"/>
                  </a:lnTo>
                  <a:lnTo>
                    <a:pt x="30703" y="326"/>
                  </a:lnTo>
                  <a:lnTo>
                    <a:pt x="30378" y="196"/>
                  </a:lnTo>
                  <a:lnTo>
                    <a:pt x="30021" y="98"/>
                  </a:lnTo>
                  <a:lnTo>
                    <a:pt x="29664" y="33"/>
                  </a:lnTo>
                  <a:lnTo>
                    <a:pt x="2933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40" name="Google Shape;1640;p28"/>
            <p:cNvSpPr/>
            <p:nvPr/>
          </p:nvSpPr>
          <p:spPr>
            <a:xfrm>
              <a:off x="5439351" y="377033"/>
              <a:ext cx="45016" cy="45016"/>
            </a:xfrm>
            <a:custGeom>
              <a:avLst/>
              <a:gdLst/>
              <a:ahLst/>
              <a:cxnLst/>
              <a:rect l="l" t="t" r="r" b="b"/>
              <a:pathLst>
                <a:path w="1398" h="1398" extrusionOk="0">
                  <a:moveTo>
                    <a:pt x="553" y="1"/>
                  </a:moveTo>
                  <a:lnTo>
                    <a:pt x="423" y="33"/>
                  </a:lnTo>
                  <a:lnTo>
                    <a:pt x="293" y="98"/>
                  </a:lnTo>
                  <a:lnTo>
                    <a:pt x="196" y="196"/>
                  </a:lnTo>
                  <a:lnTo>
                    <a:pt x="98" y="293"/>
                  </a:lnTo>
                  <a:lnTo>
                    <a:pt x="33" y="423"/>
                  </a:lnTo>
                  <a:lnTo>
                    <a:pt x="1" y="553"/>
                  </a:lnTo>
                  <a:lnTo>
                    <a:pt x="1" y="683"/>
                  </a:lnTo>
                  <a:lnTo>
                    <a:pt x="1" y="813"/>
                  </a:lnTo>
                  <a:lnTo>
                    <a:pt x="33" y="943"/>
                  </a:lnTo>
                  <a:lnTo>
                    <a:pt x="98" y="1073"/>
                  </a:lnTo>
                  <a:lnTo>
                    <a:pt x="196" y="1170"/>
                  </a:lnTo>
                  <a:lnTo>
                    <a:pt x="293" y="1268"/>
                  </a:lnTo>
                  <a:lnTo>
                    <a:pt x="423" y="1333"/>
                  </a:lnTo>
                  <a:lnTo>
                    <a:pt x="553" y="1365"/>
                  </a:lnTo>
                  <a:lnTo>
                    <a:pt x="683" y="1398"/>
                  </a:lnTo>
                  <a:lnTo>
                    <a:pt x="813" y="1365"/>
                  </a:lnTo>
                  <a:lnTo>
                    <a:pt x="943" y="1333"/>
                  </a:lnTo>
                  <a:lnTo>
                    <a:pt x="1073" y="1268"/>
                  </a:lnTo>
                  <a:lnTo>
                    <a:pt x="1170" y="1170"/>
                  </a:lnTo>
                  <a:lnTo>
                    <a:pt x="1268" y="1073"/>
                  </a:lnTo>
                  <a:lnTo>
                    <a:pt x="1333" y="943"/>
                  </a:lnTo>
                  <a:lnTo>
                    <a:pt x="1365" y="813"/>
                  </a:lnTo>
                  <a:lnTo>
                    <a:pt x="1398" y="683"/>
                  </a:lnTo>
                  <a:lnTo>
                    <a:pt x="1365" y="553"/>
                  </a:lnTo>
                  <a:lnTo>
                    <a:pt x="1333" y="423"/>
                  </a:lnTo>
                  <a:lnTo>
                    <a:pt x="1268" y="293"/>
                  </a:lnTo>
                  <a:lnTo>
                    <a:pt x="1170" y="196"/>
                  </a:lnTo>
                  <a:lnTo>
                    <a:pt x="1073" y="98"/>
                  </a:lnTo>
                  <a:lnTo>
                    <a:pt x="943" y="33"/>
                  </a:lnTo>
                  <a:lnTo>
                    <a:pt x="81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41" name="Google Shape;1641;p28"/>
            <p:cNvSpPr/>
            <p:nvPr/>
          </p:nvSpPr>
          <p:spPr>
            <a:xfrm>
              <a:off x="5536659" y="377033"/>
              <a:ext cx="45016" cy="45016"/>
            </a:xfrm>
            <a:custGeom>
              <a:avLst/>
              <a:gdLst/>
              <a:ahLst/>
              <a:cxnLst/>
              <a:rect l="l" t="t" r="r" b="b"/>
              <a:pathLst>
                <a:path w="1398" h="1398" extrusionOk="0">
                  <a:moveTo>
                    <a:pt x="553" y="1"/>
                  </a:moveTo>
                  <a:lnTo>
                    <a:pt x="423" y="33"/>
                  </a:lnTo>
                  <a:lnTo>
                    <a:pt x="293" y="98"/>
                  </a:lnTo>
                  <a:lnTo>
                    <a:pt x="195" y="196"/>
                  </a:lnTo>
                  <a:lnTo>
                    <a:pt x="98" y="293"/>
                  </a:lnTo>
                  <a:lnTo>
                    <a:pt x="33" y="423"/>
                  </a:lnTo>
                  <a:lnTo>
                    <a:pt x="0" y="553"/>
                  </a:lnTo>
                  <a:lnTo>
                    <a:pt x="0" y="683"/>
                  </a:lnTo>
                  <a:lnTo>
                    <a:pt x="0" y="813"/>
                  </a:lnTo>
                  <a:lnTo>
                    <a:pt x="33" y="943"/>
                  </a:lnTo>
                  <a:lnTo>
                    <a:pt x="98" y="1073"/>
                  </a:lnTo>
                  <a:lnTo>
                    <a:pt x="195" y="1170"/>
                  </a:lnTo>
                  <a:lnTo>
                    <a:pt x="293" y="1268"/>
                  </a:lnTo>
                  <a:lnTo>
                    <a:pt x="423" y="1333"/>
                  </a:lnTo>
                  <a:lnTo>
                    <a:pt x="553" y="1365"/>
                  </a:lnTo>
                  <a:lnTo>
                    <a:pt x="683" y="1398"/>
                  </a:lnTo>
                  <a:lnTo>
                    <a:pt x="813" y="1365"/>
                  </a:lnTo>
                  <a:lnTo>
                    <a:pt x="943" y="1333"/>
                  </a:lnTo>
                  <a:lnTo>
                    <a:pt x="1072" y="1268"/>
                  </a:lnTo>
                  <a:lnTo>
                    <a:pt x="1170" y="1170"/>
                  </a:lnTo>
                  <a:lnTo>
                    <a:pt x="1267" y="1073"/>
                  </a:lnTo>
                  <a:lnTo>
                    <a:pt x="1332" y="943"/>
                  </a:lnTo>
                  <a:lnTo>
                    <a:pt x="1365" y="813"/>
                  </a:lnTo>
                  <a:lnTo>
                    <a:pt x="1397" y="683"/>
                  </a:lnTo>
                  <a:lnTo>
                    <a:pt x="1365" y="553"/>
                  </a:lnTo>
                  <a:lnTo>
                    <a:pt x="1332" y="423"/>
                  </a:lnTo>
                  <a:lnTo>
                    <a:pt x="1267" y="293"/>
                  </a:lnTo>
                  <a:lnTo>
                    <a:pt x="1170" y="196"/>
                  </a:lnTo>
                  <a:lnTo>
                    <a:pt x="1072" y="98"/>
                  </a:lnTo>
                  <a:lnTo>
                    <a:pt x="943" y="33"/>
                  </a:lnTo>
                  <a:lnTo>
                    <a:pt x="81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42" name="Google Shape;1642;p28"/>
            <p:cNvSpPr/>
            <p:nvPr/>
          </p:nvSpPr>
          <p:spPr>
            <a:xfrm>
              <a:off x="5633936" y="377033"/>
              <a:ext cx="45016" cy="45016"/>
            </a:xfrm>
            <a:custGeom>
              <a:avLst/>
              <a:gdLst/>
              <a:ahLst/>
              <a:cxnLst/>
              <a:rect l="l" t="t" r="r" b="b"/>
              <a:pathLst>
                <a:path w="1398" h="1398" extrusionOk="0">
                  <a:moveTo>
                    <a:pt x="553" y="1"/>
                  </a:moveTo>
                  <a:lnTo>
                    <a:pt x="423" y="33"/>
                  </a:lnTo>
                  <a:lnTo>
                    <a:pt x="293" y="98"/>
                  </a:lnTo>
                  <a:lnTo>
                    <a:pt x="196" y="196"/>
                  </a:lnTo>
                  <a:lnTo>
                    <a:pt x="98" y="293"/>
                  </a:lnTo>
                  <a:lnTo>
                    <a:pt x="33" y="423"/>
                  </a:lnTo>
                  <a:lnTo>
                    <a:pt x="1" y="553"/>
                  </a:lnTo>
                  <a:lnTo>
                    <a:pt x="1" y="683"/>
                  </a:lnTo>
                  <a:lnTo>
                    <a:pt x="1" y="813"/>
                  </a:lnTo>
                  <a:lnTo>
                    <a:pt x="33" y="943"/>
                  </a:lnTo>
                  <a:lnTo>
                    <a:pt x="98" y="1073"/>
                  </a:lnTo>
                  <a:lnTo>
                    <a:pt x="196" y="1170"/>
                  </a:lnTo>
                  <a:lnTo>
                    <a:pt x="293" y="1268"/>
                  </a:lnTo>
                  <a:lnTo>
                    <a:pt x="423" y="1333"/>
                  </a:lnTo>
                  <a:lnTo>
                    <a:pt x="553" y="1365"/>
                  </a:lnTo>
                  <a:lnTo>
                    <a:pt x="683" y="1398"/>
                  </a:lnTo>
                  <a:lnTo>
                    <a:pt x="813" y="1365"/>
                  </a:lnTo>
                  <a:lnTo>
                    <a:pt x="943" y="1333"/>
                  </a:lnTo>
                  <a:lnTo>
                    <a:pt x="1073" y="1268"/>
                  </a:lnTo>
                  <a:lnTo>
                    <a:pt x="1171" y="1170"/>
                  </a:lnTo>
                  <a:lnTo>
                    <a:pt x="1268" y="1073"/>
                  </a:lnTo>
                  <a:lnTo>
                    <a:pt x="1333" y="943"/>
                  </a:lnTo>
                  <a:lnTo>
                    <a:pt x="1365" y="813"/>
                  </a:lnTo>
                  <a:lnTo>
                    <a:pt x="1398" y="683"/>
                  </a:lnTo>
                  <a:lnTo>
                    <a:pt x="1365" y="553"/>
                  </a:lnTo>
                  <a:lnTo>
                    <a:pt x="1333" y="423"/>
                  </a:lnTo>
                  <a:lnTo>
                    <a:pt x="1268" y="293"/>
                  </a:lnTo>
                  <a:lnTo>
                    <a:pt x="1171" y="196"/>
                  </a:lnTo>
                  <a:lnTo>
                    <a:pt x="1073" y="98"/>
                  </a:lnTo>
                  <a:lnTo>
                    <a:pt x="943" y="33"/>
                  </a:lnTo>
                  <a:lnTo>
                    <a:pt x="81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43" name="Google Shape;1643;p28"/>
            <p:cNvSpPr/>
            <p:nvPr/>
          </p:nvSpPr>
          <p:spPr>
            <a:xfrm rot="-5400000">
              <a:off x="1812879" y="-287320"/>
              <a:ext cx="402822" cy="957306"/>
            </a:xfrm>
            <a:custGeom>
              <a:avLst/>
              <a:gdLst/>
              <a:ahLst/>
              <a:cxnLst/>
              <a:rect l="l" t="t" r="r" b="b"/>
              <a:pathLst>
                <a:path w="12510" h="29730" fill="none" extrusionOk="0">
                  <a:moveTo>
                    <a:pt x="12509" y="27552"/>
                  </a:moveTo>
                  <a:lnTo>
                    <a:pt x="12509" y="27552"/>
                  </a:lnTo>
                  <a:lnTo>
                    <a:pt x="11957" y="27423"/>
                  </a:lnTo>
                  <a:lnTo>
                    <a:pt x="11405" y="27293"/>
                  </a:lnTo>
                  <a:lnTo>
                    <a:pt x="10885" y="27098"/>
                  </a:lnTo>
                  <a:lnTo>
                    <a:pt x="10365" y="26903"/>
                  </a:lnTo>
                  <a:lnTo>
                    <a:pt x="9845" y="26708"/>
                  </a:lnTo>
                  <a:lnTo>
                    <a:pt x="9358" y="26480"/>
                  </a:lnTo>
                  <a:lnTo>
                    <a:pt x="8870" y="26220"/>
                  </a:lnTo>
                  <a:lnTo>
                    <a:pt x="8383" y="25928"/>
                  </a:lnTo>
                  <a:lnTo>
                    <a:pt x="7928" y="25636"/>
                  </a:lnTo>
                  <a:lnTo>
                    <a:pt x="7473" y="25343"/>
                  </a:lnTo>
                  <a:lnTo>
                    <a:pt x="7051" y="25018"/>
                  </a:lnTo>
                  <a:lnTo>
                    <a:pt x="6629" y="24661"/>
                  </a:lnTo>
                  <a:lnTo>
                    <a:pt x="6239" y="24303"/>
                  </a:lnTo>
                  <a:lnTo>
                    <a:pt x="5849" y="23914"/>
                  </a:lnTo>
                  <a:lnTo>
                    <a:pt x="5459" y="23524"/>
                  </a:lnTo>
                  <a:lnTo>
                    <a:pt x="5102" y="23101"/>
                  </a:lnTo>
                  <a:lnTo>
                    <a:pt x="4777" y="22679"/>
                  </a:lnTo>
                  <a:lnTo>
                    <a:pt x="4452" y="22224"/>
                  </a:lnTo>
                  <a:lnTo>
                    <a:pt x="4159" y="21769"/>
                  </a:lnTo>
                  <a:lnTo>
                    <a:pt x="3867" y="21314"/>
                  </a:lnTo>
                  <a:lnTo>
                    <a:pt x="3607" y="20827"/>
                  </a:lnTo>
                  <a:lnTo>
                    <a:pt x="3347" y="20340"/>
                  </a:lnTo>
                  <a:lnTo>
                    <a:pt x="3152" y="19820"/>
                  </a:lnTo>
                  <a:lnTo>
                    <a:pt x="2925" y="19333"/>
                  </a:lnTo>
                  <a:lnTo>
                    <a:pt x="2762" y="18780"/>
                  </a:lnTo>
                  <a:lnTo>
                    <a:pt x="2600" y="18260"/>
                  </a:lnTo>
                  <a:lnTo>
                    <a:pt x="2470" y="17708"/>
                  </a:lnTo>
                  <a:lnTo>
                    <a:pt x="2340" y="17156"/>
                  </a:lnTo>
                  <a:lnTo>
                    <a:pt x="2275" y="16603"/>
                  </a:lnTo>
                  <a:lnTo>
                    <a:pt x="2210" y="16019"/>
                  </a:lnTo>
                  <a:lnTo>
                    <a:pt x="2178" y="15466"/>
                  </a:lnTo>
                  <a:lnTo>
                    <a:pt x="2145" y="14881"/>
                  </a:lnTo>
                  <a:lnTo>
                    <a:pt x="2145" y="14881"/>
                  </a:lnTo>
                  <a:lnTo>
                    <a:pt x="2178" y="14297"/>
                  </a:lnTo>
                  <a:lnTo>
                    <a:pt x="2210" y="13712"/>
                  </a:lnTo>
                  <a:lnTo>
                    <a:pt x="2275" y="13127"/>
                  </a:lnTo>
                  <a:lnTo>
                    <a:pt x="2340" y="12575"/>
                  </a:lnTo>
                  <a:lnTo>
                    <a:pt x="2470" y="12022"/>
                  </a:lnTo>
                  <a:lnTo>
                    <a:pt x="2600" y="11470"/>
                  </a:lnTo>
                  <a:lnTo>
                    <a:pt x="2762" y="10950"/>
                  </a:lnTo>
                  <a:lnTo>
                    <a:pt x="2925" y="10430"/>
                  </a:lnTo>
                  <a:lnTo>
                    <a:pt x="3152" y="9910"/>
                  </a:lnTo>
                  <a:lnTo>
                    <a:pt x="3347" y="9391"/>
                  </a:lnTo>
                  <a:lnTo>
                    <a:pt x="3607" y="8903"/>
                  </a:lnTo>
                  <a:lnTo>
                    <a:pt x="3867" y="8416"/>
                  </a:lnTo>
                  <a:lnTo>
                    <a:pt x="4159" y="7961"/>
                  </a:lnTo>
                  <a:lnTo>
                    <a:pt x="4452" y="7506"/>
                  </a:lnTo>
                  <a:lnTo>
                    <a:pt x="4777" y="7051"/>
                  </a:lnTo>
                  <a:lnTo>
                    <a:pt x="5102" y="6629"/>
                  </a:lnTo>
                  <a:lnTo>
                    <a:pt x="5459" y="6239"/>
                  </a:lnTo>
                  <a:lnTo>
                    <a:pt x="5849" y="5817"/>
                  </a:lnTo>
                  <a:lnTo>
                    <a:pt x="6239" y="5459"/>
                  </a:lnTo>
                  <a:lnTo>
                    <a:pt x="6629" y="5069"/>
                  </a:lnTo>
                  <a:lnTo>
                    <a:pt x="7051" y="4745"/>
                  </a:lnTo>
                  <a:lnTo>
                    <a:pt x="7473" y="4420"/>
                  </a:lnTo>
                  <a:lnTo>
                    <a:pt x="7928" y="4095"/>
                  </a:lnTo>
                  <a:lnTo>
                    <a:pt x="8383" y="3802"/>
                  </a:lnTo>
                  <a:lnTo>
                    <a:pt x="8870" y="3510"/>
                  </a:lnTo>
                  <a:lnTo>
                    <a:pt x="9358" y="3282"/>
                  </a:lnTo>
                  <a:lnTo>
                    <a:pt x="9845" y="3023"/>
                  </a:lnTo>
                  <a:lnTo>
                    <a:pt x="10365" y="2828"/>
                  </a:lnTo>
                  <a:lnTo>
                    <a:pt x="10885" y="2633"/>
                  </a:lnTo>
                  <a:lnTo>
                    <a:pt x="11405" y="2470"/>
                  </a:lnTo>
                  <a:lnTo>
                    <a:pt x="11957" y="2308"/>
                  </a:lnTo>
                  <a:lnTo>
                    <a:pt x="12509" y="2178"/>
                  </a:lnTo>
                  <a:lnTo>
                    <a:pt x="12509" y="1"/>
                  </a:lnTo>
                  <a:lnTo>
                    <a:pt x="12509" y="1"/>
                  </a:lnTo>
                  <a:lnTo>
                    <a:pt x="11860" y="131"/>
                  </a:lnTo>
                  <a:lnTo>
                    <a:pt x="11210" y="293"/>
                  </a:lnTo>
                  <a:lnTo>
                    <a:pt x="10560" y="488"/>
                  </a:lnTo>
                  <a:lnTo>
                    <a:pt x="9943" y="683"/>
                  </a:lnTo>
                  <a:lnTo>
                    <a:pt x="9325" y="943"/>
                  </a:lnTo>
                  <a:lnTo>
                    <a:pt x="8708" y="1203"/>
                  </a:lnTo>
                  <a:lnTo>
                    <a:pt x="8123" y="1496"/>
                  </a:lnTo>
                  <a:lnTo>
                    <a:pt x="7571" y="1820"/>
                  </a:lnTo>
                  <a:lnTo>
                    <a:pt x="7019" y="2145"/>
                  </a:lnTo>
                  <a:lnTo>
                    <a:pt x="6466" y="2503"/>
                  </a:lnTo>
                  <a:lnTo>
                    <a:pt x="5946" y="2893"/>
                  </a:lnTo>
                  <a:lnTo>
                    <a:pt x="5427" y="3282"/>
                  </a:lnTo>
                  <a:lnTo>
                    <a:pt x="4939" y="3705"/>
                  </a:lnTo>
                  <a:lnTo>
                    <a:pt x="4484" y="4160"/>
                  </a:lnTo>
                  <a:lnTo>
                    <a:pt x="4029" y="4615"/>
                  </a:lnTo>
                  <a:lnTo>
                    <a:pt x="3607" y="5102"/>
                  </a:lnTo>
                  <a:lnTo>
                    <a:pt x="3185" y="5622"/>
                  </a:lnTo>
                  <a:lnTo>
                    <a:pt x="2795" y="6142"/>
                  </a:lnTo>
                  <a:lnTo>
                    <a:pt x="2437" y="6661"/>
                  </a:lnTo>
                  <a:lnTo>
                    <a:pt x="2080" y="7214"/>
                  </a:lnTo>
                  <a:lnTo>
                    <a:pt x="1788" y="7799"/>
                  </a:lnTo>
                  <a:lnTo>
                    <a:pt x="1495" y="8383"/>
                  </a:lnTo>
                  <a:lnTo>
                    <a:pt x="1203" y="8968"/>
                  </a:lnTo>
                  <a:lnTo>
                    <a:pt x="975" y="9586"/>
                  </a:lnTo>
                  <a:lnTo>
                    <a:pt x="748" y="10203"/>
                  </a:lnTo>
                  <a:lnTo>
                    <a:pt x="553" y="10853"/>
                  </a:lnTo>
                  <a:lnTo>
                    <a:pt x="391" y="11502"/>
                  </a:lnTo>
                  <a:lnTo>
                    <a:pt x="261" y="12152"/>
                  </a:lnTo>
                  <a:lnTo>
                    <a:pt x="163" y="12802"/>
                  </a:lnTo>
                  <a:lnTo>
                    <a:pt x="66" y="13484"/>
                  </a:lnTo>
                  <a:lnTo>
                    <a:pt x="33" y="14167"/>
                  </a:lnTo>
                  <a:lnTo>
                    <a:pt x="1" y="14881"/>
                  </a:lnTo>
                  <a:lnTo>
                    <a:pt x="1" y="14881"/>
                  </a:lnTo>
                  <a:lnTo>
                    <a:pt x="33" y="15564"/>
                  </a:lnTo>
                  <a:lnTo>
                    <a:pt x="66" y="16246"/>
                  </a:lnTo>
                  <a:lnTo>
                    <a:pt x="163" y="16928"/>
                  </a:lnTo>
                  <a:lnTo>
                    <a:pt x="261" y="17578"/>
                  </a:lnTo>
                  <a:lnTo>
                    <a:pt x="391" y="18260"/>
                  </a:lnTo>
                  <a:lnTo>
                    <a:pt x="553" y="18910"/>
                  </a:lnTo>
                  <a:lnTo>
                    <a:pt x="748" y="19527"/>
                  </a:lnTo>
                  <a:lnTo>
                    <a:pt x="975" y="20145"/>
                  </a:lnTo>
                  <a:lnTo>
                    <a:pt x="1203" y="20762"/>
                  </a:lnTo>
                  <a:lnTo>
                    <a:pt x="1495" y="21347"/>
                  </a:lnTo>
                  <a:lnTo>
                    <a:pt x="1788" y="21932"/>
                  </a:lnTo>
                  <a:lnTo>
                    <a:pt x="2080" y="22517"/>
                  </a:lnTo>
                  <a:lnTo>
                    <a:pt x="2437" y="23069"/>
                  </a:lnTo>
                  <a:lnTo>
                    <a:pt x="2795" y="23589"/>
                  </a:lnTo>
                  <a:lnTo>
                    <a:pt x="3185" y="24109"/>
                  </a:lnTo>
                  <a:lnTo>
                    <a:pt x="3607" y="24628"/>
                  </a:lnTo>
                  <a:lnTo>
                    <a:pt x="4029" y="25116"/>
                  </a:lnTo>
                  <a:lnTo>
                    <a:pt x="4484" y="25571"/>
                  </a:lnTo>
                  <a:lnTo>
                    <a:pt x="4939" y="26025"/>
                  </a:lnTo>
                  <a:lnTo>
                    <a:pt x="5427" y="26448"/>
                  </a:lnTo>
                  <a:lnTo>
                    <a:pt x="5946" y="26838"/>
                  </a:lnTo>
                  <a:lnTo>
                    <a:pt x="6466" y="27228"/>
                  </a:lnTo>
                  <a:lnTo>
                    <a:pt x="7019" y="27585"/>
                  </a:lnTo>
                  <a:lnTo>
                    <a:pt x="7571" y="27942"/>
                  </a:lnTo>
                  <a:lnTo>
                    <a:pt x="8123" y="28235"/>
                  </a:lnTo>
                  <a:lnTo>
                    <a:pt x="8708" y="28527"/>
                  </a:lnTo>
                  <a:lnTo>
                    <a:pt x="9325" y="28787"/>
                  </a:lnTo>
                  <a:lnTo>
                    <a:pt x="9943" y="29047"/>
                  </a:lnTo>
                  <a:lnTo>
                    <a:pt x="10560" y="29242"/>
                  </a:lnTo>
                  <a:lnTo>
                    <a:pt x="11210" y="29437"/>
                  </a:lnTo>
                  <a:lnTo>
                    <a:pt x="11860" y="29599"/>
                  </a:lnTo>
                  <a:lnTo>
                    <a:pt x="12509" y="29729"/>
                  </a:lnTo>
                  <a:lnTo>
                    <a:pt x="12509" y="27552"/>
                  </a:lnTo>
                  <a:close/>
                </a:path>
              </a:pathLst>
            </a:custGeom>
            <a:noFill/>
            <a:ln w="892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44" name="Google Shape;1644;p28"/>
            <p:cNvSpPr/>
            <p:nvPr/>
          </p:nvSpPr>
          <p:spPr>
            <a:xfrm>
              <a:off x="5439351" y="491086"/>
              <a:ext cx="45016" cy="45016"/>
            </a:xfrm>
            <a:custGeom>
              <a:avLst/>
              <a:gdLst/>
              <a:ahLst/>
              <a:cxnLst/>
              <a:rect l="l" t="t" r="r" b="b"/>
              <a:pathLst>
                <a:path w="1398" h="1398" extrusionOk="0">
                  <a:moveTo>
                    <a:pt x="683" y="0"/>
                  </a:moveTo>
                  <a:lnTo>
                    <a:pt x="553" y="33"/>
                  </a:lnTo>
                  <a:lnTo>
                    <a:pt x="423" y="65"/>
                  </a:lnTo>
                  <a:lnTo>
                    <a:pt x="293" y="130"/>
                  </a:lnTo>
                  <a:lnTo>
                    <a:pt x="196" y="228"/>
                  </a:lnTo>
                  <a:lnTo>
                    <a:pt x="98" y="325"/>
                  </a:lnTo>
                  <a:lnTo>
                    <a:pt x="33" y="422"/>
                  </a:lnTo>
                  <a:lnTo>
                    <a:pt x="1" y="552"/>
                  </a:lnTo>
                  <a:lnTo>
                    <a:pt x="1" y="715"/>
                  </a:lnTo>
                  <a:lnTo>
                    <a:pt x="1" y="845"/>
                  </a:lnTo>
                  <a:lnTo>
                    <a:pt x="33" y="975"/>
                  </a:lnTo>
                  <a:lnTo>
                    <a:pt x="98" y="1105"/>
                  </a:lnTo>
                  <a:lnTo>
                    <a:pt x="196" y="1202"/>
                  </a:lnTo>
                  <a:lnTo>
                    <a:pt x="293" y="1300"/>
                  </a:lnTo>
                  <a:lnTo>
                    <a:pt x="423" y="1365"/>
                  </a:lnTo>
                  <a:lnTo>
                    <a:pt x="553" y="1397"/>
                  </a:lnTo>
                  <a:lnTo>
                    <a:pt x="813" y="1397"/>
                  </a:lnTo>
                  <a:lnTo>
                    <a:pt x="943" y="1365"/>
                  </a:lnTo>
                  <a:lnTo>
                    <a:pt x="1073" y="1300"/>
                  </a:lnTo>
                  <a:lnTo>
                    <a:pt x="1170" y="1202"/>
                  </a:lnTo>
                  <a:lnTo>
                    <a:pt x="1268" y="1105"/>
                  </a:lnTo>
                  <a:lnTo>
                    <a:pt x="1333" y="975"/>
                  </a:lnTo>
                  <a:lnTo>
                    <a:pt x="1365" y="845"/>
                  </a:lnTo>
                  <a:lnTo>
                    <a:pt x="1398" y="715"/>
                  </a:lnTo>
                  <a:lnTo>
                    <a:pt x="1365" y="552"/>
                  </a:lnTo>
                  <a:lnTo>
                    <a:pt x="1333" y="422"/>
                  </a:lnTo>
                  <a:lnTo>
                    <a:pt x="1268" y="325"/>
                  </a:lnTo>
                  <a:lnTo>
                    <a:pt x="1170" y="228"/>
                  </a:lnTo>
                  <a:lnTo>
                    <a:pt x="1073" y="130"/>
                  </a:lnTo>
                  <a:lnTo>
                    <a:pt x="943" y="65"/>
                  </a:lnTo>
                  <a:lnTo>
                    <a:pt x="813" y="33"/>
                  </a:lnTo>
                  <a:lnTo>
                    <a:pt x="68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45" name="Google Shape;1645;p28"/>
            <p:cNvSpPr/>
            <p:nvPr/>
          </p:nvSpPr>
          <p:spPr>
            <a:xfrm>
              <a:off x="5536659" y="491086"/>
              <a:ext cx="45016" cy="45016"/>
            </a:xfrm>
            <a:custGeom>
              <a:avLst/>
              <a:gdLst/>
              <a:ahLst/>
              <a:cxnLst/>
              <a:rect l="l" t="t" r="r" b="b"/>
              <a:pathLst>
                <a:path w="1398" h="1398" extrusionOk="0">
                  <a:moveTo>
                    <a:pt x="683" y="0"/>
                  </a:moveTo>
                  <a:lnTo>
                    <a:pt x="553" y="33"/>
                  </a:lnTo>
                  <a:lnTo>
                    <a:pt x="423" y="65"/>
                  </a:lnTo>
                  <a:lnTo>
                    <a:pt x="293" y="130"/>
                  </a:lnTo>
                  <a:lnTo>
                    <a:pt x="195" y="228"/>
                  </a:lnTo>
                  <a:lnTo>
                    <a:pt x="98" y="325"/>
                  </a:lnTo>
                  <a:lnTo>
                    <a:pt x="33" y="422"/>
                  </a:lnTo>
                  <a:lnTo>
                    <a:pt x="0" y="552"/>
                  </a:lnTo>
                  <a:lnTo>
                    <a:pt x="0" y="715"/>
                  </a:lnTo>
                  <a:lnTo>
                    <a:pt x="0" y="845"/>
                  </a:lnTo>
                  <a:lnTo>
                    <a:pt x="33" y="975"/>
                  </a:lnTo>
                  <a:lnTo>
                    <a:pt x="98" y="1105"/>
                  </a:lnTo>
                  <a:lnTo>
                    <a:pt x="195" y="1202"/>
                  </a:lnTo>
                  <a:lnTo>
                    <a:pt x="293" y="1300"/>
                  </a:lnTo>
                  <a:lnTo>
                    <a:pt x="423" y="1365"/>
                  </a:lnTo>
                  <a:lnTo>
                    <a:pt x="553" y="1397"/>
                  </a:lnTo>
                  <a:lnTo>
                    <a:pt x="813" y="1397"/>
                  </a:lnTo>
                  <a:lnTo>
                    <a:pt x="943" y="1365"/>
                  </a:lnTo>
                  <a:lnTo>
                    <a:pt x="1072" y="1300"/>
                  </a:lnTo>
                  <a:lnTo>
                    <a:pt x="1170" y="1202"/>
                  </a:lnTo>
                  <a:lnTo>
                    <a:pt x="1267" y="1105"/>
                  </a:lnTo>
                  <a:lnTo>
                    <a:pt x="1332" y="975"/>
                  </a:lnTo>
                  <a:lnTo>
                    <a:pt x="1365" y="845"/>
                  </a:lnTo>
                  <a:lnTo>
                    <a:pt x="1397" y="715"/>
                  </a:lnTo>
                  <a:lnTo>
                    <a:pt x="1365" y="552"/>
                  </a:lnTo>
                  <a:lnTo>
                    <a:pt x="1332" y="422"/>
                  </a:lnTo>
                  <a:lnTo>
                    <a:pt x="1267" y="325"/>
                  </a:lnTo>
                  <a:lnTo>
                    <a:pt x="1170" y="228"/>
                  </a:lnTo>
                  <a:lnTo>
                    <a:pt x="1072" y="130"/>
                  </a:lnTo>
                  <a:lnTo>
                    <a:pt x="943" y="65"/>
                  </a:lnTo>
                  <a:lnTo>
                    <a:pt x="813" y="33"/>
                  </a:lnTo>
                  <a:lnTo>
                    <a:pt x="68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46" name="Google Shape;1646;p28"/>
            <p:cNvSpPr/>
            <p:nvPr/>
          </p:nvSpPr>
          <p:spPr>
            <a:xfrm>
              <a:off x="5633936" y="491086"/>
              <a:ext cx="45016" cy="45016"/>
            </a:xfrm>
            <a:custGeom>
              <a:avLst/>
              <a:gdLst/>
              <a:ahLst/>
              <a:cxnLst/>
              <a:rect l="l" t="t" r="r" b="b"/>
              <a:pathLst>
                <a:path w="1398" h="1398" extrusionOk="0">
                  <a:moveTo>
                    <a:pt x="683" y="0"/>
                  </a:moveTo>
                  <a:lnTo>
                    <a:pt x="553" y="33"/>
                  </a:lnTo>
                  <a:lnTo>
                    <a:pt x="423" y="65"/>
                  </a:lnTo>
                  <a:lnTo>
                    <a:pt x="293" y="130"/>
                  </a:lnTo>
                  <a:lnTo>
                    <a:pt x="196" y="228"/>
                  </a:lnTo>
                  <a:lnTo>
                    <a:pt x="98" y="325"/>
                  </a:lnTo>
                  <a:lnTo>
                    <a:pt x="33" y="422"/>
                  </a:lnTo>
                  <a:lnTo>
                    <a:pt x="1" y="552"/>
                  </a:lnTo>
                  <a:lnTo>
                    <a:pt x="1" y="715"/>
                  </a:lnTo>
                  <a:lnTo>
                    <a:pt x="1" y="845"/>
                  </a:lnTo>
                  <a:lnTo>
                    <a:pt x="33" y="975"/>
                  </a:lnTo>
                  <a:lnTo>
                    <a:pt x="98" y="1105"/>
                  </a:lnTo>
                  <a:lnTo>
                    <a:pt x="196" y="1202"/>
                  </a:lnTo>
                  <a:lnTo>
                    <a:pt x="293" y="1300"/>
                  </a:lnTo>
                  <a:lnTo>
                    <a:pt x="423" y="1365"/>
                  </a:lnTo>
                  <a:lnTo>
                    <a:pt x="553" y="1397"/>
                  </a:lnTo>
                  <a:lnTo>
                    <a:pt x="813" y="1397"/>
                  </a:lnTo>
                  <a:lnTo>
                    <a:pt x="943" y="1365"/>
                  </a:lnTo>
                  <a:lnTo>
                    <a:pt x="1073" y="1300"/>
                  </a:lnTo>
                  <a:lnTo>
                    <a:pt x="1171" y="1202"/>
                  </a:lnTo>
                  <a:lnTo>
                    <a:pt x="1268" y="1105"/>
                  </a:lnTo>
                  <a:lnTo>
                    <a:pt x="1333" y="975"/>
                  </a:lnTo>
                  <a:lnTo>
                    <a:pt x="1365" y="845"/>
                  </a:lnTo>
                  <a:lnTo>
                    <a:pt x="1398" y="715"/>
                  </a:lnTo>
                  <a:lnTo>
                    <a:pt x="1365" y="552"/>
                  </a:lnTo>
                  <a:lnTo>
                    <a:pt x="1333" y="422"/>
                  </a:lnTo>
                  <a:lnTo>
                    <a:pt x="1268" y="325"/>
                  </a:lnTo>
                  <a:lnTo>
                    <a:pt x="1171" y="228"/>
                  </a:lnTo>
                  <a:lnTo>
                    <a:pt x="1073" y="130"/>
                  </a:lnTo>
                  <a:lnTo>
                    <a:pt x="943" y="65"/>
                  </a:lnTo>
                  <a:lnTo>
                    <a:pt x="813" y="33"/>
                  </a:lnTo>
                  <a:lnTo>
                    <a:pt x="68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47" name="Google Shape;1647;p28"/>
            <p:cNvSpPr/>
            <p:nvPr/>
          </p:nvSpPr>
          <p:spPr>
            <a:xfrm>
              <a:off x="5439351" y="606169"/>
              <a:ext cx="45016" cy="45016"/>
            </a:xfrm>
            <a:custGeom>
              <a:avLst/>
              <a:gdLst/>
              <a:ahLst/>
              <a:cxnLst/>
              <a:rect l="l" t="t" r="r" b="b"/>
              <a:pathLst>
                <a:path w="1398" h="1398" extrusionOk="0">
                  <a:moveTo>
                    <a:pt x="553" y="0"/>
                  </a:moveTo>
                  <a:lnTo>
                    <a:pt x="423" y="33"/>
                  </a:lnTo>
                  <a:lnTo>
                    <a:pt x="293" y="97"/>
                  </a:lnTo>
                  <a:lnTo>
                    <a:pt x="196" y="195"/>
                  </a:lnTo>
                  <a:lnTo>
                    <a:pt x="98" y="292"/>
                  </a:lnTo>
                  <a:lnTo>
                    <a:pt x="33" y="422"/>
                  </a:lnTo>
                  <a:lnTo>
                    <a:pt x="1" y="552"/>
                  </a:lnTo>
                  <a:lnTo>
                    <a:pt x="1" y="682"/>
                  </a:lnTo>
                  <a:lnTo>
                    <a:pt x="1" y="845"/>
                  </a:lnTo>
                  <a:lnTo>
                    <a:pt x="33" y="975"/>
                  </a:lnTo>
                  <a:lnTo>
                    <a:pt x="98" y="1072"/>
                  </a:lnTo>
                  <a:lnTo>
                    <a:pt x="196" y="1170"/>
                  </a:lnTo>
                  <a:lnTo>
                    <a:pt x="293" y="1267"/>
                  </a:lnTo>
                  <a:lnTo>
                    <a:pt x="423" y="1332"/>
                  </a:lnTo>
                  <a:lnTo>
                    <a:pt x="553" y="1365"/>
                  </a:lnTo>
                  <a:lnTo>
                    <a:pt x="683" y="1397"/>
                  </a:lnTo>
                  <a:lnTo>
                    <a:pt x="813" y="1365"/>
                  </a:lnTo>
                  <a:lnTo>
                    <a:pt x="943" y="1332"/>
                  </a:lnTo>
                  <a:lnTo>
                    <a:pt x="1073" y="1267"/>
                  </a:lnTo>
                  <a:lnTo>
                    <a:pt x="1170" y="1170"/>
                  </a:lnTo>
                  <a:lnTo>
                    <a:pt x="1268" y="1072"/>
                  </a:lnTo>
                  <a:lnTo>
                    <a:pt x="1333" y="975"/>
                  </a:lnTo>
                  <a:lnTo>
                    <a:pt x="1365" y="845"/>
                  </a:lnTo>
                  <a:lnTo>
                    <a:pt x="1398" y="682"/>
                  </a:lnTo>
                  <a:lnTo>
                    <a:pt x="1365" y="552"/>
                  </a:lnTo>
                  <a:lnTo>
                    <a:pt x="1333" y="422"/>
                  </a:lnTo>
                  <a:lnTo>
                    <a:pt x="1268" y="292"/>
                  </a:lnTo>
                  <a:lnTo>
                    <a:pt x="1170" y="195"/>
                  </a:lnTo>
                  <a:lnTo>
                    <a:pt x="1073" y="97"/>
                  </a:lnTo>
                  <a:lnTo>
                    <a:pt x="943" y="33"/>
                  </a:lnTo>
                  <a:lnTo>
                    <a:pt x="81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48" name="Google Shape;1648;p28"/>
            <p:cNvSpPr/>
            <p:nvPr/>
          </p:nvSpPr>
          <p:spPr>
            <a:xfrm>
              <a:off x="5536659" y="606169"/>
              <a:ext cx="45016" cy="45016"/>
            </a:xfrm>
            <a:custGeom>
              <a:avLst/>
              <a:gdLst/>
              <a:ahLst/>
              <a:cxnLst/>
              <a:rect l="l" t="t" r="r" b="b"/>
              <a:pathLst>
                <a:path w="1398" h="1398" extrusionOk="0">
                  <a:moveTo>
                    <a:pt x="553" y="0"/>
                  </a:moveTo>
                  <a:lnTo>
                    <a:pt x="423" y="33"/>
                  </a:lnTo>
                  <a:lnTo>
                    <a:pt x="293" y="97"/>
                  </a:lnTo>
                  <a:lnTo>
                    <a:pt x="195" y="195"/>
                  </a:lnTo>
                  <a:lnTo>
                    <a:pt x="98" y="292"/>
                  </a:lnTo>
                  <a:lnTo>
                    <a:pt x="33" y="422"/>
                  </a:lnTo>
                  <a:lnTo>
                    <a:pt x="0" y="552"/>
                  </a:lnTo>
                  <a:lnTo>
                    <a:pt x="0" y="682"/>
                  </a:lnTo>
                  <a:lnTo>
                    <a:pt x="0" y="845"/>
                  </a:lnTo>
                  <a:lnTo>
                    <a:pt x="33" y="975"/>
                  </a:lnTo>
                  <a:lnTo>
                    <a:pt x="98" y="1072"/>
                  </a:lnTo>
                  <a:lnTo>
                    <a:pt x="195" y="1170"/>
                  </a:lnTo>
                  <a:lnTo>
                    <a:pt x="293" y="1267"/>
                  </a:lnTo>
                  <a:lnTo>
                    <a:pt x="423" y="1332"/>
                  </a:lnTo>
                  <a:lnTo>
                    <a:pt x="553" y="1365"/>
                  </a:lnTo>
                  <a:lnTo>
                    <a:pt x="683" y="1397"/>
                  </a:lnTo>
                  <a:lnTo>
                    <a:pt x="813" y="1365"/>
                  </a:lnTo>
                  <a:lnTo>
                    <a:pt x="943" y="1332"/>
                  </a:lnTo>
                  <a:lnTo>
                    <a:pt x="1072" y="1267"/>
                  </a:lnTo>
                  <a:lnTo>
                    <a:pt x="1170" y="1170"/>
                  </a:lnTo>
                  <a:lnTo>
                    <a:pt x="1267" y="1072"/>
                  </a:lnTo>
                  <a:lnTo>
                    <a:pt x="1332" y="975"/>
                  </a:lnTo>
                  <a:lnTo>
                    <a:pt x="1365" y="845"/>
                  </a:lnTo>
                  <a:lnTo>
                    <a:pt x="1397" y="682"/>
                  </a:lnTo>
                  <a:lnTo>
                    <a:pt x="1365" y="552"/>
                  </a:lnTo>
                  <a:lnTo>
                    <a:pt x="1332" y="422"/>
                  </a:lnTo>
                  <a:lnTo>
                    <a:pt x="1267" y="292"/>
                  </a:lnTo>
                  <a:lnTo>
                    <a:pt x="1170" y="195"/>
                  </a:lnTo>
                  <a:lnTo>
                    <a:pt x="1072" y="97"/>
                  </a:lnTo>
                  <a:lnTo>
                    <a:pt x="943" y="33"/>
                  </a:lnTo>
                  <a:lnTo>
                    <a:pt x="81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49" name="Google Shape;1649;p28"/>
            <p:cNvSpPr/>
            <p:nvPr/>
          </p:nvSpPr>
          <p:spPr>
            <a:xfrm>
              <a:off x="5633936" y="606169"/>
              <a:ext cx="45016" cy="45016"/>
            </a:xfrm>
            <a:custGeom>
              <a:avLst/>
              <a:gdLst/>
              <a:ahLst/>
              <a:cxnLst/>
              <a:rect l="l" t="t" r="r" b="b"/>
              <a:pathLst>
                <a:path w="1398" h="1398" extrusionOk="0">
                  <a:moveTo>
                    <a:pt x="553" y="0"/>
                  </a:moveTo>
                  <a:lnTo>
                    <a:pt x="423" y="33"/>
                  </a:lnTo>
                  <a:lnTo>
                    <a:pt x="293" y="97"/>
                  </a:lnTo>
                  <a:lnTo>
                    <a:pt x="196" y="195"/>
                  </a:lnTo>
                  <a:lnTo>
                    <a:pt x="98" y="292"/>
                  </a:lnTo>
                  <a:lnTo>
                    <a:pt x="33" y="422"/>
                  </a:lnTo>
                  <a:lnTo>
                    <a:pt x="1" y="552"/>
                  </a:lnTo>
                  <a:lnTo>
                    <a:pt x="1" y="682"/>
                  </a:lnTo>
                  <a:lnTo>
                    <a:pt x="1" y="845"/>
                  </a:lnTo>
                  <a:lnTo>
                    <a:pt x="33" y="975"/>
                  </a:lnTo>
                  <a:lnTo>
                    <a:pt x="98" y="1072"/>
                  </a:lnTo>
                  <a:lnTo>
                    <a:pt x="196" y="1170"/>
                  </a:lnTo>
                  <a:lnTo>
                    <a:pt x="293" y="1267"/>
                  </a:lnTo>
                  <a:lnTo>
                    <a:pt x="423" y="1332"/>
                  </a:lnTo>
                  <a:lnTo>
                    <a:pt x="553" y="1365"/>
                  </a:lnTo>
                  <a:lnTo>
                    <a:pt x="683" y="1397"/>
                  </a:lnTo>
                  <a:lnTo>
                    <a:pt x="813" y="1365"/>
                  </a:lnTo>
                  <a:lnTo>
                    <a:pt x="943" y="1332"/>
                  </a:lnTo>
                  <a:lnTo>
                    <a:pt x="1073" y="1267"/>
                  </a:lnTo>
                  <a:lnTo>
                    <a:pt x="1171" y="1170"/>
                  </a:lnTo>
                  <a:lnTo>
                    <a:pt x="1268" y="1072"/>
                  </a:lnTo>
                  <a:lnTo>
                    <a:pt x="1333" y="975"/>
                  </a:lnTo>
                  <a:lnTo>
                    <a:pt x="1365" y="845"/>
                  </a:lnTo>
                  <a:lnTo>
                    <a:pt x="1398" y="682"/>
                  </a:lnTo>
                  <a:lnTo>
                    <a:pt x="1365" y="552"/>
                  </a:lnTo>
                  <a:lnTo>
                    <a:pt x="1333" y="422"/>
                  </a:lnTo>
                  <a:lnTo>
                    <a:pt x="1268" y="292"/>
                  </a:lnTo>
                  <a:lnTo>
                    <a:pt x="1171" y="195"/>
                  </a:lnTo>
                  <a:lnTo>
                    <a:pt x="1073" y="97"/>
                  </a:lnTo>
                  <a:lnTo>
                    <a:pt x="943" y="33"/>
                  </a:lnTo>
                  <a:lnTo>
                    <a:pt x="81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50" name="Google Shape;1650;p28"/>
            <p:cNvSpPr/>
            <p:nvPr/>
          </p:nvSpPr>
          <p:spPr>
            <a:xfrm>
              <a:off x="5439351" y="720189"/>
              <a:ext cx="45016" cy="45016"/>
            </a:xfrm>
            <a:custGeom>
              <a:avLst/>
              <a:gdLst/>
              <a:ahLst/>
              <a:cxnLst/>
              <a:rect l="l" t="t" r="r" b="b"/>
              <a:pathLst>
                <a:path w="1398" h="1398" extrusionOk="0">
                  <a:moveTo>
                    <a:pt x="683" y="0"/>
                  </a:moveTo>
                  <a:lnTo>
                    <a:pt x="553" y="33"/>
                  </a:lnTo>
                  <a:lnTo>
                    <a:pt x="423" y="65"/>
                  </a:lnTo>
                  <a:lnTo>
                    <a:pt x="293" y="130"/>
                  </a:lnTo>
                  <a:lnTo>
                    <a:pt x="196" y="228"/>
                  </a:lnTo>
                  <a:lnTo>
                    <a:pt x="98" y="325"/>
                  </a:lnTo>
                  <a:lnTo>
                    <a:pt x="33" y="455"/>
                  </a:lnTo>
                  <a:lnTo>
                    <a:pt x="1" y="585"/>
                  </a:lnTo>
                  <a:lnTo>
                    <a:pt x="1" y="715"/>
                  </a:lnTo>
                  <a:lnTo>
                    <a:pt x="1" y="845"/>
                  </a:lnTo>
                  <a:lnTo>
                    <a:pt x="33" y="975"/>
                  </a:lnTo>
                  <a:lnTo>
                    <a:pt x="98" y="1105"/>
                  </a:lnTo>
                  <a:lnTo>
                    <a:pt x="196" y="1203"/>
                  </a:lnTo>
                  <a:lnTo>
                    <a:pt x="293" y="1300"/>
                  </a:lnTo>
                  <a:lnTo>
                    <a:pt x="423" y="1365"/>
                  </a:lnTo>
                  <a:lnTo>
                    <a:pt x="553" y="1397"/>
                  </a:lnTo>
                  <a:lnTo>
                    <a:pt x="813" y="1397"/>
                  </a:lnTo>
                  <a:lnTo>
                    <a:pt x="943" y="1365"/>
                  </a:lnTo>
                  <a:lnTo>
                    <a:pt x="1073" y="1300"/>
                  </a:lnTo>
                  <a:lnTo>
                    <a:pt x="1170" y="1203"/>
                  </a:lnTo>
                  <a:lnTo>
                    <a:pt x="1268" y="1105"/>
                  </a:lnTo>
                  <a:lnTo>
                    <a:pt x="1333" y="975"/>
                  </a:lnTo>
                  <a:lnTo>
                    <a:pt x="1365" y="845"/>
                  </a:lnTo>
                  <a:lnTo>
                    <a:pt x="1398" y="715"/>
                  </a:lnTo>
                  <a:lnTo>
                    <a:pt x="1365" y="585"/>
                  </a:lnTo>
                  <a:lnTo>
                    <a:pt x="1333" y="455"/>
                  </a:lnTo>
                  <a:lnTo>
                    <a:pt x="1268" y="325"/>
                  </a:lnTo>
                  <a:lnTo>
                    <a:pt x="1170" y="228"/>
                  </a:lnTo>
                  <a:lnTo>
                    <a:pt x="1073" y="130"/>
                  </a:lnTo>
                  <a:lnTo>
                    <a:pt x="943" y="65"/>
                  </a:lnTo>
                  <a:lnTo>
                    <a:pt x="813" y="33"/>
                  </a:lnTo>
                  <a:lnTo>
                    <a:pt x="68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51" name="Google Shape;1651;p28"/>
            <p:cNvSpPr/>
            <p:nvPr/>
          </p:nvSpPr>
          <p:spPr>
            <a:xfrm>
              <a:off x="5536659" y="720189"/>
              <a:ext cx="45016" cy="45016"/>
            </a:xfrm>
            <a:custGeom>
              <a:avLst/>
              <a:gdLst/>
              <a:ahLst/>
              <a:cxnLst/>
              <a:rect l="l" t="t" r="r" b="b"/>
              <a:pathLst>
                <a:path w="1398" h="1398" extrusionOk="0">
                  <a:moveTo>
                    <a:pt x="683" y="0"/>
                  </a:moveTo>
                  <a:lnTo>
                    <a:pt x="553" y="33"/>
                  </a:lnTo>
                  <a:lnTo>
                    <a:pt x="423" y="65"/>
                  </a:lnTo>
                  <a:lnTo>
                    <a:pt x="293" y="130"/>
                  </a:lnTo>
                  <a:lnTo>
                    <a:pt x="195" y="228"/>
                  </a:lnTo>
                  <a:lnTo>
                    <a:pt x="98" y="325"/>
                  </a:lnTo>
                  <a:lnTo>
                    <a:pt x="33" y="455"/>
                  </a:lnTo>
                  <a:lnTo>
                    <a:pt x="0" y="585"/>
                  </a:lnTo>
                  <a:lnTo>
                    <a:pt x="0" y="715"/>
                  </a:lnTo>
                  <a:lnTo>
                    <a:pt x="0" y="845"/>
                  </a:lnTo>
                  <a:lnTo>
                    <a:pt x="33" y="975"/>
                  </a:lnTo>
                  <a:lnTo>
                    <a:pt x="98" y="1105"/>
                  </a:lnTo>
                  <a:lnTo>
                    <a:pt x="195" y="1203"/>
                  </a:lnTo>
                  <a:lnTo>
                    <a:pt x="293" y="1300"/>
                  </a:lnTo>
                  <a:lnTo>
                    <a:pt x="423" y="1365"/>
                  </a:lnTo>
                  <a:lnTo>
                    <a:pt x="553" y="1397"/>
                  </a:lnTo>
                  <a:lnTo>
                    <a:pt x="813" y="1397"/>
                  </a:lnTo>
                  <a:lnTo>
                    <a:pt x="943" y="1365"/>
                  </a:lnTo>
                  <a:lnTo>
                    <a:pt x="1072" y="1300"/>
                  </a:lnTo>
                  <a:lnTo>
                    <a:pt x="1170" y="1203"/>
                  </a:lnTo>
                  <a:lnTo>
                    <a:pt x="1267" y="1105"/>
                  </a:lnTo>
                  <a:lnTo>
                    <a:pt x="1332" y="975"/>
                  </a:lnTo>
                  <a:lnTo>
                    <a:pt x="1365" y="845"/>
                  </a:lnTo>
                  <a:lnTo>
                    <a:pt x="1397" y="715"/>
                  </a:lnTo>
                  <a:lnTo>
                    <a:pt x="1365" y="585"/>
                  </a:lnTo>
                  <a:lnTo>
                    <a:pt x="1332" y="455"/>
                  </a:lnTo>
                  <a:lnTo>
                    <a:pt x="1267" y="325"/>
                  </a:lnTo>
                  <a:lnTo>
                    <a:pt x="1170" y="228"/>
                  </a:lnTo>
                  <a:lnTo>
                    <a:pt x="1072" y="130"/>
                  </a:lnTo>
                  <a:lnTo>
                    <a:pt x="943" y="65"/>
                  </a:lnTo>
                  <a:lnTo>
                    <a:pt x="813" y="33"/>
                  </a:lnTo>
                  <a:lnTo>
                    <a:pt x="68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52" name="Google Shape;1652;p28"/>
            <p:cNvSpPr/>
            <p:nvPr/>
          </p:nvSpPr>
          <p:spPr>
            <a:xfrm>
              <a:off x="5633936" y="720189"/>
              <a:ext cx="45016" cy="45016"/>
            </a:xfrm>
            <a:custGeom>
              <a:avLst/>
              <a:gdLst/>
              <a:ahLst/>
              <a:cxnLst/>
              <a:rect l="l" t="t" r="r" b="b"/>
              <a:pathLst>
                <a:path w="1398" h="1398" extrusionOk="0">
                  <a:moveTo>
                    <a:pt x="683" y="0"/>
                  </a:moveTo>
                  <a:lnTo>
                    <a:pt x="553" y="33"/>
                  </a:lnTo>
                  <a:lnTo>
                    <a:pt x="423" y="65"/>
                  </a:lnTo>
                  <a:lnTo>
                    <a:pt x="293" y="130"/>
                  </a:lnTo>
                  <a:lnTo>
                    <a:pt x="196" y="228"/>
                  </a:lnTo>
                  <a:lnTo>
                    <a:pt x="98" y="325"/>
                  </a:lnTo>
                  <a:lnTo>
                    <a:pt x="33" y="455"/>
                  </a:lnTo>
                  <a:lnTo>
                    <a:pt x="1" y="585"/>
                  </a:lnTo>
                  <a:lnTo>
                    <a:pt x="1" y="715"/>
                  </a:lnTo>
                  <a:lnTo>
                    <a:pt x="1" y="845"/>
                  </a:lnTo>
                  <a:lnTo>
                    <a:pt x="33" y="975"/>
                  </a:lnTo>
                  <a:lnTo>
                    <a:pt x="98" y="1105"/>
                  </a:lnTo>
                  <a:lnTo>
                    <a:pt x="196" y="1203"/>
                  </a:lnTo>
                  <a:lnTo>
                    <a:pt x="293" y="1300"/>
                  </a:lnTo>
                  <a:lnTo>
                    <a:pt x="423" y="1365"/>
                  </a:lnTo>
                  <a:lnTo>
                    <a:pt x="553" y="1397"/>
                  </a:lnTo>
                  <a:lnTo>
                    <a:pt x="813" y="1397"/>
                  </a:lnTo>
                  <a:lnTo>
                    <a:pt x="943" y="1365"/>
                  </a:lnTo>
                  <a:lnTo>
                    <a:pt x="1073" y="1300"/>
                  </a:lnTo>
                  <a:lnTo>
                    <a:pt x="1171" y="1203"/>
                  </a:lnTo>
                  <a:lnTo>
                    <a:pt x="1268" y="1105"/>
                  </a:lnTo>
                  <a:lnTo>
                    <a:pt x="1333" y="975"/>
                  </a:lnTo>
                  <a:lnTo>
                    <a:pt x="1365" y="845"/>
                  </a:lnTo>
                  <a:lnTo>
                    <a:pt x="1398" y="715"/>
                  </a:lnTo>
                  <a:lnTo>
                    <a:pt x="1365" y="585"/>
                  </a:lnTo>
                  <a:lnTo>
                    <a:pt x="1333" y="455"/>
                  </a:lnTo>
                  <a:lnTo>
                    <a:pt x="1268" y="325"/>
                  </a:lnTo>
                  <a:lnTo>
                    <a:pt x="1171" y="228"/>
                  </a:lnTo>
                  <a:lnTo>
                    <a:pt x="1073" y="130"/>
                  </a:lnTo>
                  <a:lnTo>
                    <a:pt x="943" y="65"/>
                  </a:lnTo>
                  <a:lnTo>
                    <a:pt x="813" y="33"/>
                  </a:lnTo>
                  <a:lnTo>
                    <a:pt x="68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53" name="Google Shape;1653;p28"/>
            <p:cNvSpPr/>
            <p:nvPr/>
          </p:nvSpPr>
          <p:spPr>
            <a:xfrm rot="5400000">
              <a:off x="8009309" y="2593360"/>
              <a:ext cx="1632089" cy="685280"/>
            </a:xfrm>
            <a:custGeom>
              <a:avLst/>
              <a:gdLst/>
              <a:ahLst/>
              <a:cxnLst/>
              <a:rect l="l" t="t" r="r" b="b"/>
              <a:pathLst>
                <a:path w="50686" h="21282" fill="none" extrusionOk="0">
                  <a:moveTo>
                    <a:pt x="46982" y="1"/>
                  </a:moveTo>
                  <a:lnTo>
                    <a:pt x="46982" y="1"/>
                  </a:lnTo>
                  <a:lnTo>
                    <a:pt x="46754" y="911"/>
                  </a:lnTo>
                  <a:lnTo>
                    <a:pt x="46494" y="1853"/>
                  </a:lnTo>
                  <a:lnTo>
                    <a:pt x="46202" y="2730"/>
                  </a:lnTo>
                  <a:lnTo>
                    <a:pt x="45877" y="3640"/>
                  </a:lnTo>
                  <a:lnTo>
                    <a:pt x="45520" y="4517"/>
                  </a:lnTo>
                  <a:lnTo>
                    <a:pt x="45130" y="5362"/>
                  </a:lnTo>
                  <a:lnTo>
                    <a:pt x="44707" y="6174"/>
                  </a:lnTo>
                  <a:lnTo>
                    <a:pt x="44220" y="6986"/>
                  </a:lnTo>
                  <a:lnTo>
                    <a:pt x="43733" y="7766"/>
                  </a:lnTo>
                  <a:lnTo>
                    <a:pt x="43180" y="8546"/>
                  </a:lnTo>
                  <a:lnTo>
                    <a:pt x="42628" y="9293"/>
                  </a:lnTo>
                  <a:lnTo>
                    <a:pt x="42043" y="10008"/>
                  </a:lnTo>
                  <a:lnTo>
                    <a:pt x="41426" y="10690"/>
                  </a:lnTo>
                  <a:lnTo>
                    <a:pt x="40776" y="11340"/>
                  </a:lnTo>
                  <a:lnTo>
                    <a:pt x="40094" y="11990"/>
                  </a:lnTo>
                  <a:lnTo>
                    <a:pt x="39379" y="12574"/>
                  </a:lnTo>
                  <a:lnTo>
                    <a:pt x="38664" y="13159"/>
                  </a:lnTo>
                  <a:lnTo>
                    <a:pt x="37917" y="13712"/>
                  </a:lnTo>
                  <a:lnTo>
                    <a:pt x="37137" y="14231"/>
                  </a:lnTo>
                  <a:lnTo>
                    <a:pt x="36325" y="14719"/>
                  </a:lnTo>
                  <a:lnTo>
                    <a:pt x="35513" y="15174"/>
                  </a:lnTo>
                  <a:lnTo>
                    <a:pt x="34668" y="15564"/>
                  </a:lnTo>
                  <a:lnTo>
                    <a:pt x="33823" y="15953"/>
                  </a:lnTo>
                  <a:lnTo>
                    <a:pt x="32946" y="16311"/>
                  </a:lnTo>
                  <a:lnTo>
                    <a:pt x="32036" y="16603"/>
                  </a:lnTo>
                  <a:lnTo>
                    <a:pt x="31126" y="16863"/>
                  </a:lnTo>
                  <a:lnTo>
                    <a:pt x="30184" y="17123"/>
                  </a:lnTo>
                  <a:lnTo>
                    <a:pt x="29242" y="17286"/>
                  </a:lnTo>
                  <a:lnTo>
                    <a:pt x="28300" y="17448"/>
                  </a:lnTo>
                  <a:lnTo>
                    <a:pt x="27325" y="17545"/>
                  </a:lnTo>
                  <a:lnTo>
                    <a:pt x="26350" y="17610"/>
                  </a:lnTo>
                  <a:lnTo>
                    <a:pt x="25343" y="17643"/>
                  </a:lnTo>
                  <a:lnTo>
                    <a:pt x="25343" y="17643"/>
                  </a:lnTo>
                  <a:lnTo>
                    <a:pt x="24336" y="17610"/>
                  </a:lnTo>
                  <a:lnTo>
                    <a:pt x="23361" y="17545"/>
                  </a:lnTo>
                  <a:lnTo>
                    <a:pt x="22387" y="17448"/>
                  </a:lnTo>
                  <a:lnTo>
                    <a:pt x="21444" y="17286"/>
                  </a:lnTo>
                  <a:lnTo>
                    <a:pt x="20502" y="17123"/>
                  </a:lnTo>
                  <a:lnTo>
                    <a:pt x="19560" y="16863"/>
                  </a:lnTo>
                  <a:lnTo>
                    <a:pt x="18650" y="16603"/>
                  </a:lnTo>
                  <a:lnTo>
                    <a:pt x="17741" y="16311"/>
                  </a:lnTo>
                  <a:lnTo>
                    <a:pt x="16863" y="15953"/>
                  </a:lnTo>
                  <a:lnTo>
                    <a:pt x="16019" y="15564"/>
                  </a:lnTo>
                  <a:lnTo>
                    <a:pt x="15174" y="15174"/>
                  </a:lnTo>
                  <a:lnTo>
                    <a:pt x="14362" y="14719"/>
                  </a:lnTo>
                  <a:lnTo>
                    <a:pt x="13549" y="14231"/>
                  </a:lnTo>
                  <a:lnTo>
                    <a:pt x="12770" y="13712"/>
                  </a:lnTo>
                  <a:lnTo>
                    <a:pt x="12022" y="13159"/>
                  </a:lnTo>
                  <a:lnTo>
                    <a:pt x="11308" y="12574"/>
                  </a:lnTo>
                  <a:lnTo>
                    <a:pt x="10593" y="11990"/>
                  </a:lnTo>
                  <a:lnTo>
                    <a:pt x="9910" y="11340"/>
                  </a:lnTo>
                  <a:lnTo>
                    <a:pt x="9261" y="10690"/>
                  </a:lnTo>
                  <a:lnTo>
                    <a:pt x="8643" y="10008"/>
                  </a:lnTo>
                  <a:lnTo>
                    <a:pt x="8059" y="9293"/>
                  </a:lnTo>
                  <a:lnTo>
                    <a:pt x="7506" y="8546"/>
                  </a:lnTo>
                  <a:lnTo>
                    <a:pt x="6954" y="7766"/>
                  </a:lnTo>
                  <a:lnTo>
                    <a:pt x="6467" y="6986"/>
                  </a:lnTo>
                  <a:lnTo>
                    <a:pt x="5979" y="6174"/>
                  </a:lnTo>
                  <a:lnTo>
                    <a:pt x="5557" y="5362"/>
                  </a:lnTo>
                  <a:lnTo>
                    <a:pt x="5167" y="4517"/>
                  </a:lnTo>
                  <a:lnTo>
                    <a:pt x="4810" y="3640"/>
                  </a:lnTo>
                  <a:lnTo>
                    <a:pt x="4485" y="2730"/>
                  </a:lnTo>
                  <a:lnTo>
                    <a:pt x="4192" y="1853"/>
                  </a:lnTo>
                  <a:lnTo>
                    <a:pt x="3932" y="911"/>
                  </a:lnTo>
                  <a:lnTo>
                    <a:pt x="3705" y="1"/>
                  </a:lnTo>
                  <a:lnTo>
                    <a:pt x="1" y="1"/>
                  </a:lnTo>
                  <a:lnTo>
                    <a:pt x="1" y="1"/>
                  </a:lnTo>
                  <a:lnTo>
                    <a:pt x="228" y="1106"/>
                  </a:lnTo>
                  <a:lnTo>
                    <a:pt x="488" y="2210"/>
                  </a:lnTo>
                  <a:lnTo>
                    <a:pt x="813" y="3315"/>
                  </a:lnTo>
                  <a:lnTo>
                    <a:pt x="1171" y="4387"/>
                  </a:lnTo>
                  <a:lnTo>
                    <a:pt x="1593" y="5427"/>
                  </a:lnTo>
                  <a:lnTo>
                    <a:pt x="2048" y="6434"/>
                  </a:lnTo>
                  <a:lnTo>
                    <a:pt x="2535" y="7441"/>
                  </a:lnTo>
                  <a:lnTo>
                    <a:pt x="3055" y="8416"/>
                  </a:lnTo>
                  <a:lnTo>
                    <a:pt x="3640" y="9358"/>
                  </a:lnTo>
                  <a:lnTo>
                    <a:pt x="4257" y="10268"/>
                  </a:lnTo>
                  <a:lnTo>
                    <a:pt x="4907" y="11177"/>
                  </a:lnTo>
                  <a:lnTo>
                    <a:pt x="5589" y="12055"/>
                  </a:lnTo>
                  <a:lnTo>
                    <a:pt x="6337" y="12867"/>
                  </a:lnTo>
                  <a:lnTo>
                    <a:pt x="7084" y="13679"/>
                  </a:lnTo>
                  <a:lnTo>
                    <a:pt x="7896" y="14426"/>
                  </a:lnTo>
                  <a:lnTo>
                    <a:pt x="8708" y="15174"/>
                  </a:lnTo>
                  <a:lnTo>
                    <a:pt x="9553" y="15856"/>
                  </a:lnTo>
                  <a:lnTo>
                    <a:pt x="10463" y="16538"/>
                  </a:lnTo>
                  <a:lnTo>
                    <a:pt x="11373" y="17156"/>
                  </a:lnTo>
                  <a:lnTo>
                    <a:pt x="12315" y="17740"/>
                  </a:lnTo>
                  <a:lnTo>
                    <a:pt x="13289" y="18293"/>
                  </a:lnTo>
                  <a:lnTo>
                    <a:pt x="14264" y="18780"/>
                  </a:lnTo>
                  <a:lnTo>
                    <a:pt x="15304" y="19235"/>
                  </a:lnTo>
                  <a:lnTo>
                    <a:pt x="16343" y="19657"/>
                  </a:lnTo>
                  <a:lnTo>
                    <a:pt x="17383" y="20047"/>
                  </a:lnTo>
                  <a:lnTo>
                    <a:pt x="18488" y="20372"/>
                  </a:lnTo>
                  <a:lnTo>
                    <a:pt x="19593" y="20632"/>
                  </a:lnTo>
                  <a:lnTo>
                    <a:pt x="20697" y="20859"/>
                  </a:lnTo>
                  <a:lnTo>
                    <a:pt x="21834" y="21054"/>
                  </a:lnTo>
                  <a:lnTo>
                    <a:pt x="23004" y="21184"/>
                  </a:lnTo>
                  <a:lnTo>
                    <a:pt x="24174" y="21282"/>
                  </a:lnTo>
                  <a:lnTo>
                    <a:pt x="25343" y="21282"/>
                  </a:lnTo>
                  <a:lnTo>
                    <a:pt x="25343" y="21282"/>
                  </a:lnTo>
                  <a:lnTo>
                    <a:pt x="26513" y="21282"/>
                  </a:lnTo>
                  <a:lnTo>
                    <a:pt x="27683" y="21184"/>
                  </a:lnTo>
                  <a:lnTo>
                    <a:pt x="28852" y="21054"/>
                  </a:lnTo>
                  <a:lnTo>
                    <a:pt x="29989" y="20859"/>
                  </a:lnTo>
                  <a:lnTo>
                    <a:pt x="31094" y="20632"/>
                  </a:lnTo>
                  <a:lnTo>
                    <a:pt x="32199" y="20372"/>
                  </a:lnTo>
                  <a:lnTo>
                    <a:pt x="33303" y="20047"/>
                  </a:lnTo>
                  <a:lnTo>
                    <a:pt x="34343" y="19657"/>
                  </a:lnTo>
                  <a:lnTo>
                    <a:pt x="35383" y="19235"/>
                  </a:lnTo>
                  <a:lnTo>
                    <a:pt x="36422" y="18780"/>
                  </a:lnTo>
                  <a:lnTo>
                    <a:pt x="37397" y="18293"/>
                  </a:lnTo>
                  <a:lnTo>
                    <a:pt x="38372" y="17740"/>
                  </a:lnTo>
                  <a:lnTo>
                    <a:pt x="39314" y="17156"/>
                  </a:lnTo>
                  <a:lnTo>
                    <a:pt x="40224" y="16538"/>
                  </a:lnTo>
                  <a:lnTo>
                    <a:pt x="41133" y="15856"/>
                  </a:lnTo>
                  <a:lnTo>
                    <a:pt x="41978" y="15174"/>
                  </a:lnTo>
                  <a:lnTo>
                    <a:pt x="42790" y="14426"/>
                  </a:lnTo>
                  <a:lnTo>
                    <a:pt x="43603" y="13679"/>
                  </a:lnTo>
                  <a:lnTo>
                    <a:pt x="44350" y="12867"/>
                  </a:lnTo>
                  <a:lnTo>
                    <a:pt x="45097" y="12055"/>
                  </a:lnTo>
                  <a:lnTo>
                    <a:pt x="45779" y="11177"/>
                  </a:lnTo>
                  <a:lnTo>
                    <a:pt x="46429" y="10268"/>
                  </a:lnTo>
                  <a:lnTo>
                    <a:pt x="47047" y="9358"/>
                  </a:lnTo>
                  <a:lnTo>
                    <a:pt x="47631" y="8416"/>
                  </a:lnTo>
                  <a:lnTo>
                    <a:pt x="48151" y="7441"/>
                  </a:lnTo>
                  <a:lnTo>
                    <a:pt x="48639" y="6434"/>
                  </a:lnTo>
                  <a:lnTo>
                    <a:pt x="49093" y="5427"/>
                  </a:lnTo>
                  <a:lnTo>
                    <a:pt x="49516" y="4387"/>
                  </a:lnTo>
                  <a:lnTo>
                    <a:pt x="49873" y="3315"/>
                  </a:lnTo>
                  <a:lnTo>
                    <a:pt x="50198" y="2210"/>
                  </a:lnTo>
                  <a:lnTo>
                    <a:pt x="50458" y="1106"/>
                  </a:lnTo>
                  <a:lnTo>
                    <a:pt x="50685" y="1"/>
                  </a:lnTo>
                  <a:lnTo>
                    <a:pt x="46982" y="1"/>
                  </a:lnTo>
                  <a:close/>
                </a:path>
              </a:pathLst>
            </a:custGeom>
            <a:noFill/>
            <a:ln w="8925" cap="rnd" cmpd="sng">
              <a:solidFill>
                <a:srgbClr val="5C9AE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54" name="Google Shape;1654;p28"/>
            <p:cNvSpPr/>
            <p:nvPr/>
          </p:nvSpPr>
          <p:spPr>
            <a:xfrm>
              <a:off x="8960" y="2407662"/>
              <a:ext cx="1111093" cy="1282655"/>
            </a:xfrm>
            <a:custGeom>
              <a:avLst/>
              <a:gdLst/>
              <a:ahLst/>
              <a:cxnLst/>
              <a:rect l="l" t="t" r="r" b="b"/>
              <a:pathLst>
                <a:path w="34506" h="39834" extrusionOk="0">
                  <a:moveTo>
                    <a:pt x="1" y="1"/>
                  </a:moveTo>
                  <a:lnTo>
                    <a:pt x="1" y="39833"/>
                  </a:lnTo>
                  <a:lnTo>
                    <a:pt x="34505" y="19917"/>
                  </a:lnTo>
                  <a:lnTo>
                    <a:pt x="1" y="1"/>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55" name="Google Shape;1655;p28"/>
            <p:cNvSpPr/>
            <p:nvPr/>
          </p:nvSpPr>
          <p:spPr>
            <a:xfrm>
              <a:off x="2796697" y="4050397"/>
              <a:ext cx="1282655" cy="1109998"/>
            </a:xfrm>
            <a:custGeom>
              <a:avLst/>
              <a:gdLst/>
              <a:ahLst/>
              <a:cxnLst/>
              <a:rect l="l" t="t" r="r" b="b"/>
              <a:pathLst>
                <a:path w="39834" h="34472" extrusionOk="0">
                  <a:moveTo>
                    <a:pt x="19917" y="0"/>
                  </a:moveTo>
                  <a:lnTo>
                    <a:pt x="1" y="34472"/>
                  </a:lnTo>
                  <a:lnTo>
                    <a:pt x="39834" y="34472"/>
                  </a:lnTo>
                  <a:lnTo>
                    <a:pt x="19917"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56" name="Google Shape;1656;p28"/>
            <p:cNvSpPr/>
            <p:nvPr/>
          </p:nvSpPr>
          <p:spPr>
            <a:xfrm>
              <a:off x="4044801" y="4176762"/>
              <a:ext cx="162191" cy="162191"/>
            </a:xfrm>
            <a:custGeom>
              <a:avLst/>
              <a:gdLst/>
              <a:ahLst/>
              <a:cxnLst/>
              <a:rect l="l" t="t" r="r" b="b"/>
              <a:pathLst>
                <a:path w="5037" h="5037" fill="none" extrusionOk="0">
                  <a:moveTo>
                    <a:pt x="5036" y="2534"/>
                  </a:moveTo>
                  <a:lnTo>
                    <a:pt x="5036" y="2534"/>
                  </a:lnTo>
                  <a:lnTo>
                    <a:pt x="5036" y="2794"/>
                  </a:lnTo>
                  <a:lnTo>
                    <a:pt x="5004" y="3022"/>
                  </a:lnTo>
                  <a:lnTo>
                    <a:pt x="4939" y="3282"/>
                  </a:lnTo>
                  <a:lnTo>
                    <a:pt x="4842" y="3509"/>
                  </a:lnTo>
                  <a:lnTo>
                    <a:pt x="4744" y="3737"/>
                  </a:lnTo>
                  <a:lnTo>
                    <a:pt x="4614" y="3932"/>
                  </a:lnTo>
                  <a:lnTo>
                    <a:pt x="4452" y="4126"/>
                  </a:lnTo>
                  <a:lnTo>
                    <a:pt x="4289" y="4321"/>
                  </a:lnTo>
                  <a:lnTo>
                    <a:pt x="4127" y="4484"/>
                  </a:lnTo>
                  <a:lnTo>
                    <a:pt x="3932" y="4614"/>
                  </a:lnTo>
                  <a:lnTo>
                    <a:pt x="3737" y="4744"/>
                  </a:lnTo>
                  <a:lnTo>
                    <a:pt x="3509" y="4841"/>
                  </a:lnTo>
                  <a:lnTo>
                    <a:pt x="3282" y="4939"/>
                  </a:lnTo>
                  <a:lnTo>
                    <a:pt x="3022" y="5004"/>
                  </a:lnTo>
                  <a:lnTo>
                    <a:pt x="2762" y="5036"/>
                  </a:lnTo>
                  <a:lnTo>
                    <a:pt x="2502" y="5036"/>
                  </a:lnTo>
                  <a:lnTo>
                    <a:pt x="2502" y="5036"/>
                  </a:lnTo>
                  <a:lnTo>
                    <a:pt x="2275" y="5036"/>
                  </a:lnTo>
                  <a:lnTo>
                    <a:pt x="2015" y="5004"/>
                  </a:lnTo>
                  <a:lnTo>
                    <a:pt x="1755" y="4939"/>
                  </a:lnTo>
                  <a:lnTo>
                    <a:pt x="1528" y="4841"/>
                  </a:lnTo>
                  <a:lnTo>
                    <a:pt x="1300" y="4744"/>
                  </a:lnTo>
                  <a:lnTo>
                    <a:pt x="1105" y="4614"/>
                  </a:lnTo>
                  <a:lnTo>
                    <a:pt x="910" y="4484"/>
                  </a:lnTo>
                  <a:lnTo>
                    <a:pt x="748" y="4321"/>
                  </a:lnTo>
                  <a:lnTo>
                    <a:pt x="585" y="4126"/>
                  </a:lnTo>
                  <a:lnTo>
                    <a:pt x="423" y="3932"/>
                  </a:lnTo>
                  <a:lnTo>
                    <a:pt x="293" y="3737"/>
                  </a:lnTo>
                  <a:lnTo>
                    <a:pt x="195" y="3509"/>
                  </a:lnTo>
                  <a:lnTo>
                    <a:pt x="98" y="3282"/>
                  </a:lnTo>
                  <a:lnTo>
                    <a:pt x="33" y="3022"/>
                  </a:lnTo>
                  <a:lnTo>
                    <a:pt x="0" y="2794"/>
                  </a:lnTo>
                  <a:lnTo>
                    <a:pt x="0" y="2534"/>
                  </a:lnTo>
                  <a:lnTo>
                    <a:pt x="0" y="2534"/>
                  </a:lnTo>
                  <a:lnTo>
                    <a:pt x="0" y="2275"/>
                  </a:lnTo>
                  <a:lnTo>
                    <a:pt x="33" y="2015"/>
                  </a:lnTo>
                  <a:lnTo>
                    <a:pt x="98" y="1787"/>
                  </a:lnTo>
                  <a:lnTo>
                    <a:pt x="195" y="1527"/>
                  </a:lnTo>
                  <a:lnTo>
                    <a:pt x="293" y="1332"/>
                  </a:lnTo>
                  <a:lnTo>
                    <a:pt x="423" y="1105"/>
                  </a:lnTo>
                  <a:lnTo>
                    <a:pt x="585" y="910"/>
                  </a:lnTo>
                  <a:lnTo>
                    <a:pt x="748" y="748"/>
                  </a:lnTo>
                  <a:lnTo>
                    <a:pt x="910" y="585"/>
                  </a:lnTo>
                  <a:lnTo>
                    <a:pt x="1105" y="423"/>
                  </a:lnTo>
                  <a:lnTo>
                    <a:pt x="1300" y="293"/>
                  </a:lnTo>
                  <a:lnTo>
                    <a:pt x="1528" y="195"/>
                  </a:lnTo>
                  <a:lnTo>
                    <a:pt x="1755" y="98"/>
                  </a:lnTo>
                  <a:lnTo>
                    <a:pt x="2015" y="65"/>
                  </a:lnTo>
                  <a:lnTo>
                    <a:pt x="2275" y="0"/>
                  </a:lnTo>
                  <a:lnTo>
                    <a:pt x="2502" y="0"/>
                  </a:lnTo>
                  <a:lnTo>
                    <a:pt x="2502" y="0"/>
                  </a:lnTo>
                  <a:lnTo>
                    <a:pt x="2762" y="0"/>
                  </a:lnTo>
                  <a:lnTo>
                    <a:pt x="3022" y="65"/>
                  </a:lnTo>
                  <a:lnTo>
                    <a:pt x="3282" y="98"/>
                  </a:lnTo>
                  <a:lnTo>
                    <a:pt x="3509" y="195"/>
                  </a:lnTo>
                  <a:lnTo>
                    <a:pt x="3737" y="293"/>
                  </a:lnTo>
                  <a:lnTo>
                    <a:pt x="3932" y="423"/>
                  </a:lnTo>
                  <a:lnTo>
                    <a:pt x="4127" y="585"/>
                  </a:lnTo>
                  <a:lnTo>
                    <a:pt x="4289" y="748"/>
                  </a:lnTo>
                  <a:lnTo>
                    <a:pt x="4452" y="910"/>
                  </a:lnTo>
                  <a:lnTo>
                    <a:pt x="4614" y="1105"/>
                  </a:lnTo>
                  <a:lnTo>
                    <a:pt x="4744" y="1332"/>
                  </a:lnTo>
                  <a:lnTo>
                    <a:pt x="4842" y="1527"/>
                  </a:lnTo>
                  <a:lnTo>
                    <a:pt x="4939" y="1787"/>
                  </a:lnTo>
                  <a:lnTo>
                    <a:pt x="5004" y="2015"/>
                  </a:lnTo>
                  <a:lnTo>
                    <a:pt x="5036" y="2275"/>
                  </a:lnTo>
                  <a:lnTo>
                    <a:pt x="5036" y="2534"/>
                  </a:lnTo>
                  <a:lnTo>
                    <a:pt x="5036" y="2534"/>
                  </a:lnTo>
                  <a:close/>
                </a:path>
              </a:pathLst>
            </a:custGeom>
            <a:noFill/>
            <a:ln w="8925" cap="rnd"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57" name="Google Shape;1657;p28"/>
            <p:cNvSpPr/>
            <p:nvPr/>
          </p:nvSpPr>
          <p:spPr>
            <a:xfrm>
              <a:off x="1653243" y="4236397"/>
              <a:ext cx="978204" cy="1332855"/>
            </a:xfrm>
            <a:custGeom>
              <a:avLst/>
              <a:gdLst/>
              <a:ahLst/>
              <a:cxnLst/>
              <a:rect l="l" t="t" r="r" b="b"/>
              <a:pathLst>
                <a:path w="30379" h="41393" extrusionOk="0">
                  <a:moveTo>
                    <a:pt x="29631" y="0"/>
                  </a:moveTo>
                  <a:lnTo>
                    <a:pt x="29501" y="33"/>
                  </a:lnTo>
                  <a:lnTo>
                    <a:pt x="29371" y="98"/>
                  </a:lnTo>
                  <a:lnTo>
                    <a:pt x="29274" y="163"/>
                  </a:lnTo>
                  <a:lnTo>
                    <a:pt x="29176" y="260"/>
                  </a:lnTo>
                  <a:lnTo>
                    <a:pt x="130" y="40353"/>
                  </a:lnTo>
                  <a:lnTo>
                    <a:pt x="65" y="40483"/>
                  </a:lnTo>
                  <a:lnTo>
                    <a:pt x="33" y="40580"/>
                  </a:lnTo>
                  <a:lnTo>
                    <a:pt x="0" y="40710"/>
                  </a:lnTo>
                  <a:lnTo>
                    <a:pt x="0" y="40840"/>
                  </a:lnTo>
                  <a:lnTo>
                    <a:pt x="33" y="40970"/>
                  </a:lnTo>
                  <a:lnTo>
                    <a:pt x="98" y="41067"/>
                  </a:lnTo>
                  <a:lnTo>
                    <a:pt x="163" y="41197"/>
                  </a:lnTo>
                  <a:lnTo>
                    <a:pt x="260" y="41262"/>
                  </a:lnTo>
                  <a:lnTo>
                    <a:pt x="390" y="41327"/>
                  </a:lnTo>
                  <a:lnTo>
                    <a:pt x="520" y="41392"/>
                  </a:lnTo>
                  <a:lnTo>
                    <a:pt x="780" y="41392"/>
                  </a:lnTo>
                  <a:lnTo>
                    <a:pt x="877" y="41360"/>
                  </a:lnTo>
                  <a:lnTo>
                    <a:pt x="1007" y="41295"/>
                  </a:lnTo>
                  <a:lnTo>
                    <a:pt x="1105" y="41230"/>
                  </a:lnTo>
                  <a:lnTo>
                    <a:pt x="1202" y="41132"/>
                  </a:lnTo>
                  <a:lnTo>
                    <a:pt x="30248" y="1040"/>
                  </a:lnTo>
                  <a:lnTo>
                    <a:pt x="30313" y="910"/>
                  </a:lnTo>
                  <a:lnTo>
                    <a:pt x="30378" y="780"/>
                  </a:lnTo>
                  <a:lnTo>
                    <a:pt x="30378" y="682"/>
                  </a:lnTo>
                  <a:lnTo>
                    <a:pt x="30378" y="553"/>
                  </a:lnTo>
                  <a:lnTo>
                    <a:pt x="30346" y="423"/>
                  </a:lnTo>
                  <a:lnTo>
                    <a:pt x="30281" y="293"/>
                  </a:lnTo>
                  <a:lnTo>
                    <a:pt x="30216" y="195"/>
                  </a:lnTo>
                  <a:lnTo>
                    <a:pt x="30119" y="130"/>
                  </a:lnTo>
                  <a:lnTo>
                    <a:pt x="29989" y="33"/>
                  </a:lnTo>
                  <a:lnTo>
                    <a:pt x="2985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58" name="Google Shape;1658;p28"/>
            <p:cNvSpPr/>
            <p:nvPr/>
          </p:nvSpPr>
          <p:spPr>
            <a:xfrm>
              <a:off x="5057491" y="4414237"/>
              <a:ext cx="51295" cy="52325"/>
            </a:xfrm>
            <a:custGeom>
              <a:avLst/>
              <a:gdLst/>
              <a:ahLst/>
              <a:cxnLst/>
              <a:rect l="l" t="t" r="r" b="b"/>
              <a:pathLst>
                <a:path w="1593" h="1625" extrusionOk="0">
                  <a:moveTo>
                    <a:pt x="813" y="0"/>
                  </a:moveTo>
                  <a:lnTo>
                    <a:pt x="651" y="33"/>
                  </a:lnTo>
                  <a:lnTo>
                    <a:pt x="488" y="65"/>
                  </a:lnTo>
                  <a:lnTo>
                    <a:pt x="358" y="163"/>
                  </a:lnTo>
                  <a:lnTo>
                    <a:pt x="228" y="260"/>
                  </a:lnTo>
                  <a:lnTo>
                    <a:pt x="131" y="358"/>
                  </a:lnTo>
                  <a:lnTo>
                    <a:pt x="66" y="520"/>
                  </a:lnTo>
                  <a:lnTo>
                    <a:pt x="1" y="650"/>
                  </a:lnTo>
                  <a:lnTo>
                    <a:pt x="1" y="813"/>
                  </a:lnTo>
                  <a:lnTo>
                    <a:pt x="1" y="975"/>
                  </a:lnTo>
                  <a:lnTo>
                    <a:pt x="66" y="1138"/>
                  </a:lnTo>
                  <a:lnTo>
                    <a:pt x="131" y="1268"/>
                  </a:lnTo>
                  <a:lnTo>
                    <a:pt x="228" y="1398"/>
                  </a:lnTo>
                  <a:lnTo>
                    <a:pt x="358" y="1495"/>
                  </a:lnTo>
                  <a:lnTo>
                    <a:pt x="488" y="1560"/>
                  </a:lnTo>
                  <a:lnTo>
                    <a:pt x="651" y="1592"/>
                  </a:lnTo>
                  <a:lnTo>
                    <a:pt x="813" y="1625"/>
                  </a:lnTo>
                  <a:lnTo>
                    <a:pt x="976" y="1592"/>
                  </a:lnTo>
                  <a:lnTo>
                    <a:pt x="1106" y="1560"/>
                  </a:lnTo>
                  <a:lnTo>
                    <a:pt x="1235" y="1495"/>
                  </a:lnTo>
                  <a:lnTo>
                    <a:pt x="1365" y="1398"/>
                  </a:lnTo>
                  <a:lnTo>
                    <a:pt x="1463" y="1268"/>
                  </a:lnTo>
                  <a:lnTo>
                    <a:pt x="1528" y="1138"/>
                  </a:lnTo>
                  <a:lnTo>
                    <a:pt x="1593" y="975"/>
                  </a:lnTo>
                  <a:lnTo>
                    <a:pt x="1593" y="813"/>
                  </a:lnTo>
                  <a:lnTo>
                    <a:pt x="1593" y="650"/>
                  </a:lnTo>
                  <a:lnTo>
                    <a:pt x="1528" y="520"/>
                  </a:lnTo>
                  <a:lnTo>
                    <a:pt x="1463" y="358"/>
                  </a:lnTo>
                  <a:lnTo>
                    <a:pt x="1365" y="260"/>
                  </a:lnTo>
                  <a:lnTo>
                    <a:pt x="1235" y="163"/>
                  </a:lnTo>
                  <a:lnTo>
                    <a:pt x="1106" y="65"/>
                  </a:lnTo>
                  <a:lnTo>
                    <a:pt x="976" y="33"/>
                  </a:lnTo>
                  <a:lnTo>
                    <a:pt x="81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59" name="Google Shape;1659;p28"/>
            <p:cNvSpPr/>
            <p:nvPr/>
          </p:nvSpPr>
          <p:spPr>
            <a:xfrm>
              <a:off x="5188288" y="4414237"/>
              <a:ext cx="52325" cy="52325"/>
            </a:xfrm>
            <a:custGeom>
              <a:avLst/>
              <a:gdLst/>
              <a:ahLst/>
              <a:cxnLst/>
              <a:rect l="l" t="t" r="r" b="b"/>
              <a:pathLst>
                <a:path w="1625" h="1625" extrusionOk="0">
                  <a:moveTo>
                    <a:pt x="812" y="0"/>
                  </a:moveTo>
                  <a:lnTo>
                    <a:pt x="650" y="33"/>
                  </a:lnTo>
                  <a:lnTo>
                    <a:pt x="520" y="65"/>
                  </a:lnTo>
                  <a:lnTo>
                    <a:pt x="358" y="163"/>
                  </a:lnTo>
                  <a:lnTo>
                    <a:pt x="260" y="260"/>
                  </a:lnTo>
                  <a:lnTo>
                    <a:pt x="163" y="358"/>
                  </a:lnTo>
                  <a:lnTo>
                    <a:pt x="65" y="520"/>
                  </a:lnTo>
                  <a:lnTo>
                    <a:pt x="33" y="650"/>
                  </a:lnTo>
                  <a:lnTo>
                    <a:pt x="0" y="813"/>
                  </a:lnTo>
                  <a:lnTo>
                    <a:pt x="33" y="975"/>
                  </a:lnTo>
                  <a:lnTo>
                    <a:pt x="65" y="1138"/>
                  </a:lnTo>
                  <a:lnTo>
                    <a:pt x="163" y="1268"/>
                  </a:lnTo>
                  <a:lnTo>
                    <a:pt x="260" y="1398"/>
                  </a:lnTo>
                  <a:lnTo>
                    <a:pt x="358" y="1495"/>
                  </a:lnTo>
                  <a:lnTo>
                    <a:pt x="520" y="1560"/>
                  </a:lnTo>
                  <a:lnTo>
                    <a:pt x="650" y="1592"/>
                  </a:lnTo>
                  <a:lnTo>
                    <a:pt x="812" y="1625"/>
                  </a:lnTo>
                  <a:lnTo>
                    <a:pt x="975" y="1592"/>
                  </a:lnTo>
                  <a:lnTo>
                    <a:pt x="1137" y="1560"/>
                  </a:lnTo>
                  <a:lnTo>
                    <a:pt x="1267" y="1495"/>
                  </a:lnTo>
                  <a:lnTo>
                    <a:pt x="1397" y="1398"/>
                  </a:lnTo>
                  <a:lnTo>
                    <a:pt x="1495" y="1268"/>
                  </a:lnTo>
                  <a:lnTo>
                    <a:pt x="1560" y="1138"/>
                  </a:lnTo>
                  <a:lnTo>
                    <a:pt x="1592" y="975"/>
                  </a:lnTo>
                  <a:lnTo>
                    <a:pt x="1625" y="813"/>
                  </a:lnTo>
                  <a:lnTo>
                    <a:pt x="1592" y="650"/>
                  </a:lnTo>
                  <a:lnTo>
                    <a:pt x="1560" y="520"/>
                  </a:lnTo>
                  <a:lnTo>
                    <a:pt x="1495" y="358"/>
                  </a:lnTo>
                  <a:lnTo>
                    <a:pt x="1397" y="260"/>
                  </a:lnTo>
                  <a:lnTo>
                    <a:pt x="1267" y="163"/>
                  </a:lnTo>
                  <a:lnTo>
                    <a:pt x="1137" y="65"/>
                  </a:lnTo>
                  <a:lnTo>
                    <a:pt x="975" y="33"/>
                  </a:lnTo>
                  <a:lnTo>
                    <a:pt x="81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60" name="Google Shape;1660;p28"/>
            <p:cNvSpPr/>
            <p:nvPr/>
          </p:nvSpPr>
          <p:spPr>
            <a:xfrm>
              <a:off x="5320082" y="4414237"/>
              <a:ext cx="51295" cy="52325"/>
            </a:xfrm>
            <a:custGeom>
              <a:avLst/>
              <a:gdLst/>
              <a:ahLst/>
              <a:cxnLst/>
              <a:rect l="l" t="t" r="r" b="b"/>
              <a:pathLst>
                <a:path w="1593" h="1625" extrusionOk="0">
                  <a:moveTo>
                    <a:pt x="813" y="0"/>
                  </a:moveTo>
                  <a:lnTo>
                    <a:pt x="651" y="33"/>
                  </a:lnTo>
                  <a:lnTo>
                    <a:pt x="488" y="65"/>
                  </a:lnTo>
                  <a:lnTo>
                    <a:pt x="358" y="163"/>
                  </a:lnTo>
                  <a:lnTo>
                    <a:pt x="228" y="260"/>
                  </a:lnTo>
                  <a:lnTo>
                    <a:pt x="131" y="358"/>
                  </a:lnTo>
                  <a:lnTo>
                    <a:pt x="66" y="520"/>
                  </a:lnTo>
                  <a:lnTo>
                    <a:pt x="33" y="650"/>
                  </a:lnTo>
                  <a:lnTo>
                    <a:pt x="1" y="813"/>
                  </a:lnTo>
                  <a:lnTo>
                    <a:pt x="33" y="975"/>
                  </a:lnTo>
                  <a:lnTo>
                    <a:pt x="66" y="1138"/>
                  </a:lnTo>
                  <a:lnTo>
                    <a:pt x="131" y="1268"/>
                  </a:lnTo>
                  <a:lnTo>
                    <a:pt x="228" y="1398"/>
                  </a:lnTo>
                  <a:lnTo>
                    <a:pt x="358" y="1495"/>
                  </a:lnTo>
                  <a:lnTo>
                    <a:pt x="488" y="1560"/>
                  </a:lnTo>
                  <a:lnTo>
                    <a:pt x="651" y="1592"/>
                  </a:lnTo>
                  <a:lnTo>
                    <a:pt x="813" y="1625"/>
                  </a:lnTo>
                  <a:lnTo>
                    <a:pt x="976" y="1592"/>
                  </a:lnTo>
                  <a:lnTo>
                    <a:pt x="1106" y="1560"/>
                  </a:lnTo>
                  <a:lnTo>
                    <a:pt x="1235" y="1495"/>
                  </a:lnTo>
                  <a:lnTo>
                    <a:pt x="1365" y="1398"/>
                  </a:lnTo>
                  <a:lnTo>
                    <a:pt x="1463" y="1268"/>
                  </a:lnTo>
                  <a:lnTo>
                    <a:pt x="1528" y="1138"/>
                  </a:lnTo>
                  <a:lnTo>
                    <a:pt x="1593" y="975"/>
                  </a:lnTo>
                  <a:lnTo>
                    <a:pt x="1593" y="813"/>
                  </a:lnTo>
                  <a:lnTo>
                    <a:pt x="1593" y="650"/>
                  </a:lnTo>
                  <a:lnTo>
                    <a:pt x="1528" y="520"/>
                  </a:lnTo>
                  <a:lnTo>
                    <a:pt x="1463" y="358"/>
                  </a:lnTo>
                  <a:lnTo>
                    <a:pt x="1365" y="260"/>
                  </a:lnTo>
                  <a:lnTo>
                    <a:pt x="1235" y="163"/>
                  </a:lnTo>
                  <a:lnTo>
                    <a:pt x="1106" y="65"/>
                  </a:lnTo>
                  <a:lnTo>
                    <a:pt x="976" y="33"/>
                  </a:lnTo>
                  <a:lnTo>
                    <a:pt x="81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61" name="Google Shape;1661;p28"/>
            <p:cNvSpPr/>
            <p:nvPr/>
          </p:nvSpPr>
          <p:spPr>
            <a:xfrm>
              <a:off x="5451909" y="4414237"/>
              <a:ext cx="51295" cy="52325"/>
            </a:xfrm>
            <a:custGeom>
              <a:avLst/>
              <a:gdLst/>
              <a:ahLst/>
              <a:cxnLst/>
              <a:rect l="l" t="t" r="r" b="b"/>
              <a:pathLst>
                <a:path w="1593" h="1625" extrusionOk="0">
                  <a:moveTo>
                    <a:pt x="780" y="0"/>
                  </a:moveTo>
                  <a:lnTo>
                    <a:pt x="618" y="33"/>
                  </a:lnTo>
                  <a:lnTo>
                    <a:pt x="488" y="65"/>
                  </a:lnTo>
                  <a:lnTo>
                    <a:pt x="326" y="163"/>
                  </a:lnTo>
                  <a:lnTo>
                    <a:pt x="228" y="260"/>
                  </a:lnTo>
                  <a:lnTo>
                    <a:pt x="131" y="358"/>
                  </a:lnTo>
                  <a:lnTo>
                    <a:pt x="66" y="520"/>
                  </a:lnTo>
                  <a:lnTo>
                    <a:pt x="1" y="650"/>
                  </a:lnTo>
                  <a:lnTo>
                    <a:pt x="1" y="813"/>
                  </a:lnTo>
                  <a:lnTo>
                    <a:pt x="1" y="975"/>
                  </a:lnTo>
                  <a:lnTo>
                    <a:pt x="66" y="1138"/>
                  </a:lnTo>
                  <a:lnTo>
                    <a:pt x="131" y="1268"/>
                  </a:lnTo>
                  <a:lnTo>
                    <a:pt x="228" y="1398"/>
                  </a:lnTo>
                  <a:lnTo>
                    <a:pt x="326" y="1495"/>
                  </a:lnTo>
                  <a:lnTo>
                    <a:pt x="488" y="1560"/>
                  </a:lnTo>
                  <a:lnTo>
                    <a:pt x="618" y="1592"/>
                  </a:lnTo>
                  <a:lnTo>
                    <a:pt x="780" y="1625"/>
                  </a:lnTo>
                  <a:lnTo>
                    <a:pt x="943" y="1592"/>
                  </a:lnTo>
                  <a:lnTo>
                    <a:pt x="1105" y="1560"/>
                  </a:lnTo>
                  <a:lnTo>
                    <a:pt x="1235" y="1495"/>
                  </a:lnTo>
                  <a:lnTo>
                    <a:pt x="1365" y="1398"/>
                  </a:lnTo>
                  <a:lnTo>
                    <a:pt x="1463" y="1268"/>
                  </a:lnTo>
                  <a:lnTo>
                    <a:pt x="1528" y="1138"/>
                  </a:lnTo>
                  <a:lnTo>
                    <a:pt x="1560" y="975"/>
                  </a:lnTo>
                  <a:lnTo>
                    <a:pt x="1593" y="813"/>
                  </a:lnTo>
                  <a:lnTo>
                    <a:pt x="1560" y="650"/>
                  </a:lnTo>
                  <a:lnTo>
                    <a:pt x="1528" y="520"/>
                  </a:lnTo>
                  <a:lnTo>
                    <a:pt x="1463" y="358"/>
                  </a:lnTo>
                  <a:lnTo>
                    <a:pt x="1365" y="260"/>
                  </a:lnTo>
                  <a:lnTo>
                    <a:pt x="1235" y="163"/>
                  </a:lnTo>
                  <a:lnTo>
                    <a:pt x="1105" y="65"/>
                  </a:lnTo>
                  <a:lnTo>
                    <a:pt x="943" y="33"/>
                  </a:lnTo>
                  <a:lnTo>
                    <a:pt x="78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62" name="Google Shape;1662;p28"/>
            <p:cNvSpPr/>
            <p:nvPr/>
          </p:nvSpPr>
          <p:spPr>
            <a:xfrm>
              <a:off x="5582673" y="4414237"/>
              <a:ext cx="51295" cy="52325"/>
            </a:xfrm>
            <a:custGeom>
              <a:avLst/>
              <a:gdLst/>
              <a:ahLst/>
              <a:cxnLst/>
              <a:rect l="l" t="t" r="r" b="b"/>
              <a:pathLst>
                <a:path w="1593" h="1625" extrusionOk="0">
                  <a:moveTo>
                    <a:pt x="813" y="0"/>
                  </a:moveTo>
                  <a:lnTo>
                    <a:pt x="651" y="33"/>
                  </a:lnTo>
                  <a:lnTo>
                    <a:pt x="488" y="65"/>
                  </a:lnTo>
                  <a:lnTo>
                    <a:pt x="358" y="163"/>
                  </a:lnTo>
                  <a:lnTo>
                    <a:pt x="228" y="260"/>
                  </a:lnTo>
                  <a:lnTo>
                    <a:pt x="131" y="358"/>
                  </a:lnTo>
                  <a:lnTo>
                    <a:pt x="66" y="520"/>
                  </a:lnTo>
                  <a:lnTo>
                    <a:pt x="33" y="650"/>
                  </a:lnTo>
                  <a:lnTo>
                    <a:pt x="1" y="813"/>
                  </a:lnTo>
                  <a:lnTo>
                    <a:pt x="33" y="975"/>
                  </a:lnTo>
                  <a:lnTo>
                    <a:pt x="66" y="1138"/>
                  </a:lnTo>
                  <a:lnTo>
                    <a:pt x="131" y="1268"/>
                  </a:lnTo>
                  <a:lnTo>
                    <a:pt x="228" y="1398"/>
                  </a:lnTo>
                  <a:lnTo>
                    <a:pt x="358" y="1495"/>
                  </a:lnTo>
                  <a:lnTo>
                    <a:pt x="488" y="1560"/>
                  </a:lnTo>
                  <a:lnTo>
                    <a:pt x="651" y="1592"/>
                  </a:lnTo>
                  <a:lnTo>
                    <a:pt x="813" y="1625"/>
                  </a:lnTo>
                  <a:lnTo>
                    <a:pt x="976" y="1592"/>
                  </a:lnTo>
                  <a:lnTo>
                    <a:pt x="1106" y="1560"/>
                  </a:lnTo>
                  <a:lnTo>
                    <a:pt x="1268" y="1495"/>
                  </a:lnTo>
                  <a:lnTo>
                    <a:pt x="1365" y="1398"/>
                  </a:lnTo>
                  <a:lnTo>
                    <a:pt x="1463" y="1268"/>
                  </a:lnTo>
                  <a:lnTo>
                    <a:pt x="1560" y="1138"/>
                  </a:lnTo>
                  <a:lnTo>
                    <a:pt x="1593" y="975"/>
                  </a:lnTo>
                  <a:lnTo>
                    <a:pt x="1593" y="813"/>
                  </a:lnTo>
                  <a:lnTo>
                    <a:pt x="1593" y="650"/>
                  </a:lnTo>
                  <a:lnTo>
                    <a:pt x="1560" y="520"/>
                  </a:lnTo>
                  <a:lnTo>
                    <a:pt x="1463" y="358"/>
                  </a:lnTo>
                  <a:lnTo>
                    <a:pt x="1365" y="260"/>
                  </a:lnTo>
                  <a:lnTo>
                    <a:pt x="1268" y="163"/>
                  </a:lnTo>
                  <a:lnTo>
                    <a:pt x="1106" y="65"/>
                  </a:lnTo>
                  <a:lnTo>
                    <a:pt x="976" y="33"/>
                  </a:lnTo>
                  <a:lnTo>
                    <a:pt x="81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63" name="Google Shape;1663;p28"/>
            <p:cNvSpPr/>
            <p:nvPr/>
          </p:nvSpPr>
          <p:spPr>
            <a:xfrm>
              <a:off x="-51551" y="4447725"/>
              <a:ext cx="1058768" cy="1370496"/>
            </a:xfrm>
            <a:custGeom>
              <a:avLst/>
              <a:gdLst/>
              <a:ahLst/>
              <a:cxnLst/>
              <a:rect l="l" t="t" r="r" b="b"/>
              <a:pathLst>
                <a:path w="32881" h="42562" extrusionOk="0">
                  <a:moveTo>
                    <a:pt x="28949" y="0"/>
                  </a:moveTo>
                  <a:lnTo>
                    <a:pt x="28624" y="33"/>
                  </a:lnTo>
                  <a:lnTo>
                    <a:pt x="28266" y="130"/>
                  </a:lnTo>
                  <a:lnTo>
                    <a:pt x="27942" y="228"/>
                  </a:lnTo>
                  <a:lnTo>
                    <a:pt x="27584" y="358"/>
                  </a:lnTo>
                  <a:lnTo>
                    <a:pt x="27292" y="520"/>
                  </a:lnTo>
                  <a:lnTo>
                    <a:pt x="26999" y="715"/>
                  </a:lnTo>
                  <a:lnTo>
                    <a:pt x="26707" y="975"/>
                  </a:lnTo>
                  <a:lnTo>
                    <a:pt x="26447" y="1235"/>
                  </a:lnTo>
                  <a:lnTo>
                    <a:pt x="26220" y="1527"/>
                  </a:lnTo>
                  <a:lnTo>
                    <a:pt x="682" y="36714"/>
                  </a:lnTo>
                  <a:lnTo>
                    <a:pt x="487" y="37039"/>
                  </a:lnTo>
                  <a:lnTo>
                    <a:pt x="325" y="37364"/>
                  </a:lnTo>
                  <a:lnTo>
                    <a:pt x="195" y="37689"/>
                  </a:lnTo>
                  <a:lnTo>
                    <a:pt x="98" y="38046"/>
                  </a:lnTo>
                  <a:lnTo>
                    <a:pt x="33" y="38403"/>
                  </a:lnTo>
                  <a:lnTo>
                    <a:pt x="0" y="38761"/>
                  </a:lnTo>
                  <a:lnTo>
                    <a:pt x="0" y="39118"/>
                  </a:lnTo>
                  <a:lnTo>
                    <a:pt x="33" y="39443"/>
                  </a:lnTo>
                  <a:lnTo>
                    <a:pt x="98" y="39800"/>
                  </a:lnTo>
                  <a:lnTo>
                    <a:pt x="228" y="40125"/>
                  </a:lnTo>
                  <a:lnTo>
                    <a:pt x="357" y="40483"/>
                  </a:lnTo>
                  <a:lnTo>
                    <a:pt x="520" y="40775"/>
                  </a:lnTo>
                  <a:lnTo>
                    <a:pt x="715" y="41067"/>
                  </a:lnTo>
                  <a:lnTo>
                    <a:pt x="942" y="41360"/>
                  </a:lnTo>
                  <a:lnTo>
                    <a:pt x="1202" y="41620"/>
                  </a:lnTo>
                  <a:lnTo>
                    <a:pt x="1527" y="41847"/>
                  </a:lnTo>
                  <a:lnTo>
                    <a:pt x="1820" y="42075"/>
                  </a:lnTo>
                  <a:lnTo>
                    <a:pt x="2144" y="42237"/>
                  </a:lnTo>
                  <a:lnTo>
                    <a:pt x="2502" y="42367"/>
                  </a:lnTo>
                  <a:lnTo>
                    <a:pt x="2827" y="42465"/>
                  </a:lnTo>
                  <a:lnTo>
                    <a:pt x="3184" y="42530"/>
                  </a:lnTo>
                  <a:lnTo>
                    <a:pt x="3541" y="42562"/>
                  </a:lnTo>
                  <a:lnTo>
                    <a:pt x="3899" y="42562"/>
                  </a:lnTo>
                  <a:lnTo>
                    <a:pt x="4256" y="42497"/>
                  </a:lnTo>
                  <a:lnTo>
                    <a:pt x="4581" y="42432"/>
                  </a:lnTo>
                  <a:lnTo>
                    <a:pt x="4939" y="42335"/>
                  </a:lnTo>
                  <a:lnTo>
                    <a:pt x="5263" y="42205"/>
                  </a:lnTo>
                  <a:lnTo>
                    <a:pt x="5588" y="42042"/>
                  </a:lnTo>
                  <a:lnTo>
                    <a:pt x="5881" y="41815"/>
                  </a:lnTo>
                  <a:lnTo>
                    <a:pt x="6141" y="41587"/>
                  </a:lnTo>
                  <a:lnTo>
                    <a:pt x="6401" y="41327"/>
                  </a:lnTo>
                  <a:lnTo>
                    <a:pt x="6661" y="41035"/>
                  </a:lnTo>
                  <a:lnTo>
                    <a:pt x="32165" y="5848"/>
                  </a:lnTo>
                  <a:lnTo>
                    <a:pt x="32360" y="5523"/>
                  </a:lnTo>
                  <a:lnTo>
                    <a:pt x="32555" y="5199"/>
                  </a:lnTo>
                  <a:lnTo>
                    <a:pt x="32685" y="4841"/>
                  </a:lnTo>
                  <a:lnTo>
                    <a:pt x="32783" y="4516"/>
                  </a:lnTo>
                  <a:lnTo>
                    <a:pt x="32848" y="4159"/>
                  </a:lnTo>
                  <a:lnTo>
                    <a:pt x="32880" y="3801"/>
                  </a:lnTo>
                  <a:lnTo>
                    <a:pt x="32848" y="3444"/>
                  </a:lnTo>
                  <a:lnTo>
                    <a:pt x="32815" y="3087"/>
                  </a:lnTo>
                  <a:lnTo>
                    <a:pt x="32750" y="2762"/>
                  </a:lnTo>
                  <a:lnTo>
                    <a:pt x="32653" y="2404"/>
                  </a:lnTo>
                  <a:lnTo>
                    <a:pt x="32490" y="2080"/>
                  </a:lnTo>
                  <a:lnTo>
                    <a:pt x="32328" y="1787"/>
                  </a:lnTo>
                  <a:lnTo>
                    <a:pt x="32133" y="1462"/>
                  </a:lnTo>
                  <a:lnTo>
                    <a:pt x="31905" y="1202"/>
                  </a:lnTo>
                  <a:lnTo>
                    <a:pt x="31645" y="942"/>
                  </a:lnTo>
                  <a:lnTo>
                    <a:pt x="31353" y="682"/>
                  </a:lnTo>
                  <a:lnTo>
                    <a:pt x="31028" y="488"/>
                  </a:lnTo>
                  <a:lnTo>
                    <a:pt x="30703" y="325"/>
                  </a:lnTo>
                  <a:lnTo>
                    <a:pt x="30378" y="195"/>
                  </a:lnTo>
                  <a:lnTo>
                    <a:pt x="30021" y="98"/>
                  </a:lnTo>
                  <a:lnTo>
                    <a:pt x="29663" y="33"/>
                  </a:lnTo>
                  <a:lnTo>
                    <a:pt x="29306"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64" name="Google Shape;1664;p28"/>
            <p:cNvSpPr/>
            <p:nvPr/>
          </p:nvSpPr>
          <p:spPr>
            <a:xfrm>
              <a:off x="2762179" y="4452942"/>
              <a:ext cx="69101" cy="68039"/>
            </a:xfrm>
            <a:custGeom>
              <a:avLst/>
              <a:gdLst/>
              <a:ahLst/>
              <a:cxnLst/>
              <a:rect l="l" t="t" r="r" b="b"/>
              <a:pathLst>
                <a:path w="2146" h="2113" extrusionOk="0">
                  <a:moveTo>
                    <a:pt x="1073" y="1"/>
                  </a:moveTo>
                  <a:lnTo>
                    <a:pt x="845" y="33"/>
                  </a:lnTo>
                  <a:lnTo>
                    <a:pt x="650" y="98"/>
                  </a:lnTo>
                  <a:lnTo>
                    <a:pt x="488" y="196"/>
                  </a:lnTo>
                  <a:lnTo>
                    <a:pt x="326" y="326"/>
                  </a:lnTo>
                  <a:lnTo>
                    <a:pt x="196" y="455"/>
                  </a:lnTo>
                  <a:lnTo>
                    <a:pt x="98" y="650"/>
                  </a:lnTo>
                  <a:lnTo>
                    <a:pt x="33" y="845"/>
                  </a:lnTo>
                  <a:lnTo>
                    <a:pt x="1" y="1073"/>
                  </a:lnTo>
                  <a:lnTo>
                    <a:pt x="33" y="1268"/>
                  </a:lnTo>
                  <a:lnTo>
                    <a:pt x="98" y="1463"/>
                  </a:lnTo>
                  <a:lnTo>
                    <a:pt x="196" y="1658"/>
                  </a:lnTo>
                  <a:lnTo>
                    <a:pt x="326" y="1820"/>
                  </a:lnTo>
                  <a:lnTo>
                    <a:pt x="488" y="1950"/>
                  </a:lnTo>
                  <a:lnTo>
                    <a:pt x="650" y="2047"/>
                  </a:lnTo>
                  <a:lnTo>
                    <a:pt x="845" y="2112"/>
                  </a:lnTo>
                  <a:lnTo>
                    <a:pt x="1268" y="2112"/>
                  </a:lnTo>
                  <a:lnTo>
                    <a:pt x="1495" y="2047"/>
                  </a:lnTo>
                  <a:lnTo>
                    <a:pt x="1658" y="1950"/>
                  </a:lnTo>
                  <a:lnTo>
                    <a:pt x="1820" y="1820"/>
                  </a:lnTo>
                  <a:lnTo>
                    <a:pt x="1950" y="1658"/>
                  </a:lnTo>
                  <a:lnTo>
                    <a:pt x="2048" y="1463"/>
                  </a:lnTo>
                  <a:lnTo>
                    <a:pt x="2113" y="1268"/>
                  </a:lnTo>
                  <a:lnTo>
                    <a:pt x="2145" y="1073"/>
                  </a:lnTo>
                  <a:lnTo>
                    <a:pt x="2113" y="845"/>
                  </a:lnTo>
                  <a:lnTo>
                    <a:pt x="2048" y="650"/>
                  </a:lnTo>
                  <a:lnTo>
                    <a:pt x="1950" y="455"/>
                  </a:lnTo>
                  <a:lnTo>
                    <a:pt x="1820" y="326"/>
                  </a:lnTo>
                  <a:lnTo>
                    <a:pt x="1658" y="196"/>
                  </a:lnTo>
                  <a:lnTo>
                    <a:pt x="1495" y="98"/>
                  </a:lnTo>
                  <a:lnTo>
                    <a:pt x="1268" y="33"/>
                  </a:lnTo>
                  <a:lnTo>
                    <a:pt x="1073" y="1"/>
                  </a:lnTo>
                  <a:close/>
                </a:path>
              </a:pathLst>
            </a:custGeom>
            <a:solidFill>
              <a:srgbClr val="7DA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65" name="Google Shape;1665;p28"/>
            <p:cNvSpPr/>
            <p:nvPr/>
          </p:nvSpPr>
          <p:spPr>
            <a:xfrm>
              <a:off x="289480" y="4476995"/>
              <a:ext cx="303421" cy="391327"/>
            </a:xfrm>
            <a:custGeom>
              <a:avLst/>
              <a:gdLst/>
              <a:ahLst/>
              <a:cxnLst/>
              <a:rect l="l" t="t" r="r" b="b"/>
              <a:pathLst>
                <a:path w="9423" h="12153" extrusionOk="0">
                  <a:moveTo>
                    <a:pt x="8286" y="1"/>
                  </a:moveTo>
                  <a:lnTo>
                    <a:pt x="8058" y="33"/>
                  </a:lnTo>
                  <a:lnTo>
                    <a:pt x="7831" y="98"/>
                  </a:lnTo>
                  <a:lnTo>
                    <a:pt x="7636" y="196"/>
                  </a:lnTo>
                  <a:lnTo>
                    <a:pt x="7441" y="326"/>
                  </a:lnTo>
                  <a:lnTo>
                    <a:pt x="7311" y="488"/>
                  </a:lnTo>
                  <a:lnTo>
                    <a:pt x="196" y="10268"/>
                  </a:lnTo>
                  <a:lnTo>
                    <a:pt x="98" y="10495"/>
                  </a:lnTo>
                  <a:lnTo>
                    <a:pt x="1" y="10690"/>
                  </a:lnTo>
                  <a:lnTo>
                    <a:pt x="1" y="10918"/>
                  </a:lnTo>
                  <a:lnTo>
                    <a:pt x="1" y="11145"/>
                  </a:lnTo>
                  <a:lnTo>
                    <a:pt x="66" y="11372"/>
                  </a:lnTo>
                  <a:lnTo>
                    <a:pt x="163" y="11567"/>
                  </a:lnTo>
                  <a:lnTo>
                    <a:pt x="293" y="11762"/>
                  </a:lnTo>
                  <a:lnTo>
                    <a:pt x="456" y="11925"/>
                  </a:lnTo>
                  <a:lnTo>
                    <a:pt x="683" y="12022"/>
                  </a:lnTo>
                  <a:lnTo>
                    <a:pt x="878" y="12120"/>
                  </a:lnTo>
                  <a:lnTo>
                    <a:pt x="1105" y="12152"/>
                  </a:lnTo>
                  <a:lnTo>
                    <a:pt x="1333" y="12120"/>
                  </a:lnTo>
                  <a:lnTo>
                    <a:pt x="1560" y="12055"/>
                  </a:lnTo>
                  <a:lnTo>
                    <a:pt x="1755" y="11957"/>
                  </a:lnTo>
                  <a:lnTo>
                    <a:pt x="1950" y="11827"/>
                  </a:lnTo>
                  <a:lnTo>
                    <a:pt x="2113" y="11665"/>
                  </a:lnTo>
                  <a:lnTo>
                    <a:pt x="9196" y="1885"/>
                  </a:lnTo>
                  <a:lnTo>
                    <a:pt x="9325" y="1658"/>
                  </a:lnTo>
                  <a:lnTo>
                    <a:pt x="9390" y="1463"/>
                  </a:lnTo>
                  <a:lnTo>
                    <a:pt x="9423" y="1235"/>
                  </a:lnTo>
                  <a:lnTo>
                    <a:pt x="9390" y="1008"/>
                  </a:lnTo>
                  <a:lnTo>
                    <a:pt x="9358" y="781"/>
                  </a:lnTo>
                  <a:lnTo>
                    <a:pt x="9260" y="586"/>
                  </a:lnTo>
                  <a:lnTo>
                    <a:pt x="9098" y="391"/>
                  </a:lnTo>
                  <a:lnTo>
                    <a:pt x="8936" y="228"/>
                  </a:lnTo>
                  <a:lnTo>
                    <a:pt x="8741" y="131"/>
                  </a:lnTo>
                  <a:lnTo>
                    <a:pt x="8513" y="33"/>
                  </a:lnTo>
                  <a:lnTo>
                    <a:pt x="8286"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66" name="Google Shape;1666;p28"/>
            <p:cNvSpPr/>
            <p:nvPr/>
          </p:nvSpPr>
          <p:spPr>
            <a:xfrm>
              <a:off x="5057491" y="4526164"/>
              <a:ext cx="51295" cy="51295"/>
            </a:xfrm>
            <a:custGeom>
              <a:avLst/>
              <a:gdLst/>
              <a:ahLst/>
              <a:cxnLst/>
              <a:rect l="l" t="t" r="r" b="b"/>
              <a:pathLst>
                <a:path w="1593" h="1593" extrusionOk="0">
                  <a:moveTo>
                    <a:pt x="813" y="1"/>
                  </a:moveTo>
                  <a:lnTo>
                    <a:pt x="651" y="33"/>
                  </a:lnTo>
                  <a:lnTo>
                    <a:pt x="488" y="66"/>
                  </a:lnTo>
                  <a:lnTo>
                    <a:pt x="358" y="131"/>
                  </a:lnTo>
                  <a:lnTo>
                    <a:pt x="228" y="228"/>
                  </a:lnTo>
                  <a:lnTo>
                    <a:pt x="131" y="358"/>
                  </a:lnTo>
                  <a:lnTo>
                    <a:pt x="66" y="488"/>
                  </a:lnTo>
                  <a:lnTo>
                    <a:pt x="1" y="651"/>
                  </a:lnTo>
                  <a:lnTo>
                    <a:pt x="1" y="813"/>
                  </a:lnTo>
                  <a:lnTo>
                    <a:pt x="1" y="976"/>
                  </a:lnTo>
                  <a:lnTo>
                    <a:pt x="66" y="1106"/>
                  </a:lnTo>
                  <a:lnTo>
                    <a:pt x="131" y="1236"/>
                  </a:lnTo>
                  <a:lnTo>
                    <a:pt x="228" y="1365"/>
                  </a:lnTo>
                  <a:lnTo>
                    <a:pt x="358" y="1463"/>
                  </a:lnTo>
                  <a:lnTo>
                    <a:pt x="488" y="1528"/>
                  </a:lnTo>
                  <a:lnTo>
                    <a:pt x="651" y="1593"/>
                  </a:lnTo>
                  <a:lnTo>
                    <a:pt x="976" y="1593"/>
                  </a:lnTo>
                  <a:lnTo>
                    <a:pt x="1106" y="1528"/>
                  </a:lnTo>
                  <a:lnTo>
                    <a:pt x="1235" y="1463"/>
                  </a:lnTo>
                  <a:lnTo>
                    <a:pt x="1365" y="1365"/>
                  </a:lnTo>
                  <a:lnTo>
                    <a:pt x="1463" y="1236"/>
                  </a:lnTo>
                  <a:lnTo>
                    <a:pt x="1528" y="1106"/>
                  </a:lnTo>
                  <a:lnTo>
                    <a:pt x="1593" y="976"/>
                  </a:lnTo>
                  <a:lnTo>
                    <a:pt x="1593" y="813"/>
                  </a:lnTo>
                  <a:lnTo>
                    <a:pt x="1593" y="651"/>
                  </a:lnTo>
                  <a:lnTo>
                    <a:pt x="1528" y="488"/>
                  </a:lnTo>
                  <a:lnTo>
                    <a:pt x="1463" y="358"/>
                  </a:lnTo>
                  <a:lnTo>
                    <a:pt x="1365" y="228"/>
                  </a:lnTo>
                  <a:lnTo>
                    <a:pt x="1235" y="131"/>
                  </a:lnTo>
                  <a:lnTo>
                    <a:pt x="1106" y="66"/>
                  </a:lnTo>
                  <a:lnTo>
                    <a:pt x="976" y="33"/>
                  </a:lnTo>
                  <a:lnTo>
                    <a:pt x="81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67" name="Google Shape;1667;p28"/>
            <p:cNvSpPr/>
            <p:nvPr/>
          </p:nvSpPr>
          <p:spPr>
            <a:xfrm>
              <a:off x="5188288" y="4526164"/>
              <a:ext cx="52325" cy="51295"/>
            </a:xfrm>
            <a:custGeom>
              <a:avLst/>
              <a:gdLst/>
              <a:ahLst/>
              <a:cxnLst/>
              <a:rect l="l" t="t" r="r" b="b"/>
              <a:pathLst>
                <a:path w="1625" h="1593" extrusionOk="0">
                  <a:moveTo>
                    <a:pt x="812" y="1"/>
                  </a:moveTo>
                  <a:lnTo>
                    <a:pt x="650" y="33"/>
                  </a:lnTo>
                  <a:lnTo>
                    <a:pt x="520" y="66"/>
                  </a:lnTo>
                  <a:lnTo>
                    <a:pt x="358" y="131"/>
                  </a:lnTo>
                  <a:lnTo>
                    <a:pt x="260" y="228"/>
                  </a:lnTo>
                  <a:lnTo>
                    <a:pt x="163" y="358"/>
                  </a:lnTo>
                  <a:lnTo>
                    <a:pt x="65" y="488"/>
                  </a:lnTo>
                  <a:lnTo>
                    <a:pt x="33" y="651"/>
                  </a:lnTo>
                  <a:lnTo>
                    <a:pt x="0" y="813"/>
                  </a:lnTo>
                  <a:lnTo>
                    <a:pt x="33" y="976"/>
                  </a:lnTo>
                  <a:lnTo>
                    <a:pt x="65" y="1106"/>
                  </a:lnTo>
                  <a:lnTo>
                    <a:pt x="163" y="1236"/>
                  </a:lnTo>
                  <a:lnTo>
                    <a:pt x="260" y="1365"/>
                  </a:lnTo>
                  <a:lnTo>
                    <a:pt x="358" y="1463"/>
                  </a:lnTo>
                  <a:lnTo>
                    <a:pt x="520" y="1528"/>
                  </a:lnTo>
                  <a:lnTo>
                    <a:pt x="650" y="1593"/>
                  </a:lnTo>
                  <a:lnTo>
                    <a:pt x="975" y="1593"/>
                  </a:lnTo>
                  <a:lnTo>
                    <a:pt x="1137" y="1528"/>
                  </a:lnTo>
                  <a:lnTo>
                    <a:pt x="1267" y="1463"/>
                  </a:lnTo>
                  <a:lnTo>
                    <a:pt x="1397" y="1365"/>
                  </a:lnTo>
                  <a:lnTo>
                    <a:pt x="1495" y="1236"/>
                  </a:lnTo>
                  <a:lnTo>
                    <a:pt x="1560" y="1106"/>
                  </a:lnTo>
                  <a:lnTo>
                    <a:pt x="1592" y="976"/>
                  </a:lnTo>
                  <a:lnTo>
                    <a:pt x="1625" y="813"/>
                  </a:lnTo>
                  <a:lnTo>
                    <a:pt x="1592" y="651"/>
                  </a:lnTo>
                  <a:lnTo>
                    <a:pt x="1560" y="488"/>
                  </a:lnTo>
                  <a:lnTo>
                    <a:pt x="1495" y="358"/>
                  </a:lnTo>
                  <a:lnTo>
                    <a:pt x="1397" y="228"/>
                  </a:lnTo>
                  <a:lnTo>
                    <a:pt x="1267" y="131"/>
                  </a:lnTo>
                  <a:lnTo>
                    <a:pt x="1137" y="66"/>
                  </a:lnTo>
                  <a:lnTo>
                    <a:pt x="975" y="33"/>
                  </a:lnTo>
                  <a:lnTo>
                    <a:pt x="81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68" name="Google Shape;1668;p28"/>
            <p:cNvSpPr/>
            <p:nvPr/>
          </p:nvSpPr>
          <p:spPr>
            <a:xfrm>
              <a:off x="5320082" y="4526164"/>
              <a:ext cx="51295" cy="51295"/>
            </a:xfrm>
            <a:custGeom>
              <a:avLst/>
              <a:gdLst/>
              <a:ahLst/>
              <a:cxnLst/>
              <a:rect l="l" t="t" r="r" b="b"/>
              <a:pathLst>
                <a:path w="1593" h="1593" extrusionOk="0">
                  <a:moveTo>
                    <a:pt x="813" y="1"/>
                  </a:moveTo>
                  <a:lnTo>
                    <a:pt x="651" y="33"/>
                  </a:lnTo>
                  <a:lnTo>
                    <a:pt x="488" y="66"/>
                  </a:lnTo>
                  <a:lnTo>
                    <a:pt x="358" y="131"/>
                  </a:lnTo>
                  <a:lnTo>
                    <a:pt x="228" y="228"/>
                  </a:lnTo>
                  <a:lnTo>
                    <a:pt x="131" y="358"/>
                  </a:lnTo>
                  <a:lnTo>
                    <a:pt x="66" y="488"/>
                  </a:lnTo>
                  <a:lnTo>
                    <a:pt x="33" y="651"/>
                  </a:lnTo>
                  <a:lnTo>
                    <a:pt x="1" y="813"/>
                  </a:lnTo>
                  <a:lnTo>
                    <a:pt x="33" y="976"/>
                  </a:lnTo>
                  <a:lnTo>
                    <a:pt x="66" y="1106"/>
                  </a:lnTo>
                  <a:lnTo>
                    <a:pt x="131" y="1236"/>
                  </a:lnTo>
                  <a:lnTo>
                    <a:pt x="228" y="1365"/>
                  </a:lnTo>
                  <a:lnTo>
                    <a:pt x="358" y="1463"/>
                  </a:lnTo>
                  <a:lnTo>
                    <a:pt x="488" y="1528"/>
                  </a:lnTo>
                  <a:lnTo>
                    <a:pt x="651" y="1593"/>
                  </a:lnTo>
                  <a:lnTo>
                    <a:pt x="976" y="1593"/>
                  </a:lnTo>
                  <a:lnTo>
                    <a:pt x="1106" y="1528"/>
                  </a:lnTo>
                  <a:lnTo>
                    <a:pt x="1235" y="1463"/>
                  </a:lnTo>
                  <a:lnTo>
                    <a:pt x="1365" y="1365"/>
                  </a:lnTo>
                  <a:lnTo>
                    <a:pt x="1463" y="1236"/>
                  </a:lnTo>
                  <a:lnTo>
                    <a:pt x="1528" y="1106"/>
                  </a:lnTo>
                  <a:lnTo>
                    <a:pt x="1593" y="976"/>
                  </a:lnTo>
                  <a:lnTo>
                    <a:pt x="1593" y="813"/>
                  </a:lnTo>
                  <a:lnTo>
                    <a:pt x="1593" y="651"/>
                  </a:lnTo>
                  <a:lnTo>
                    <a:pt x="1528" y="488"/>
                  </a:lnTo>
                  <a:lnTo>
                    <a:pt x="1463" y="358"/>
                  </a:lnTo>
                  <a:lnTo>
                    <a:pt x="1365" y="228"/>
                  </a:lnTo>
                  <a:lnTo>
                    <a:pt x="1235" y="131"/>
                  </a:lnTo>
                  <a:lnTo>
                    <a:pt x="1106" y="66"/>
                  </a:lnTo>
                  <a:lnTo>
                    <a:pt x="976" y="33"/>
                  </a:lnTo>
                  <a:lnTo>
                    <a:pt x="81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69" name="Google Shape;1669;p28"/>
            <p:cNvSpPr/>
            <p:nvPr/>
          </p:nvSpPr>
          <p:spPr>
            <a:xfrm>
              <a:off x="5451909" y="4526164"/>
              <a:ext cx="51295" cy="51295"/>
            </a:xfrm>
            <a:custGeom>
              <a:avLst/>
              <a:gdLst/>
              <a:ahLst/>
              <a:cxnLst/>
              <a:rect l="l" t="t" r="r" b="b"/>
              <a:pathLst>
                <a:path w="1593" h="1593" extrusionOk="0">
                  <a:moveTo>
                    <a:pt x="780" y="1"/>
                  </a:moveTo>
                  <a:lnTo>
                    <a:pt x="618" y="33"/>
                  </a:lnTo>
                  <a:lnTo>
                    <a:pt x="488" y="66"/>
                  </a:lnTo>
                  <a:lnTo>
                    <a:pt x="326" y="131"/>
                  </a:lnTo>
                  <a:lnTo>
                    <a:pt x="228" y="228"/>
                  </a:lnTo>
                  <a:lnTo>
                    <a:pt x="131" y="358"/>
                  </a:lnTo>
                  <a:lnTo>
                    <a:pt x="66" y="488"/>
                  </a:lnTo>
                  <a:lnTo>
                    <a:pt x="1" y="651"/>
                  </a:lnTo>
                  <a:lnTo>
                    <a:pt x="1" y="813"/>
                  </a:lnTo>
                  <a:lnTo>
                    <a:pt x="1" y="976"/>
                  </a:lnTo>
                  <a:lnTo>
                    <a:pt x="66" y="1106"/>
                  </a:lnTo>
                  <a:lnTo>
                    <a:pt x="131" y="1236"/>
                  </a:lnTo>
                  <a:lnTo>
                    <a:pt x="228" y="1365"/>
                  </a:lnTo>
                  <a:lnTo>
                    <a:pt x="326" y="1463"/>
                  </a:lnTo>
                  <a:lnTo>
                    <a:pt x="488" y="1528"/>
                  </a:lnTo>
                  <a:lnTo>
                    <a:pt x="618" y="1593"/>
                  </a:lnTo>
                  <a:lnTo>
                    <a:pt x="943" y="1593"/>
                  </a:lnTo>
                  <a:lnTo>
                    <a:pt x="1105" y="1528"/>
                  </a:lnTo>
                  <a:lnTo>
                    <a:pt x="1235" y="1463"/>
                  </a:lnTo>
                  <a:lnTo>
                    <a:pt x="1365" y="1365"/>
                  </a:lnTo>
                  <a:lnTo>
                    <a:pt x="1463" y="1236"/>
                  </a:lnTo>
                  <a:lnTo>
                    <a:pt x="1528" y="1106"/>
                  </a:lnTo>
                  <a:lnTo>
                    <a:pt x="1560" y="976"/>
                  </a:lnTo>
                  <a:lnTo>
                    <a:pt x="1593" y="813"/>
                  </a:lnTo>
                  <a:lnTo>
                    <a:pt x="1560" y="651"/>
                  </a:lnTo>
                  <a:lnTo>
                    <a:pt x="1528" y="488"/>
                  </a:lnTo>
                  <a:lnTo>
                    <a:pt x="1463" y="358"/>
                  </a:lnTo>
                  <a:lnTo>
                    <a:pt x="1365" y="228"/>
                  </a:lnTo>
                  <a:lnTo>
                    <a:pt x="1235" y="131"/>
                  </a:lnTo>
                  <a:lnTo>
                    <a:pt x="1105" y="66"/>
                  </a:lnTo>
                  <a:lnTo>
                    <a:pt x="943" y="33"/>
                  </a:lnTo>
                  <a:lnTo>
                    <a:pt x="78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70" name="Google Shape;1670;p28"/>
            <p:cNvSpPr/>
            <p:nvPr/>
          </p:nvSpPr>
          <p:spPr>
            <a:xfrm>
              <a:off x="5582673" y="4526164"/>
              <a:ext cx="51295" cy="51295"/>
            </a:xfrm>
            <a:custGeom>
              <a:avLst/>
              <a:gdLst/>
              <a:ahLst/>
              <a:cxnLst/>
              <a:rect l="l" t="t" r="r" b="b"/>
              <a:pathLst>
                <a:path w="1593" h="1593" extrusionOk="0">
                  <a:moveTo>
                    <a:pt x="813" y="1"/>
                  </a:moveTo>
                  <a:lnTo>
                    <a:pt x="651" y="33"/>
                  </a:lnTo>
                  <a:lnTo>
                    <a:pt x="488" y="66"/>
                  </a:lnTo>
                  <a:lnTo>
                    <a:pt x="358" y="131"/>
                  </a:lnTo>
                  <a:lnTo>
                    <a:pt x="228" y="228"/>
                  </a:lnTo>
                  <a:lnTo>
                    <a:pt x="131" y="358"/>
                  </a:lnTo>
                  <a:lnTo>
                    <a:pt x="66" y="488"/>
                  </a:lnTo>
                  <a:lnTo>
                    <a:pt x="33" y="651"/>
                  </a:lnTo>
                  <a:lnTo>
                    <a:pt x="1" y="813"/>
                  </a:lnTo>
                  <a:lnTo>
                    <a:pt x="33" y="976"/>
                  </a:lnTo>
                  <a:lnTo>
                    <a:pt x="66" y="1106"/>
                  </a:lnTo>
                  <a:lnTo>
                    <a:pt x="131" y="1236"/>
                  </a:lnTo>
                  <a:lnTo>
                    <a:pt x="228" y="1365"/>
                  </a:lnTo>
                  <a:lnTo>
                    <a:pt x="358" y="1463"/>
                  </a:lnTo>
                  <a:lnTo>
                    <a:pt x="488" y="1528"/>
                  </a:lnTo>
                  <a:lnTo>
                    <a:pt x="651" y="1593"/>
                  </a:lnTo>
                  <a:lnTo>
                    <a:pt x="976" y="1593"/>
                  </a:lnTo>
                  <a:lnTo>
                    <a:pt x="1106" y="1528"/>
                  </a:lnTo>
                  <a:lnTo>
                    <a:pt x="1268" y="1463"/>
                  </a:lnTo>
                  <a:lnTo>
                    <a:pt x="1365" y="1365"/>
                  </a:lnTo>
                  <a:lnTo>
                    <a:pt x="1463" y="1236"/>
                  </a:lnTo>
                  <a:lnTo>
                    <a:pt x="1560" y="1106"/>
                  </a:lnTo>
                  <a:lnTo>
                    <a:pt x="1593" y="976"/>
                  </a:lnTo>
                  <a:lnTo>
                    <a:pt x="1593" y="813"/>
                  </a:lnTo>
                  <a:lnTo>
                    <a:pt x="1593" y="651"/>
                  </a:lnTo>
                  <a:lnTo>
                    <a:pt x="1560" y="488"/>
                  </a:lnTo>
                  <a:lnTo>
                    <a:pt x="1463" y="358"/>
                  </a:lnTo>
                  <a:lnTo>
                    <a:pt x="1365" y="228"/>
                  </a:lnTo>
                  <a:lnTo>
                    <a:pt x="1268" y="131"/>
                  </a:lnTo>
                  <a:lnTo>
                    <a:pt x="1106" y="66"/>
                  </a:lnTo>
                  <a:lnTo>
                    <a:pt x="976" y="33"/>
                  </a:lnTo>
                  <a:lnTo>
                    <a:pt x="81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71" name="Google Shape;1671;p28"/>
            <p:cNvSpPr/>
            <p:nvPr/>
          </p:nvSpPr>
          <p:spPr>
            <a:xfrm>
              <a:off x="7978450" y="4631845"/>
              <a:ext cx="45016" cy="45016"/>
            </a:xfrm>
            <a:custGeom>
              <a:avLst/>
              <a:gdLst/>
              <a:ahLst/>
              <a:cxnLst/>
              <a:rect l="l" t="t" r="r" b="b"/>
              <a:pathLst>
                <a:path w="1398" h="1398" extrusionOk="0">
                  <a:moveTo>
                    <a:pt x="552" y="0"/>
                  </a:moveTo>
                  <a:lnTo>
                    <a:pt x="422" y="33"/>
                  </a:lnTo>
                  <a:lnTo>
                    <a:pt x="325" y="98"/>
                  </a:lnTo>
                  <a:lnTo>
                    <a:pt x="228" y="195"/>
                  </a:lnTo>
                  <a:lnTo>
                    <a:pt x="130" y="293"/>
                  </a:lnTo>
                  <a:lnTo>
                    <a:pt x="65" y="423"/>
                  </a:lnTo>
                  <a:lnTo>
                    <a:pt x="33" y="553"/>
                  </a:lnTo>
                  <a:lnTo>
                    <a:pt x="0" y="683"/>
                  </a:lnTo>
                  <a:lnTo>
                    <a:pt x="33" y="813"/>
                  </a:lnTo>
                  <a:lnTo>
                    <a:pt x="65" y="943"/>
                  </a:lnTo>
                  <a:lnTo>
                    <a:pt x="130" y="1073"/>
                  </a:lnTo>
                  <a:lnTo>
                    <a:pt x="228" y="1170"/>
                  </a:lnTo>
                  <a:lnTo>
                    <a:pt x="325" y="1268"/>
                  </a:lnTo>
                  <a:lnTo>
                    <a:pt x="422" y="1332"/>
                  </a:lnTo>
                  <a:lnTo>
                    <a:pt x="552" y="1365"/>
                  </a:lnTo>
                  <a:lnTo>
                    <a:pt x="715" y="1397"/>
                  </a:lnTo>
                  <a:lnTo>
                    <a:pt x="845" y="1365"/>
                  </a:lnTo>
                  <a:lnTo>
                    <a:pt x="975" y="1332"/>
                  </a:lnTo>
                  <a:lnTo>
                    <a:pt x="1105" y="1268"/>
                  </a:lnTo>
                  <a:lnTo>
                    <a:pt x="1202" y="1170"/>
                  </a:lnTo>
                  <a:lnTo>
                    <a:pt x="1300" y="1073"/>
                  </a:lnTo>
                  <a:lnTo>
                    <a:pt x="1365" y="943"/>
                  </a:lnTo>
                  <a:lnTo>
                    <a:pt x="1397" y="813"/>
                  </a:lnTo>
                  <a:lnTo>
                    <a:pt x="1397" y="683"/>
                  </a:lnTo>
                  <a:lnTo>
                    <a:pt x="1397" y="553"/>
                  </a:lnTo>
                  <a:lnTo>
                    <a:pt x="1365" y="423"/>
                  </a:lnTo>
                  <a:lnTo>
                    <a:pt x="1300" y="293"/>
                  </a:lnTo>
                  <a:lnTo>
                    <a:pt x="1202" y="195"/>
                  </a:lnTo>
                  <a:lnTo>
                    <a:pt x="1105" y="98"/>
                  </a:lnTo>
                  <a:lnTo>
                    <a:pt x="975" y="33"/>
                  </a:lnTo>
                  <a:lnTo>
                    <a:pt x="84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72" name="Google Shape;1672;p28"/>
            <p:cNvSpPr/>
            <p:nvPr/>
          </p:nvSpPr>
          <p:spPr>
            <a:xfrm>
              <a:off x="8093533" y="4631845"/>
              <a:ext cx="45016" cy="45016"/>
            </a:xfrm>
            <a:custGeom>
              <a:avLst/>
              <a:gdLst/>
              <a:ahLst/>
              <a:cxnLst/>
              <a:rect l="l" t="t" r="r" b="b"/>
              <a:pathLst>
                <a:path w="1398" h="1398" extrusionOk="0">
                  <a:moveTo>
                    <a:pt x="552" y="0"/>
                  </a:moveTo>
                  <a:lnTo>
                    <a:pt x="422" y="33"/>
                  </a:lnTo>
                  <a:lnTo>
                    <a:pt x="292" y="98"/>
                  </a:lnTo>
                  <a:lnTo>
                    <a:pt x="195" y="195"/>
                  </a:lnTo>
                  <a:lnTo>
                    <a:pt x="97" y="293"/>
                  </a:lnTo>
                  <a:lnTo>
                    <a:pt x="32" y="423"/>
                  </a:lnTo>
                  <a:lnTo>
                    <a:pt x="0" y="553"/>
                  </a:lnTo>
                  <a:lnTo>
                    <a:pt x="0" y="683"/>
                  </a:lnTo>
                  <a:lnTo>
                    <a:pt x="0" y="813"/>
                  </a:lnTo>
                  <a:lnTo>
                    <a:pt x="32" y="943"/>
                  </a:lnTo>
                  <a:lnTo>
                    <a:pt x="97" y="1073"/>
                  </a:lnTo>
                  <a:lnTo>
                    <a:pt x="195" y="1170"/>
                  </a:lnTo>
                  <a:lnTo>
                    <a:pt x="292" y="1268"/>
                  </a:lnTo>
                  <a:lnTo>
                    <a:pt x="422" y="1332"/>
                  </a:lnTo>
                  <a:lnTo>
                    <a:pt x="552" y="1365"/>
                  </a:lnTo>
                  <a:lnTo>
                    <a:pt x="682" y="1397"/>
                  </a:lnTo>
                  <a:lnTo>
                    <a:pt x="845" y="1365"/>
                  </a:lnTo>
                  <a:lnTo>
                    <a:pt x="975" y="1332"/>
                  </a:lnTo>
                  <a:lnTo>
                    <a:pt x="1072" y="1268"/>
                  </a:lnTo>
                  <a:lnTo>
                    <a:pt x="1170" y="1170"/>
                  </a:lnTo>
                  <a:lnTo>
                    <a:pt x="1267" y="1073"/>
                  </a:lnTo>
                  <a:lnTo>
                    <a:pt x="1332" y="943"/>
                  </a:lnTo>
                  <a:lnTo>
                    <a:pt x="1365" y="813"/>
                  </a:lnTo>
                  <a:lnTo>
                    <a:pt x="1397" y="683"/>
                  </a:lnTo>
                  <a:lnTo>
                    <a:pt x="1365" y="553"/>
                  </a:lnTo>
                  <a:lnTo>
                    <a:pt x="1332" y="423"/>
                  </a:lnTo>
                  <a:lnTo>
                    <a:pt x="1267" y="293"/>
                  </a:lnTo>
                  <a:lnTo>
                    <a:pt x="1170" y="195"/>
                  </a:lnTo>
                  <a:lnTo>
                    <a:pt x="1072" y="98"/>
                  </a:lnTo>
                  <a:lnTo>
                    <a:pt x="975" y="33"/>
                  </a:lnTo>
                  <a:lnTo>
                    <a:pt x="84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73" name="Google Shape;1673;p28"/>
            <p:cNvSpPr/>
            <p:nvPr/>
          </p:nvSpPr>
          <p:spPr>
            <a:xfrm>
              <a:off x="8207553" y="4631845"/>
              <a:ext cx="45016" cy="45016"/>
            </a:xfrm>
            <a:custGeom>
              <a:avLst/>
              <a:gdLst/>
              <a:ahLst/>
              <a:cxnLst/>
              <a:rect l="l" t="t" r="r" b="b"/>
              <a:pathLst>
                <a:path w="1398" h="1398" extrusionOk="0">
                  <a:moveTo>
                    <a:pt x="585" y="0"/>
                  </a:moveTo>
                  <a:lnTo>
                    <a:pt x="455" y="33"/>
                  </a:lnTo>
                  <a:lnTo>
                    <a:pt x="325" y="98"/>
                  </a:lnTo>
                  <a:lnTo>
                    <a:pt x="228" y="195"/>
                  </a:lnTo>
                  <a:lnTo>
                    <a:pt x="130" y="293"/>
                  </a:lnTo>
                  <a:lnTo>
                    <a:pt x="65" y="423"/>
                  </a:lnTo>
                  <a:lnTo>
                    <a:pt x="33" y="553"/>
                  </a:lnTo>
                  <a:lnTo>
                    <a:pt x="0" y="683"/>
                  </a:lnTo>
                  <a:lnTo>
                    <a:pt x="33" y="813"/>
                  </a:lnTo>
                  <a:lnTo>
                    <a:pt x="65" y="943"/>
                  </a:lnTo>
                  <a:lnTo>
                    <a:pt x="130" y="1073"/>
                  </a:lnTo>
                  <a:lnTo>
                    <a:pt x="228" y="1170"/>
                  </a:lnTo>
                  <a:lnTo>
                    <a:pt x="325" y="1268"/>
                  </a:lnTo>
                  <a:lnTo>
                    <a:pt x="455" y="1332"/>
                  </a:lnTo>
                  <a:lnTo>
                    <a:pt x="585" y="1365"/>
                  </a:lnTo>
                  <a:lnTo>
                    <a:pt x="715" y="1397"/>
                  </a:lnTo>
                  <a:lnTo>
                    <a:pt x="845" y="1365"/>
                  </a:lnTo>
                  <a:lnTo>
                    <a:pt x="975" y="1332"/>
                  </a:lnTo>
                  <a:lnTo>
                    <a:pt x="1105" y="1268"/>
                  </a:lnTo>
                  <a:lnTo>
                    <a:pt x="1203" y="1170"/>
                  </a:lnTo>
                  <a:lnTo>
                    <a:pt x="1300" y="1073"/>
                  </a:lnTo>
                  <a:lnTo>
                    <a:pt x="1365" y="943"/>
                  </a:lnTo>
                  <a:lnTo>
                    <a:pt x="1397" y="813"/>
                  </a:lnTo>
                  <a:lnTo>
                    <a:pt x="1397" y="683"/>
                  </a:lnTo>
                  <a:lnTo>
                    <a:pt x="1397" y="553"/>
                  </a:lnTo>
                  <a:lnTo>
                    <a:pt x="1365" y="423"/>
                  </a:lnTo>
                  <a:lnTo>
                    <a:pt x="1300" y="293"/>
                  </a:lnTo>
                  <a:lnTo>
                    <a:pt x="1203" y="195"/>
                  </a:lnTo>
                  <a:lnTo>
                    <a:pt x="1105" y="98"/>
                  </a:lnTo>
                  <a:lnTo>
                    <a:pt x="975" y="33"/>
                  </a:lnTo>
                  <a:lnTo>
                    <a:pt x="84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74" name="Google Shape;1674;p28"/>
            <p:cNvSpPr/>
            <p:nvPr/>
          </p:nvSpPr>
          <p:spPr>
            <a:xfrm>
              <a:off x="8322636" y="4631845"/>
              <a:ext cx="45016" cy="45016"/>
            </a:xfrm>
            <a:custGeom>
              <a:avLst/>
              <a:gdLst/>
              <a:ahLst/>
              <a:cxnLst/>
              <a:rect l="l" t="t" r="r" b="b"/>
              <a:pathLst>
                <a:path w="1398" h="1398" extrusionOk="0">
                  <a:moveTo>
                    <a:pt x="553" y="0"/>
                  </a:moveTo>
                  <a:lnTo>
                    <a:pt x="423" y="33"/>
                  </a:lnTo>
                  <a:lnTo>
                    <a:pt x="293" y="98"/>
                  </a:lnTo>
                  <a:lnTo>
                    <a:pt x="195" y="195"/>
                  </a:lnTo>
                  <a:lnTo>
                    <a:pt x="130" y="293"/>
                  </a:lnTo>
                  <a:lnTo>
                    <a:pt x="65" y="423"/>
                  </a:lnTo>
                  <a:lnTo>
                    <a:pt x="0" y="553"/>
                  </a:lnTo>
                  <a:lnTo>
                    <a:pt x="0" y="683"/>
                  </a:lnTo>
                  <a:lnTo>
                    <a:pt x="0" y="813"/>
                  </a:lnTo>
                  <a:lnTo>
                    <a:pt x="65" y="943"/>
                  </a:lnTo>
                  <a:lnTo>
                    <a:pt x="130" y="1073"/>
                  </a:lnTo>
                  <a:lnTo>
                    <a:pt x="195" y="1170"/>
                  </a:lnTo>
                  <a:lnTo>
                    <a:pt x="293" y="1268"/>
                  </a:lnTo>
                  <a:lnTo>
                    <a:pt x="423" y="1332"/>
                  </a:lnTo>
                  <a:lnTo>
                    <a:pt x="553" y="1365"/>
                  </a:lnTo>
                  <a:lnTo>
                    <a:pt x="683" y="1397"/>
                  </a:lnTo>
                  <a:lnTo>
                    <a:pt x="845" y="1365"/>
                  </a:lnTo>
                  <a:lnTo>
                    <a:pt x="975" y="1332"/>
                  </a:lnTo>
                  <a:lnTo>
                    <a:pt x="1072" y="1268"/>
                  </a:lnTo>
                  <a:lnTo>
                    <a:pt x="1202" y="1170"/>
                  </a:lnTo>
                  <a:lnTo>
                    <a:pt x="1267" y="1073"/>
                  </a:lnTo>
                  <a:lnTo>
                    <a:pt x="1332" y="943"/>
                  </a:lnTo>
                  <a:lnTo>
                    <a:pt x="1397" y="813"/>
                  </a:lnTo>
                  <a:lnTo>
                    <a:pt x="1397" y="683"/>
                  </a:lnTo>
                  <a:lnTo>
                    <a:pt x="1397" y="553"/>
                  </a:lnTo>
                  <a:lnTo>
                    <a:pt x="1332" y="423"/>
                  </a:lnTo>
                  <a:lnTo>
                    <a:pt x="1267" y="293"/>
                  </a:lnTo>
                  <a:lnTo>
                    <a:pt x="1202" y="195"/>
                  </a:lnTo>
                  <a:lnTo>
                    <a:pt x="1072" y="98"/>
                  </a:lnTo>
                  <a:lnTo>
                    <a:pt x="975" y="33"/>
                  </a:lnTo>
                  <a:lnTo>
                    <a:pt x="84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75" name="Google Shape;1675;p28"/>
            <p:cNvSpPr/>
            <p:nvPr/>
          </p:nvSpPr>
          <p:spPr>
            <a:xfrm>
              <a:off x="8437718" y="4631845"/>
              <a:ext cx="45016" cy="45016"/>
            </a:xfrm>
            <a:custGeom>
              <a:avLst/>
              <a:gdLst/>
              <a:ahLst/>
              <a:cxnLst/>
              <a:rect l="l" t="t" r="r" b="b"/>
              <a:pathLst>
                <a:path w="1398" h="1398" extrusionOk="0">
                  <a:moveTo>
                    <a:pt x="553" y="0"/>
                  </a:moveTo>
                  <a:lnTo>
                    <a:pt x="423" y="33"/>
                  </a:lnTo>
                  <a:lnTo>
                    <a:pt x="293" y="98"/>
                  </a:lnTo>
                  <a:lnTo>
                    <a:pt x="195" y="195"/>
                  </a:lnTo>
                  <a:lnTo>
                    <a:pt x="98" y="293"/>
                  </a:lnTo>
                  <a:lnTo>
                    <a:pt x="33" y="423"/>
                  </a:lnTo>
                  <a:lnTo>
                    <a:pt x="0" y="553"/>
                  </a:lnTo>
                  <a:lnTo>
                    <a:pt x="0" y="683"/>
                  </a:lnTo>
                  <a:lnTo>
                    <a:pt x="0" y="813"/>
                  </a:lnTo>
                  <a:lnTo>
                    <a:pt x="33" y="943"/>
                  </a:lnTo>
                  <a:lnTo>
                    <a:pt x="98" y="1073"/>
                  </a:lnTo>
                  <a:lnTo>
                    <a:pt x="195" y="1170"/>
                  </a:lnTo>
                  <a:lnTo>
                    <a:pt x="293" y="1268"/>
                  </a:lnTo>
                  <a:lnTo>
                    <a:pt x="423" y="1332"/>
                  </a:lnTo>
                  <a:lnTo>
                    <a:pt x="553" y="1365"/>
                  </a:lnTo>
                  <a:lnTo>
                    <a:pt x="683" y="1397"/>
                  </a:lnTo>
                  <a:lnTo>
                    <a:pt x="812" y="1365"/>
                  </a:lnTo>
                  <a:lnTo>
                    <a:pt x="942" y="1332"/>
                  </a:lnTo>
                  <a:lnTo>
                    <a:pt x="1072" y="1268"/>
                  </a:lnTo>
                  <a:lnTo>
                    <a:pt x="1170" y="1170"/>
                  </a:lnTo>
                  <a:lnTo>
                    <a:pt x="1267" y="1073"/>
                  </a:lnTo>
                  <a:lnTo>
                    <a:pt x="1332" y="943"/>
                  </a:lnTo>
                  <a:lnTo>
                    <a:pt x="1365" y="813"/>
                  </a:lnTo>
                  <a:lnTo>
                    <a:pt x="1397" y="683"/>
                  </a:lnTo>
                  <a:lnTo>
                    <a:pt x="1365" y="553"/>
                  </a:lnTo>
                  <a:lnTo>
                    <a:pt x="1332" y="423"/>
                  </a:lnTo>
                  <a:lnTo>
                    <a:pt x="1267" y="293"/>
                  </a:lnTo>
                  <a:lnTo>
                    <a:pt x="1170" y="195"/>
                  </a:lnTo>
                  <a:lnTo>
                    <a:pt x="1072" y="98"/>
                  </a:lnTo>
                  <a:lnTo>
                    <a:pt x="942" y="33"/>
                  </a:lnTo>
                  <a:lnTo>
                    <a:pt x="81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76" name="Google Shape;1676;p28"/>
            <p:cNvSpPr/>
            <p:nvPr/>
          </p:nvSpPr>
          <p:spPr>
            <a:xfrm>
              <a:off x="5057491" y="4638124"/>
              <a:ext cx="51295" cy="51295"/>
            </a:xfrm>
            <a:custGeom>
              <a:avLst/>
              <a:gdLst/>
              <a:ahLst/>
              <a:cxnLst/>
              <a:rect l="l" t="t" r="r" b="b"/>
              <a:pathLst>
                <a:path w="1593" h="1593" extrusionOk="0">
                  <a:moveTo>
                    <a:pt x="651" y="0"/>
                  </a:moveTo>
                  <a:lnTo>
                    <a:pt x="488" y="65"/>
                  </a:lnTo>
                  <a:lnTo>
                    <a:pt x="358" y="130"/>
                  </a:lnTo>
                  <a:lnTo>
                    <a:pt x="228" y="228"/>
                  </a:lnTo>
                  <a:lnTo>
                    <a:pt x="131" y="325"/>
                  </a:lnTo>
                  <a:lnTo>
                    <a:pt x="66" y="488"/>
                  </a:lnTo>
                  <a:lnTo>
                    <a:pt x="1" y="618"/>
                  </a:lnTo>
                  <a:lnTo>
                    <a:pt x="1" y="780"/>
                  </a:lnTo>
                  <a:lnTo>
                    <a:pt x="1" y="943"/>
                  </a:lnTo>
                  <a:lnTo>
                    <a:pt x="66" y="1105"/>
                  </a:lnTo>
                  <a:lnTo>
                    <a:pt x="131" y="1235"/>
                  </a:lnTo>
                  <a:lnTo>
                    <a:pt x="228" y="1365"/>
                  </a:lnTo>
                  <a:lnTo>
                    <a:pt x="358" y="1462"/>
                  </a:lnTo>
                  <a:lnTo>
                    <a:pt x="488" y="1527"/>
                  </a:lnTo>
                  <a:lnTo>
                    <a:pt x="651" y="1560"/>
                  </a:lnTo>
                  <a:lnTo>
                    <a:pt x="813" y="1592"/>
                  </a:lnTo>
                  <a:lnTo>
                    <a:pt x="976" y="1560"/>
                  </a:lnTo>
                  <a:lnTo>
                    <a:pt x="1106" y="1527"/>
                  </a:lnTo>
                  <a:lnTo>
                    <a:pt x="1235" y="1462"/>
                  </a:lnTo>
                  <a:lnTo>
                    <a:pt x="1365" y="1365"/>
                  </a:lnTo>
                  <a:lnTo>
                    <a:pt x="1463" y="1235"/>
                  </a:lnTo>
                  <a:lnTo>
                    <a:pt x="1528" y="1105"/>
                  </a:lnTo>
                  <a:lnTo>
                    <a:pt x="1593" y="943"/>
                  </a:lnTo>
                  <a:lnTo>
                    <a:pt x="1593" y="780"/>
                  </a:lnTo>
                  <a:lnTo>
                    <a:pt x="1593" y="618"/>
                  </a:lnTo>
                  <a:lnTo>
                    <a:pt x="1528" y="488"/>
                  </a:lnTo>
                  <a:lnTo>
                    <a:pt x="1463" y="325"/>
                  </a:lnTo>
                  <a:lnTo>
                    <a:pt x="1365" y="228"/>
                  </a:lnTo>
                  <a:lnTo>
                    <a:pt x="1235" y="130"/>
                  </a:lnTo>
                  <a:lnTo>
                    <a:pt x="1106" y="65"/>
                  </a:lnTo>
                  <a:lnTo>
                    <a:pt x="97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77" name="Google Shape;1677;p28"/>
            <p:cNvSpPr/>
            <p:nvPr/>
          </p:nvSpPr>
          <p:spPr>
            <a:xfrm>
              <a:off x="5188288" y="4638124"/>
              <a:ext cx="52325" cy="51295"/>
            </a:xfrm>
            <a:custGeom>
              <a:avLst/>
              <a:gdLst/>
              <a:ahLst/>
              <a:cxnLst/>
              <a:rect l="l" t="t" r="r" b="b"/>
              <a:pathLst>
                <a:path w="1625" h="1593" extrusionOk="0">
                  <a:moveTo>
                    <a:pt x="650" y="0"/>
                  </a:moveTo>
                  <a:lnTo>
                    <a:pt x="520" y="65"/>
                  </a:lnTo>
                  <a:lnTo>
                    <a:pt x="358" y="130"/>
                  </a:lnTo>
                  <a:lnTo>
                    <a:pt x="260" y="228"/>
                  </a:lnTo>
                  <a:lnTo>
                    <a:pt x="163" y="325"/>
                  </a:lnTo>
                  <a:lnTo>
                    <a:pt x="65" y="488"/>
                  </a:lnTo>
                  <a:lnTo>
                    <a:pt x="33" y="618"/>
                  </a:lnTo>
                  <a:lnTo>
                    <a:pt x="0" y="780"/>
                  </a:lnTo>
                  <a:lnTo>
                    <a:pt x="33" y="943"/>
                  </a:lnTo>
                  <a:lnTo>
                    <a:pt x="65" y="1105"/>
                  </a:lnTo>
                  <a:lnTo>
                    <a:pt x="163" y="1235"/>
                  </a:lnTo>
                  <a:lnTo>
                    <a:pt x="260" y="1365"/>
                  </a:lnTo>
                  <a:lnTo>
                    <a:pt x="358" y="1462"/>
                  </a:lnTo>
                  <a:lnTo>
                    <a:pt x="520" y="1527"/>
                  </a:lnTo>
                  <a:lnTo>
                    <a:pt x="650" y="1560"/>
                  </a:lnTo>
                  <a:lnTo>
                    <a:pt x="812" y="1592"/>
                  </a:lnTo>
                  <a:lnTo>
                    <a:pt x="975" y="1560"/>
                  </a:lnTo>
                  <a:lnTo>
                    <a:pt x="1137" y="1527"/>
                  </a:lnTo>
                  <a:lnTo>
                    <a:pt x="1267" y="1462"/>
                  </a:lnTo>
                  <a:lnTo>
                    <a:pt x="1397" y="1365"/>
                  </a:lnTo>
                  <a:lnTo>
                    <a:pt x="1495" y="1235"/>
                  </a:lnTo>
                  <a:lnTo>
                    <a:pt x="1560" y="1105"/>
                  </a:lnTo>
                  <a:lnTo>
                    <a:pt x="1592" y="943"/>
                  </a:lnTo>
                  <a:lnTo>
                    <a:pt x="1625" y="780"/>
                  </a:lnTo>
                  <a:lnTo>
                    <a:pt x="1592" y="618"/>
                  </a:lnTo>
                  <a:lnTo>
                    <a:pt x="1560" y="488"/>
                  </a:lnTo>
                  <a:lnTo>
                    <a:pt x="1495" y="325"/>
                  </a:lnTo>
                  <a:lnTo>
                    <a:pt x="1397" y="228"/>
                  </a:lnTo>
                  <a:lnTo>
                    <a:pt x="1267" y="130"/>
                  </a:lnTo>
                  <a:lnTo>
                    <a:pt x="1137" y="65"/>
                  </a:lnTo>
                  <a:lnTo>
                    <a:pt x="975"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78" name="Google Shape;1678;p28"/>
            <p:cNvSpPr/>
            <p:nvPr/>
          </p:nvSpPr>
          <p:spPr>
            <a:xfrm>
              <a:off x="5320082" y="4638124"/>
              <a:ext cx="51295" cy="51295"/>
            </a:xfrm>
            <a:custGeom>
              <a:avLst/>
              <a:gdLst/>
              <a:ahLst/>
              <a:cxnLst/>
              <a:rect l="l" t="t" r="r" b="b"/>
              <a:pathLst>
                <a:path w="1593" h="1593" extrusionOk="0">
                  <a:moveTo>
                    <a:pt x="651" y="0"/>
                  </a:moveTo>
                  <a:lnTo>
                    <a:pt x="488" y="65"/>
                  </a:lnTo>
                  <a:lnTo>
                    <a:pt x="358" y="130"/>
                  </a:lnTo>
                  <a:lnTo>
                    <a:pt x="228" y="228"/>
                  </a:lnTo>
                  <a:lnTo>
                    <a:pt x="131" y="325"/>
                  </a:lnTo>
                  <a:lnTo>
                    <a:pt x="66" y="488"/>
                  </a:lnTo>
                  <a:lnTo>
                    <a:pt x="33" y="618"/>
                  </a:lnTo>
                  <a:lnTo>
                    <a:pt x="1" y="780"/>
                  </a:lnTo>
                  <a:lnTo>
                    <a:pt x="33" y="943"/>
                  </a:lnTo>
                  <a:lnTo>
                    <a:pt x="66" y="1105"/>
                  </a:lnTo>
                  <a:lnTo>
                    <a:pt x="131" y="1235"/>
                  </a:lnTo>
                  <a:lnTo>
                    <a:pt x="228" y="1365"/>
                  </a:lnTo>
                  <a:lnTo>
                    <a:pt x="358" y="1462"/>
                  </a:lnTo>
                  <a:lnTo>
                    <a:pt x="488" y="1527"/>
                  </a:lnTo>
                  <a:lnTo>
                    <a:pt x="651" y="1560"/>
                  </a:lnTo>
                  <a:lnTo>
                    <a:pt x="813" y="1592"/>
                  </a:lnTo>
                  <a:lnTo>
                    <a:pt x="976" y="1560"/>
                  </a:lnTo>
                  <a:lnTo>
                    <a:pt x="1106" y="1527"/>
                  </a:lnTo>
                  <a:lnTo>
                    <a:pt x="1235" y="1462"/>
                  </a:lnTo>
                  <a:lnTo>
                    <a:pt x="1365" y="1365"/>
                  </a:lnTo>
                  <a:lnTo>
                    <a:pt x="1463" y="1235"/>
                  </a:lnTo>
                  <a:lnTo>
                    <a:pt x="1528" y="1105"/>
                  </a:lnTo>
                  <a:lnTo>
                    <a:pt x="1593" y="943"/>
                  </a:lnTo>
                  <a:lnTo>
                    <a:pt x="1593" y="780"/>
                  </a:lnTo>
                  <a:lnTo>
                    <a:pt x="1593" y="618"/>
                  </a:lnTo>
                  <a:lnTo>
                    <a:pt x="1528" y="488"/>
                  </a:lnTo>
                  <a:lnTo>
                    <a:pt x="1463" y="325"/>
                  </a:lnTo>
                  <a:lnTo>
                    <a:pt x="1365" y="228"/>
                  </a:lnTo>
                  <a:lnTo>
                    <a:pt x="1235" y="130"/>
                  </a:lnTo>
                  <a:lnTo>
                    <a:pt x="1106" y="65"/>
                  </a:lnTo>
                  <a:lnTo>
                    <a:pt x="97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79" name="Google Shape;1679;p28"/>
            <p:cNvSpPr/>
            <p:nvPr/>
          </p:nvSpPr>
          <p:spPr>
            <a:xfrm>
              <a:off x="5451909" y="4638124"/>
              <a:ext cx="51295" cy="51295"/>
            </a:xfrm>
            <a:custGeom>
              <a:avLst/>
              <a:gdLst/>
              <a:ahLst/>
              <a:cxnLst/>
              <a:rect l="l" t="t" r="r" b="b"/>
              <a:pathLst>
                <a:path w="1593" h="1593" extrusionOk="0">
                  <a:moveTo>
                    <a:pt x="618" y="0"/>
                  </a:moveTo>
                  <a:lnTo>
                    <a:pt x="488" y="65"/>
                  </a:lnTo>
                  <a:lnTo>
                    <a:pt x="326" y="130"/>
                  </a:lnTo>
                  <a:lnTo>
                    <a:pt x="228" y="228"/>
                  </a:lnTo>
                  <a:lnTo>
                    <a:pt x="131" y="325"/>
                  </a:lnTo>
                  <a:lnTo>
                    <a:pt x="66" y="488"/>
                  </a:lnTo>
                  <a:lnTo>
                    <a:pt x="1" y="618"/>
                  </a:lnTo>
                  <a:lnTo>
                    <a:pt x="1" y="780"/>
                  </a:lnTo>
                  <a:lnTo>
                    <a:pt x="1" y="943"/>
                  </a:lnTo>
                  <a:lnTo>
                    <a:pt x="66" y="1105"/>
                  </a:lnTo>
                  <a:lnTo>
                    <a:pt x="131" y="1235"/>
                  </a:lnTo>
                  <a:lnTo>
                    <a:pt x="228" y="1365"/>
                  </a:lnTo>
                  <a:lnTo>
                    <a:pt x="326" y="1462"/>
                  </a:lnTo>
                  <a:lnTo>
                    <a:pt x="488" y="1527"/>
                  </a:lnTo>
                  <a:lnTo>
                    <a:pt x="618" y="1560"/>
                  </a:lnTo>
                  <a:lnTo>
                    <a:pt x="780" y="1592"/>
                  </a:lnTo>
                  <a:lnTo>
                    <a:pt x="943" y="1560"/>
                  </a:lnTo>
                  <a:lnTo>
                    <a:pt x="1105" y="1527"/>
                  </a:lnTo>
                  <a:lnTo>
                    <a:pt x="1235" y="1462"/>
                  </a:lnTo>
                  <a:lnTo>
                    <a:pt x="1365" y="1365"/>
                  </a:lnTo>
                  <a:lnTo>
                    <a:pt x="1463" y="1235"/>
                  </a:lnTo>
                  <a:lnTo>
                    <a:pt x="1528" y="1105"/>
                  </a:lnTo>
                  <a:lnTo>
                    <a:pt x="1560" y="943"/>
                  </a:lnTo>
                  <a:lnTo>
                    <a:pt x="1593" y="780"/>
                  </a:lnTo>
                  <a:lnTo>
                    <a:pt x="1560" y="618"/>
                  </a:lnTo>
                  <a:lnTo>
                    <a:pt x="1528" y="488"/>
                  </a:lnTo>
                  <a:lnTo>
                    <a:pt x="1463" y="325"/>
                  </a:lnTo>
                  <a:lnTo>
                    <a:pt x="1365" y="228"/>
                  </a:lnTo>
                  <a:lnTo>
                    <a:pt x="1235" y="130"/>
                  </a:lnTo>
                  <a:lnTo>
                    <a:pt x="1105" y="65"/>
                  </a:lnTo>
                  <a:lnTo>
                    <a:pt x="94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80" name="Google Shape;1680;p28"/>
            <p:cNvSpPr/>
            <p:nvPr/>
          </p:nvSpPr>
          <p:spPr>
            <a:xfrm>
              <a:off x="5582673" y="4638124"/>
              <a:ext cx="51295" cy="51295"/>
            </a:xfrm>
            <a:custGeom>
              <a:avLst/>
              <a:gdLst/>
              <a:ahLst/>
              <a:cxnLst/>
              <a:rect l="l" t="t" r="r" b="b"/>
              <a:pathLst>
                <a:path w="1593" h="1593" extrusionOk="0">
                  <a:moveTo>
                    <a:pt x="651" y="0"/>
                  </a:moveTo>
                  <a:lnTo>
                    <a:pt x="488" y="65"/>
                  </a:lnTo>
                  <a:lnTo>
                    <a:pt x="358" y="130"/>
                  </a:lnTo>
                  <a:lnTo>
                    <a:pt x="228" y="228"/>
                  </a:lnTo>
                  <a:lnTo>
                    <a:pt x="131" y="325"/>
                  </a:lnTo>
                  <a:lnTo>
                    <a:pt x="66" y="488"/>
                  </a:lnTo>
                  <a:lnTo>
                    <a:pt x="33" y="618"/>
                  </a:lnTo>
                  <a:lnTo>
                    <a:pt x="1" y="780"/>
                  </a:lnTo>
                  <a:lnTo>
                    <a:pt x="33" y="943"/>
                  </a:lnTo>
                  <a:lnTo>
                    <a:pt x="66" y="1105"/>
                  </a:lnTo>
                  <a:lnTo>
                    <a:pt x="131" y="1235"/>
                  </a:lnTo>
                  <a:lnTo>
                    <a:pt x="228" y="1365"/>
                  </a:lnTo>
                  <a:lnTo>
                    <a:pt x="358" y="1462"/>
                  </a:lnTo>
                  <a:lnTo>
                    <a:pt x="488" y="1527"/>
                  </a:lnTo>
                  <a:lnTo>
                    <a:pt x="651" y="1560"/>
                  </a:lnTo>
                  <a:lnTo>
                    <a:pt x="813" y="1592"/>
                  </a:lnTo>
                  <a:lnTo>
                    <a:pt x="976" y="1560"/>
                  </a:lnTo>
                  <a:lnTo>
                    <a:pt x="1106" y="1527"/>
                  </a:lnTo>
                  <a:lnTo>
                    <a:pt x="1268" y="1462"/>
                  </a:lnTo>
                  <a:lnTo>
                    <a:pt x="1365" y="1365"/>
                  </a:lnTo>
                  <a:lnTo>
                    <a:pt x="1463" y="1235"/>
                  </a:lnTo>
                  <a:lnTo>
                    <a:pt x="1560" y="1105"/>
                  </a:lnTo>
                  <a:lnTo>
                    <a:pt x="1593" y="943"/>
                  </a:lnTo>
                  <a:lnTo>
                    <a:pt x="1593" y="780"/>
                  </a:lnTo>
                  <a:lnTo>
                    <a:pt x="1593" y="618"/>
                  </a:lnTo>
                  <a:lnTo>
                    <a:pt x="1560" y="488"/>
                  </a:lnTo>
                  <a:lnTo>
                    <a:pt x="1463" y="325"/>
                  </a:lnTo>
                  <a:lnTo>
                    <a:pt x="1365" y="228"/>
                  </a:lnTo>
                  <a:lnTo>
                    <a:pt x="1268" y="130"/>
                  </a:lnTo>
                  <a:lnTo>
                    <a:pt x="1106" y="65"/>
                  </a:lnTo>
                  <a:lnTo>
                    <a:pt x="976"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81" name="Google Shape;1681;p28"/>
            <p:cNvSpPr/>
            <p:nvPr/>
          </p:nvSpPr>
          <p:spPr>
            <a:xfrm>
              <a:off x="7978450" y="4729121"/>
              <a:ext cx="45016" cy="45048"/>
            </a:xfrm>
            <a:custGeom>
              <a:avLst/>
              <a:gdLst/>
              <a:ahLst/>
              <a:cxnLst/>
              <a:rect l="l" t="t" r="r" b="b"/>
              <a:pathLst>
                <a:path w="1398" h="1399" extrusionOk="0">
                  <a:moveTo>
                    <a:pt x="552" y="1"/>
                  </a:moveTo>
                  <a:lnTo>
                    <a:pt x="422" y="33"/>
                  </a:lnTo>
                  <a:lnTo>
                    <a:pt x="325" y="98"/>
                  </a:lnTo>
                  <a:lnTo>
                    <a:pt x="228" y="196"/>
                  </a:lnTo>
                  <a:lnTo>
                    <a:pt x="130" y="293"/>
                  </a:lnTo>
                  <a:lnTo>
                    <a:pt x="65" y="423"/>
                  </a:lnTo>
                  <a:lnTo>
                    <a:pt x="33" y="553"/>
                  </a:lnTo>
                  <a:lnTo>
                    <a:pt x="0" y="683"/>
                  </a:lnTo>
                  <a:lnTo>
                    <a:pt x="33" y="813"/>
                  </a:lnTo>
                  <a:lnTo>
                    <a:pt x="65" y="943"/>
                  </a:lnTo>
                  <a:lnTo>
                    <a:pt x="130" y="1073"/>
                  </a:lnTo>
                  <a:lnTo>
                    <a:pt x="228" y="1171"/>
                  </a:lnTo>
                  <a:lnTo>
                    <a:pt x="325" y="1268"/>
                  </a:lnTo>
                  <a:lnTo>
                    <a:pt x="422" y="1333"/>
                  </a:lnTo>
                  <a:lnTo>
                    <a:pt x="552" y="1366"/>
                  </a:lnTo>
                  <a:lnTo>
                    <a:pt x="715" y="1398"/>
                  </a:lnTo>
                  <a:lnTo>
                    <a:pt x="845" y="1366"/>
                  </a:lnTo>
                  <a:lnTo>
                    <a:pt x="975" y="1333"/>
                  </a:lnTo>
                  <a:lnTo>
                    <a:pt x="1105" y="1268"/>
                  </a:lnTo>
                  <a:lnTo>
                    <a:pt x="1202" y="1171"/>
                  </a:lnTo>
                  <a:lnTo>
                    <a:pt x="1300" y="1073"/>
                  </a:lnTo>
                  <a:lnTo>
                    <a:pt x="1365" y="943"/>
                  </a:lnTo>
                  <a:lnTo>
                    <a:pt x="1397" y="813"/>
                  </a:lnTo>
                  <a:lnTo>
                    <a:pt x="1397" y="683"/>
                  </a:lnTo>
                  <a:lnTo>
                    <a:pt x="1397" y="553"/>
                  </a:lnTo>
                  <a:lnTo>
                    <a:pt x="1365" y="423"/>
                  </a:lnTo>
                  <a:lnTo>
                    <a:pt x="1300" y="293"/>
                  </a:lnTo>
                  <a:lnTo>
                    <a:pt x="1202" y="196"/>
                  </a:lnTo>
                  <a:lnTo>
                    <a:pt x="1105" y="98"/>
                  </a:lnTo>
                  <a:lnTo>
                    <a:pt x="975" y="33"/>
                  </a:lnTo>
                  <a:lnTo>
                    <a:pt x="84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82" name="Google Shape;1682;p28"/>
            <p:cNvSpPr/>
            <p:nvPr/>
          </p:nvSpPr>
          <p:spPr>
            <a:xfrm>
              <a:off x="8093533" y="4729121"/>
              <a:ext cx="45016" cy="45048"/>
            </a:xfrm>
            <a:custGeom>
              <a:avLst/>
              <a:gdLst/>
              <a:ahLst/>
              <a:cxnLst/>
              <a:rect l="l" t="t" r="r" b="b"/>
              <a:pathLst>
                <a:path w="1398" h="1399" extrusionOk="0">
                  <a:moveTo>
                    <a:pt x="552" y="1"/>
                  </a:moveTo>
                  <a:lnTo>
                    <a:pt x="422" y="33"/>
                  </a:lnTo>
                  <a:lnTo>
                    <a:pt x="292" y="98"/>
                  </a:lnTo>
                  <a:lnTo>
                    <a:pt x="195" y="196"/>
                  </a:lnTo>
                  <a:lnTo>
                    <a:pt x="97" y="293"/>
                  </a:lnTo>
                  <a:lnTo>
                    <a:pt x="32" y="423"/>
                  </a:lnTo>
                  <a:lnTo>
                    <a:pt x="0" y="553"/>
                  </a:lnTo>
                  <a:lnTo>
                    <a:pt x="0" y="683"/>
                  </a:lnTo>
                  <a:lnTo>
                    <a:pt x="0" y="813"/>
                  </a:lnTo>
                  <a:lnTo>
                    <a:pt x="32" y="943"/>
                  </a:lnTo>
                  <a:lnTo>
                    <a:pt x="97" y="1073"/>
                  </a:lnTo>
                  <a:lnTo>
                    <a:pt x="195" y="1171"/>
                  </a:lnTo>
                  <a:lnTo>
                    <a:pt x="292" y="1268"/>
                  </a:lnTo>
                  <a:lnTo>
                    <a:pt x="422" y="1333"/>
                  </a:lnTo>
                  <a:lnTo>
                    <a:pt x="552" y="1366"/>
                  </a:lnTo>
                  <a:lnTo>
                    <a:pt x="682" y="1398"/>
                  </a:lnTo>
                  <a:lnTo>
                    <a:pt x="845" y="1366"/>
                  </a:lnTo>
                  <a:lnTo>
                    <a:pt x="975" y="1333"/>
                  </a:lnTo>
                  <a:lnTo>
                    <a:pt x="1072" y="1268"/>
                  </a:lnTo>
                  <a:lnTo>
                    <a:pt x="1170" y="1171"/>
                  </a:lnTo>
                  <a:lnTo>
                    <a:pt x="1267" y="1073"/>
                  </a:lnTo>
                  <a:lnTo>
                    <a:pt x="1332" y="943"/>
                  </a:lnTo>
                  <a:lnTo>
                    <a:pt x="1365" y="813"/>
                  </a:lnTo>
                  <a:lnTo>
                    <a:pt x="1397" y="683"/>
                  </a:lnTo>
                  <a:lnTo>
                    <a:pt x="1365" y="553"/>
                  </a:lnTo>
                  <a:lnTo>
                    <a:pt x="1332" y="423"/>
                  </a:lnTo>
                  <a:lnTo>
                    <a:pt x="1267" y="293"/>
                  </a:lnTo>
                  <a:lnTo>
                    <a:pt x="1170" y="196"/>
                  </a:lnTo>
                  <a:lnTo>
                    <a:pt x="1072" y="98"/>
                  </a:lnTo>
                  <a:lnTo>
                    <a:pt x="975" y="33"/>
                  </a:lnTo>
                  <a:lnTo>
                    <a:pt x="84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83" name="Google Shape;1683;p28"/>
            <p:cNvSpPr/>
            <p:nvPr/>
          </p:nvSpPr>
          <p:spPr>
            <a:xfrm>
              <a:off x="8207553" y="4729121"/>
              <a:ext cx="45016" cy="45048"/>
            </a:xfrm>
            <a:custGeom>
              <a:avLst/>
              <a:gdLst/>
              <a:ahLst/>
              <a:cxnLst/>
              <a:rect l="l" t="t" r="r" b="b"/>
              <a:pathLst>
                <a:path w="1398" h="1399" extrusionOk="0">
                  <a:moveTo>
                    <a:pt x="585" y="1"/>
                  </a:moveTo>
                  <a:lnTo>
                    <a:pt x="455" y="33"/>
                  </a:lnTo>
                  <a:lnTo>
                    <a:pt x="325" y="98"/>
                  </a:lnTo>
                  <a:lnTo>
                    <a:pt x="228" y="196"/>
                  </a:lnTo>
                  <a:lnTo>
                    <a:pt x="130" y="293"/>
                  </a:lnTo>
                  <a:lnTo>
                    <a:pt x="65" y="423"/>
                  </a:lnTo>
                  <a:lnTo>
                    <a:pt x="33" y="553"/>
                  </a:lnTo>
                  <a:lnTo>
                    <a:pt x="0" y="683"/>
                  </a:lnTo>
                  <a:lnTo>
                    <a:pt x="33" y="813"/>
                  </a:lnTo>
                  <a:lnTo>
                    <a:pt x="65" y="943"/>
                  </a:lnTo>
                  <a:lnTo>
                    <a:pt x="130" y="1073"/>
                  </a:lnTo>
                  <a:lnTo>
                    <a:pt x="228" y="1171"/>
                  </a:lnTo>
                  <a:lnTo>
                    <a:pt x="325" y="1268"/>
                  </a:lnTo>
                  <a:lnTo>
                    <a:pt x="455" y="1333"/>
                  </a:lnTo>
                  <a:lnTo>
                    <a:pt x="585" y="1366"/>
                  </a:lnTo>
                  <a:lnTo>
                    <a:pt x="715" y="1398"/>
                  </a:lnTo>
                  <a:lnTo>
                    <a:pt x="845" y="1366"/>
                  </a:lnTo>
                  <a:lnTo>
                    <a:pt x="975" y="1333"/>
                  </a:lnTo>
                  <a:lnTo>
                    <a:pt x="1105" y="1268"/>
                  </a:lnTo>
                  <a:lnTo>
                    <a:pt x="1203" y="1171"/>
                  </a:lnTo>
                  <a:lnTo>
                    <a:pt x="1300" y="1073"/>
                  </a:lnTo>
                  <a:lnTo>
                    <a:pt x="1365" y="943"/>
                  </a:lnTo>
                  <a:lnTo>
                    <a:pt x="1397" y="813"/>
                  </a:lnTo>
                  <a:lnTo>
                    <a:pt x="1397" y="683"/>
                  </a:lnTo>
                  <a:lnTo>
                    <a:pt x="1397" y="553"/>
                  </a:lnTo>
                  <a:lnTo>
                    <a:pt x="1365" y="423"/>
                  </a:lnTo>
                  <a:lnTo>
                    <a:pt x="1300" y="293"/>
                  </a:lnTo>
                  <a:lnTo>
                    <a:pt x="1203" y="196"/>
                  </a:lnTo>
                  <a:lnTo>
                    <a:pt x="1105" y="98"/>
                  </a:lnTo>
                  <a:lnTo>
                    <a:pt x="975" y="33"/>
                  </a:lnTo>
                  <a:lnTo>
                    <a:pt x="84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84" name="Google Shape;1684;p28"/>
            <p:cNvSpPr/>
            <p:nvPr/>
          </p:nvSpPr>
          <p:spPr>
            <a:xfrm>
              <a:off x="8322636" y="4729121"/>
              <a:ext cx="45016" cy="45048"/>
            </a:xfrm>
            <a:custGeom>
              <a:avLst/>
              <a:gdLst/>
              <a:ahLst/>
              <a:cxnLst/>
              <a:rect l="l" t="t" r="r" b="b"/>
              <a:pathLst>
                <a:path w="1398" h="1399" extrusionOk="0">
                  <a:moveTo>
                    <a:pt x="553" y="1"/>
                  </a:moveTo>
                  <a:lnTo>
                    <a:pt x="423" y="33"/>
                  </a:lnTo>
                  <a:lnTo>
                    <a:pt x="293" y="98"/>
                  </a:lnTo>
                  <a:lnTo>
                    <a:pt x="195" y="196"/>
                  </a:lnTo>
                  <a:lnTo>
                    <a:pt x="130" y="293"/>
                  </a:lnTo>
                  <a:lnTo>
                    <a:pt x="65" y="423"/>
                  </a:lnTo>
                  <a:lnTo>
                    <a:pt x="0" y="553"/>
                  </a:lnTo>
                  <a:lnTo>
                    <a:pt x="0" y="683"/>
                  </a:lnTo>
                  <a:lnTo>
                    <a:pt x="0" y="813"/>
                  </a:lnTo>
                  <a:lnTo>
                    <a:pt x="65" y="943"/>
                  </a:lnTo>
                  <a:lnTo>
                    <a:pt x="130" y="1073"/>
                  </a:lnTo>
                  <a:lnTo>
                    <a:pt x="195" y="1171"/>
                  </a:lnTo>
                  <a:lnTo>
                    <a:pt x="293" y="1268"/>
                  </a:lnTo>
                  <a:lnTo>
                    <a:pt x="423" y="1333"/>
                  </a:lnTo>
                  <a:lnTo>
                    <a:pt x="553" y="1366"/>
                  </a:lnTo>
                  <a:lnTo>
                    <a:pt x="683" y="1398"/>
                  </a:lnTo>
                  <a:lnTo>
                    <a:pt x="845" y="1366"/>
                  </a:lnTo>
                  <a:lnTo>
                    <a:pt x="975" y="1333"/>
                  </a:lnTo>
                  <a:lnTo>
                    <a:pt x="1072" y="1268"/>
                  </a:lnTo>
                  <a:lnTo>
                    <a:pt x="1202" y="1171"/>
                  </a:lnTo>
                  <a:lnTo>
                    <a:pt x="1267" y="1073"/>
                  </a:lnTo>
                  <a:lnTo>
                    <a:pt x="1332" y="943"/>
                  </a:lnTo>
                  <a:lnTo>
                    <a:pt x="1397" y="813"/>
                  </a:lnTo>
                  <a:lnTo>
                    <a:pt x="1397" y="683"/>
                  </a:lnTo>
                  <a:lnTo>
                    <a:pt x="1397" y="553"/>
                  </a:lnTo>
                  <a:lnTo>
                    <a:pt x="1332" y="423"/>
                  </a:lnTo>
                  <a:lnTo>
                    <a:pt x="1267" y="293"/>
                  </a:lnTo>
                  <a:lnTo>
                    <a:pt x="1202" y="196"/>
                  </a:lnTo>
                  <a:lnTo>
                    <a:pt x="1072" y="98"/>
                  </a:lnTo>
                  <a:lnTo>
                    <a:pt x="975" y="33"/>
                  </a:lnTo>
                  <a:lnTo>
                    <a:pt x="84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85" name="Google Shape;1685;p28"/>
            <p:cNvSpPr/>
            <p:nvPr/>
          </p:nvSpPr>
          <p:spPr>
            <a:xfrm>
              <a:off x="8437718" y="4729121"/>
              <a:ext cx="45016" cy="45048"/>
            </a:xfrm>
            <a:custGeom>
              <a:avLst/>
              <a:gdLst/>
              <a:ahLst/>
              <a:cxnLst/>
              <a:rect l="l" t="t" r="r" b="b"/>
              <a:pathLst>
                <a:path w="1398" h="1399" extrusionOk="0">
                  <a:moveTo>
                    <a:pt x="553" y="1"/>
                  </a:moveTo>
                  <a:lnTo>
                    <a:pt x="423" y="33"/>
                  </a:lnTo>
                  <a:lnTo>
                    <a:pt x="293" y="98"/>
                  </a:lnTo>
                  <a:lnTo>
                    <a:pt x="195" y="196"/>
                  </a:lnTo>
                  <a:lnTo>
                    <a:pt x="98" y="293"/>
                  </a:lnTo>
                  <a:lnTo>
                    <a:pt x="33" y="423"/>
                  </a:lnTo>
                  <a:lnTo>
                    <a:pt x="0" y="553"/>
                  </a:lnTo>
                  <a:lnTo>
                    <a:pt x="0" y="683"/>
                  </a:lnTo>
                  <a:lnTo>
                    <a:pt x="0" y="813"/>
                  </a:lnTo>
                  <a:lnTo>
                    <a:pt x="33" y="943"/>
                  </a:lnTo>
                  <a:lnTo>
                    <a:pt x="98" y="1073"/>
                  </a:lnTo>
                  <a:lnTo>
                    <a:pt x="195" y="1171"/>
                  </a:lnTo>
                  <a:lnTo>
                    <a:pt x="293" y="1268"/>
                  </a:lnTo>
                  <a:lnTo>
                    <a:pt x="423" y="1333"/>
                  </a:lnTo>
                  <a:lnTo>
                    <a:pt x="553" y="1366"/>
                  </a:lnTo>
                  <a:lnTo>
                    <a:pt x="683" y="1398"/>
                  </a:lnTo>
                  <a:lnTo>
                    <a:pt x="812" y="1366"/>
                  </a:lnTo>
                  <a:lnTo>
                    <a:pt x="942" y="1333"/>
                  </a:lnTo>
                  <a:lnTo>
                    <a:pt x="1072" y="1268"/>
                  </a:lnTo>
                  <a:lnTo>
                    <a:pt x="1170" y="1171"/>
                  </a:lnTo>
                  <a:lnTo>
                    <a:pt x="1267" y="1073"/>
                  </a:lnTo>
                  <a:lnTo>
                    <a:pt x="1332" y="943"/>
                  </a:lnTo>
                  <a:lnTo>
                    <a:pt x="1365" y="813"/>
                  </a:lnTo>
                  <a:lnTo>
                    <a:pt x="1397" y="683"/>
                  </a:lnTo>
                  <a:lnTo>
                    <a:pt x="1365" y="553"/>
                  </a:lnTo>
                  <a:lnTo>
                    <a:pt x="1332" y="423"/>
                  </a:lnTo>
                  <a:lnTo>
                    <a:pt x="1267" y="293"/>
                  </a:lnTo>
                  <a:lnTo>
                    <a:pt x="1170" y="196"/>
                  </a:lnTo>
                  <a:lnTo>
                    <a:pt x="1072" y="98"/>
                  </a:lnTo>
                  <a:lnTo>
                    <a:pt x="942" y="33"/>
                  </a:lnTo>
                  <a:lnTo>
                    <a:pt x="81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86" name="Google Shape;1686;p28"/>
            <p:cNvSpPr/>
            <p:nvPr/>
          </p:nvSpPr>
          <p:spPr>
            <a:xfrm>
              <a:off x="5057491" y="4749021"/>
              <a:ext cx="51295" cy="51295"/>
            </a:xfrm>
            <a:custGeom>
              <a:avLst/>
              <a:gdLst/>
              <a:ahLst/>
              <a:cxnLst/>
              <a:rect l="l" t="t" r="r" b="b"/>
              <a:pathLst>
                <a:path w="1593" h="1593" extrusionOk="0">
                  <a:moveTo>
                    <a:pt x="813" y="0"/>
                  </a:moveTo>
                  <a:lnTo>
                    <a:pt x="651" y="33"/>
                  </a:lnTo>
                  <a:lnTo>
                    <a:pt x="488" y="65"/>
                  </a:lnTo>
                  <a:lnTo>
                    <a:pt x="358" y="130"/>
                  </a:lnTo>
                  <a:lnTo>
                    <a:pt x="228" y="228"/>
                  </a:lnTo>
                  <a:lnTo>
                    <a:pt x="131" y="358"/>
                  </a:lnTo>
                  <a:lnTo>
                    <a:pt x="66" y="488"/>
                  </a:lnTo>
                  <a:lnTo>
                    <a:pt x="1" y="650"/>
                  </a:lnTo>
                  <a:lnTo>
                    <a:pt x="1" y="813"/>
                  </a:lnTo>
                  <a:lnTo>
                    <a:pt x="1" y="975"/>
                  </a:lnTo>
                  <a:lnTo>
                    <a:pt x="66" y="1105"/>
                  </a:lnTo>
                  <a:lnTo>
                    <a:pt x="131" y="1267"/>
                  </a:lnTo>
                  <a:lnTo>
                    <a:pt x="228" y="1365"/>
                  </a:lnTo>
                  <a:lnTo>
                    <a:pt x="358" y="1462"/>
                  </a:lnTo>
                  <a:lnTo>
                    <a:pt x="488" y="1527"/>
                  </a:lnTo>
                  <a:lnTo>
                    <a:pt x="651" y="1592"/>
                  </a:lnTo>
                  <a:lnTo>
                    <a:pt x="976" y="1592"/>
                  </a:lnTo>
                  <a:lnTo>
                    <a:pt x="1106" y="1527"/>
                  </a:lnTo>
                  <a:lnTo>
                    <a:pt x="1235" y="1462"/>
                  </a:lnTo>
                  <a:lnTo>
                    <a:pt x="1365" y="1365"/>
                  </a:lnTo>
                  <a:lnTo>
                    <a:pt x="1463" y="1267"/>
                  </a:lnTo>
                  <a:lnTo>
                    <a:pt x="1528" y="1105"/>
                  </a:lnTo>
                  <a:lnTo>
                    <a:pt x="1593" y="975"/>
                  </a:lnTo>
                  <a:lnTo>
                    <a:pt x="1593" y="813"/>
                  </a:lnTo>
                  <a:lnTo>
                    <a:pt x="1593" y="650"/>
                  </a:lnTo>
                  <a:lnTo>
                    <a:pt x="1528" y="488"/>
                  </a:lnTo>
                  <a:lnTo>
                    <a:pt x="1463" y="358"/>
                  </a:lnTo>
                  <a:lnTo>
                    <a:pt x="1365" y="228"/>
                  </a:lnTo>
                  <a:lnTo>
                    <a:pt x="1235" y="130"/>
                  </a:lnTo>
                  <a:lnTo>
                    <a:pt x="1106" y="65"/>
                  </a:lnTo>
                  <a:lnTo>
                    <a:pt x="976" y="33"/>
                  </a:lnTo>
                  <a:lnTo>
                    <a:pt x="81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87" name="Google Shape;1687;p28"/>
            <p:cNvSpPr/>
            <p:nvPr/>
          </p:nvSpPr>
          <p:spPr>
            <a:xfrm>
              <a:off x="5188288" y="4749021"/>
              <a:ext cx="52325" cy="51295"/>
            </a:xfrm>
            <a:custGeom>
              <a:avLst/>
              <a:gdLst/>
              <a:ahLst/>
              <a:cxnLst/>
              <a:rect l="l" t="t" r="r" b="b"/>
              <a:pathLst>
                <a:path w="1625" h="1593" extrusionOk="0">
                  <a:moveTo>
                    <a:pt x="812" y="0"/>
                  </a:moveTo>
                  <a:lnTo>
                    <a:pt x="650" y="33"/>
                  </a:lnTo>
                  <a:lnTo>
                    <a:pt x="520" y="65"/>
                  </a:lnTo>
                  <a:lnTo>
                    <a:pt x="358" y="130"/>
                  </a:lnTo>
                  <a:lnTo>
                    <a:pt x="260" y="228"/>
                  </a:lnTo>
                  <a:lnTo>
                    <a:pt x="163" y="358"/>
                  </a:lnTo>
                  <a:lnTo>
                    <a:pt x="65" y="488"/>
                  </a:lnTo>
                  <a:lnTo>
                    <a:pt x="33" y="650"/>
                  </a:lnTo>
                  <a:lnTo>
                    <a:pt x="0" y="813"/>
                  </a:lnTo>
                  <a:lnTo>
                    <a:pt x="33" y="975"/>
                  </a:lnTo>
                  <a:lnTo>
                    <a:pt x="65" y="1105"/>
                  </a:lnTo>
                  <a:lnTo>
                    <a:pt x="163" y="1267"/>
                  </a:lnTo>
                  <a:lnTo>
                    <a:pt x="260" y="1365"/>
                  </a:lnTo>
                  <a:lnTo>
                    <a:pt x="358" y="1462"/>
                  </a:lnTo>
                  <a:lnTo>
                    <a:pt x="520" y="1527"/>
                  </a:lnTo>
                  <a:lnTo>
                    <a:pt x="650" y="1592"/>
                  </a:lnTo>
                  <a:lnTo>
                    <a:pt x="975" y="1592"/>
                  </a:lnTo>
                  <a:lnTo>
                    <a:pt x="1137" y="1527"/>
                  </a:lnTo>
                  <a:lnTo>
                    <a:pt x="1267" y="1462"/>
                  </a:lnTo>
                  <a:lnTo>
                    <a:pt x="1397" y="1365"/>
                  </a:lnTo>
                  <a:lnTo>
                    <a:pt x="1495" y="1267"/>
                  </a:lnTo>
                  <a:lnTo>
                    <a:pt x="1560" y="1105"/>
                  </a:lnTo>
                  <a:lnTo>
                    <a:pt x="1592" y="975"/>
                  </a:lnTo>
                  <a:lnTo>
                    <a:pt x="1625" y="813"/>
                  </a:lnTo>
                  <a:lnTo>
                    <a:pt x="1592" y="650"/>
                  </a:lnTo>
                  <a:lnTo>
                    <a:pt x="1560" y="488"/>
                  </a:lnTo>
                  <a:lnTo>
                    <a:pt x="1495" y="358"/>
                  </a:lnTo>
                  <a:lnTo>
                    <a:pt x="1397" y="228"/>
                  </a:lnTo>
                  <a:lnTo>
                    <a:pt x="1267" y="130"/>
                  </a:lnTo>
                  <a:lnTo>
                    <a:pt x="1137" y="65"/>
                  </a:lnTo>
                  <a:lnTo>
                    <a:pt x="975" y="33"/>
                  </a:lnTo>
                  <a:lnTo>
                    <a:pt x="812"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88" name="Google Shape;1688;p28"/>
            <p:cNvSpPr/>
            <p:nvPr/>
          </p:nvSpPr>
          <p:spPr>
            <a:xfrm>
              <a:off x="5320082" y="4749021"/>
              <a:ext cx="51295" cy="51295"/>
            </a:xfrm>
            <a:custGeom>
              <a:avLst/>
              <a:gdLst/>
              <a:ahLst/>
              <a:cxnLst/>
              <a:rect l="l" t="t" r="r" b="b"/>
              <a:pathLst>
                <a:path w="1593" h="1593" extrusionOk="0">
                  <a:moveTo>
                    <a:pt x="813" y="0"/>
                  </a:moveTo>
                  <a:lnTo>
                    <a:pt x="651" y="33"/>
                  </a:lnTo>
                  <a:lnTo>
                    <a:pt x="488" y="65"/>
                  </a:lnTo>
                  <a:lnTo>
                    <a:pt x="358" y="130"/>
                  </a:lnTo>
                  <a:lnTo>
                    <a:pt x="228" y="228"/>
                  </a:lnTo>
                  <a:lnTo>
                    <a:pt x="131" y="358"/>
                  </a:lnTo>
                  <a:lnTo>
                    <a:pt x="66" y="488"/>
                  </a:lnTo>
                  <a:lnTo>
                    <a:pt x="33" y="650"/>
                  </a:lnTo>
                  <a:lnTo>
                    <a:pt x="1" y="813"/>
                  </a:lnTo>
                  <a:lnTo>
                    <a:pt x="33" y="975"/>
                  </a:lnTo>
                  <a:lnTo>
                    <a:pt x="66" y="1105"/>
                  </a:lnTo>
                  <a:lnTo>
                    <a:pt x="131" y="1267"/>
                  </a:lnTo>
                  <a:lnTo>
                    <a:pt x="228" y="1365"/>
                  </a:lnTo>
                  <a:lnTo>
                    <a:pt x="358" y="1462"/>
                  </a:lnTo>
                  <a:lnTo>
                    <a:pt x="488" y="1527"/>
                  </a:lnTo>
                  <a:lnTo>
                    <a:pt x="651" y="1592"/>
                  </a:lnTo>
                  <a:lnTo>
                    <a:pt x="976" y="1592"/>
                  </a:lnTo>
                  <a:lnTo>
                    <a:pt x="1106" y="1527"/>
                  </a:lnTo>
                  <a:lnTo>
                    <a:pt x="1235" y="1462"/>
                  </a:lnTo>
                  <a:lnTo>
                    <a:pt x="1365" y="1365"/>
                  </a:lnTo>
                  <a:lnTo>
                    <a:pt x="1463" y="1267"/>
                  </a:lnTo>
                  <a:lnTo>
                    <a:pt x="1528" y="1105"/>
                  </a:lnTo>
                  <a:lnTo>
                    <a:pt x="1593" y="975"/>
                  </a:lnTo>
                  <a:lnTo>
                    <a:pt x="1593" y="813"/>
                  </a:lnTo>
                  <a:lnTo>
                    <a:pt x="1593" y="650"/>
                  </a:lnTo>
                  <a:lnTo>
                    <a:pt x="1528" y="488"/>
                  </a:lnTo>
                  <a:lnTo>
                    <a:pt x="1463" y="358"/>
                  </a:lnTo>
                  <a:lnTo>
                    <a:pt x="1365" y="228"/>
                  </a:lnTo>
                  <a:lnTo>
                    <a:pt x="1235" y="130"/>
                  </a:lnTo>
                  <a:lnTo>
                    <a:pt x="1106" y="65"/>
                  </a:lnTo>
                  <a:lnTo>
                    <a:pt x="976" y="33"/>
                  </a:lnTo>
                  <a:lnTo>
                    <a:pt x="81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89" name="Google Shape;1689;p28"/>
            <p:cNvSpPr/>
            <p:nvPr/>
          </p:nvSpPr>
          <p:spPr>
            <a:xfrm>
              <a:off x="5451909" y="4749021"/>
              <a:ext cx="51295" cy="51295"/>
            </a:xfrm>
            <a:custGeom>
              <a:avLst/>
              <a:gdLst/>
              <a:ahLst/>
              <a:cxnLst/>
              <a:rect l="l" t="t" r="r" b="b"/>
              <a:pathLst>
                <a:path w="1593" h="1593" extrusionOk="0">
                  <a:moveTo>
                    <a:pt x="780" y="0"/>
                  </a:moveTo>
                  <a:lnTo>
                    <a:pt x="618" y="33"/>
                  </a:lnTo>
                  <a:lnTo>
                    <a:pt x="488" y="65"/>
                  </a:lnTo>
                  <a:lnTo>
                    <a:pt x="326" y="130"/>
                  </a:lnTo>
                  <a:lnTo>
                    <a:pt x="228" y="228"/>
                  </a:lnTo>
                  <a:lnTo>
                    <a:pt x="131" y="358"/>
                  </a:lnTo>
                  <a:lnTo>
                    <a:pt x="66" y="488"/>
                  </a:lnTo>
                  <a:lnTo>
                    <a:pt x="1" y="650"/>
                  </a:lnTo>
                  <a:lnTo>
                    <a:pt x="1" y="813"/>
                  </a:lnTo>
                  <a:lnTo>
                    <a:pt x="1" y="975"/>
                  </a:lnTo>
                  <a:lnTo>
                    <a:pt x="66" y="1105"/>
                  </a:lnTo>
                  <a:lnTo>
                    <a:pt x="131" y="1267"/>
                  </a:lnTo>
                  <a:lnTo>
                    <a:pt x="228" y="1365"/>
                  </a:lnTo>
                  <a:lnTo>
                    <a:pt x="326" y="1462"/>
                  </a:lnTo>
                  <a:lnTo>
                    <a:pt x="488" y="1527"/>
                  </a:lnTo>
                  <a:lnTo>
                    <a:pt x="618" y="1592"/>
                  </a:lnTo>
                  <a:lnTo>
                    <a:pt x="943" y="1592"/>
                  </a:lnTo>
                  <a:lnTo>
                    <a:pt x="1105" y="1527"/>
                  </a:lnTo>
                  <a:lnTo>
                    <a:pt x="1235" y="1462"/>
                  </a:lnTo>
                  <a:lnTo>
                    <a:pt x="1365" y="1365"/>
                  </a:lnTo>
                  <a:lnTo>
                    <a:pt x="1463" y="1267"/>
                  </a:lnTo>
                  <a:lnTo>
                    <a:pt x="1528" y="1105"/>
                  </a:lnTo>
                  <a:lnTo>
                    <a:pt x="1560" y="975"/>
                  </a:lnTo>
                  <a:lnTo>
                    <a:pt x="1593" y="813"/>
                  </a:lnTo>
                  <a:lnTo>
                    <a:pt x="1560" y="650"/>
                  </a:lnTo>
                  <a:lnTo>
                    <a:pt x="1528" y="488"/>
                  </a:lnTo>
                  <a:lnTo>
                    <a:pt x="1463" y="358"/>
                  </a:lnTo>
                  <a:lnTo>
                    <a:pt x="1365" y="228"/>
                  </a:lnTo>
                  <a:lnTo>
                    <a:pt x="1235" y="130"/>
                  </a:lnTo>
                  <a:lnTo>
                    <a:pt x="1105" y="65"/>
                  </a:lnTo>
                  <a:lnTo>
                    <a:pt x="943" y="33"/>
                  </a:lnTo>
                  <a:lnTo>
                    <a:pt x="780"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90" name="Google Shape;1690;p28"/>
            <p:cNvSpPr/>
            <p:nvPr/>
          </p:nvSpPr>
          <p:spPr>
            <a:xfrm>
              <a:off x="5582673" y="4749021"/>
              <a:ext cx="51295" cy="51295"/>
            </a:xfrm>
            <a:custGeom>
              <a:avLst/>
              <a:gdLst/>
              <a:ahLst/>
              <a:cxnLst/>
              <a:rect l="l" t="t" r="r" b="b"/>
              <a:pathLst>
                <a:path w="1593" h="1593" extrusionOk="0">
                  <a:moveTo>
                    <a:pt x="813" y="0"/>
                  </a:moveTo>
                  <a:lnTo>
                    <a:pt x="651" y="33"/>
                  </a:lnTo>
                  <a:lnTo>
                    <a:pt x="488" y="65"/>
                  </a:lnTo>
                  <a:lnTo>
                    <a:pt x="358" y="130"/>
                  </a:lnTo>
                  <a:lnTo>
                    <a:pt x="228" y="228"/>
                  </a:lnTo>
                  <a:lnTo>
                    <a:pt x="131" y="358"/>
                  </a:lnTo>
                  <a:lnTo>
                    <a:pt x="66" y="488"/>
                  </a:lnTo>
                  <a:lnTo>
                    <a:pt x="33" y="650"/>
                  </a:lnTo>
                  <a:lnTo>
                    <a:pt x="1" y="813"/>
                  </a:lnTo>
                  <a:lnTo>
                    <a:pt x="33" y="975"/>
                  </a:lnTo>
                  <a:lnTo>
                    <a:pt x="66" y="1105"/>
                  </a:lnTo>
                  <a:lnTo>
                    <a:pt x="131" y="1267"/>
                  </a:lnTo>
                  <a:lnTo>
                    <a:pt x="228" y="1365"/>
                  </a:lnTo>
                  <a:lnTo>
                    <a:pt x="358" y="1462"/>
                  </a:lnTo>
                  <a:lnTo>
                    <a:pt x="488" y="1527"/>
                  </a:lnTo>
                  <a:lnTo>
                    <a:pt x="651" y="1592"/>
                  </a:lnTo>
                  <a:lnTo>
                    <a:pt x="976" y="1592"/>
                  </a:lnTo>
                  <a:lnTo>
                    <a:pt x="1106" y="1527"/>
                  </a:lnTo>
                  <a:lnTo>
                    <a:pt x="1268" y="1462"/>
                  </a:lnTo>
                  <a:lnTo>
                    <a:pt x="1365" y="1365"/>
                  </a:lnTo>
                  <a:lnTo>
                    <a:pt x="1463" y="1267"/>
                  </a:lnTo>
                  <a:lnTo>
                    <a:pt x="1560" y="1105"/>
                  </a:lnTo>
                  <a:lnTo>
                    <a:pt x="1593" y="975"/>
                  </a:lnTo>
                  <a:lnTo>
                    <a:pt x="1593" y="813"/>
                  </a:lnTo>
                  <a:lnTo>
                    <a:pt x="1593" y="650"/>
                  </a:lnTo>
                  <a:lnTo>
                    <a:pt x="1560" y="488"/>
                  </a:lnTo>
                  <a:lnTo>
                    <a:pt x="1463" y="358"/>
                  </a:lnTo>
                  <a:lnTo>
                    <a:pt x="1365" y="228"/>
                  </a:lnTo>
                  <a:lnTo>
                    <a:pt x="1268" y="130"/>
                  </a:lnTo>
                  <a:lnTo>
                    <a:pt x="1106" y="65"/>
                  </a:lnTo>
                  <a:lnTo>
                    <a:pt x="976" y="33"/>
                  </a:lnTo>
                  <a:lnTo>
                    <a:pt x="813"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91" name="Google Shape;1691;p28"/>
            <p:cNvSpPr/>
            <p:nvPr/>
          </p:nvSpPr>
          <p:spPr>
            <a:xfrm>
              <a:off x="7978450" y="4826429"/>
              <a:ext cx="45016" cy="45016"/>
            </a:xfrm>
            <a:custGeom>
              <a:avLst/>
              <a:gdLst/>
              <a:ahLst/>
              <a:cxnLst/>
              <a:rect l="l" t="t" r="r" b="b"/>
              <a:pathLst>
                <a:path w="1398" h="1398" extrusionOk="0">
                  <a:moveTo>
                    <a:pt x="552" y="1"/>
                  </a:moveTo>
                  <a:lnTo>
                    <a:pt x="422" y="33"/>
                  </a:lnTo>
                  <a:lnTo>
                    <a:pt x="325" y="98"/>
                  </a:lnTo>
                  <a:lnTo>
                    <a:pt x="228" y="195"/>
                  </a:lnTo>
                  <a:lnTo>
                    <a:pt x="130" y="293"/>
                  </a:lnTo>
                  <a:lnTo>
                    <a:pt x="65" y="423"/>
                  </a:lnTo>
                  <a:lnTo>
                    <a:pt x="33" y="553"/>
                  </a:lnTo>
                  <a:lnTo>
                    <a:pt x="0" y="683"/>
                  </a:lnTo>
                  <a:lnTo>
                    <a:pt x="33" y="813"/>
                  </a:lnTo>
                  <a:lnTo>
                    <a:pt x="65" y="943"/>
                  </a:lnTo>
                  <a:lnTo>
                    <a:pt x="130" y="1073"/>
                  </a:lnTo>
                  <a:lnTo>
                    <a:pt x="228" y="1170"/>
                  </a:lnTo>
                  <a:lnTo>
                    <a:pt x="325" y="1268"/>
                  </a:lnTo>
                  <a:lnTo>
                    <a:pt x="422" y="1333"/>
                  </a:lnTo>
                  <a:lnTo>
                    <a:pt x="552" y="1365"/>
                  </a:lnTo>
                  <a:lnTo>
                    <a:pt x="715" y="1398"/>
                  </a:lnTo>
                  <a:lnTo>
                    <a:pt x="845" y="1365"/>
                  </a:lnTo>
                  <a:lnTo>
                    <a:pt x="975" y="1333"/>
                  </a:lnTo>
                  <a:lnTo>
                    <a:pt x="1105" y="1268"/>
                  </a:lnTo>
                  <a:lnTo>
                    <a:pt x="1202" y="1170"/>
                  </a:lnTo>
                  <a:lnTo>
                    <a:pt x="1300" y="1073"/>
                  </a:lnTo>
                  <a:lnTo>
                    <a:pt x="1365" y="943"/>
                  </a:lnTo>
                  <a:lnTo>
                    <a:pt x="1397" y="813"/>
                  </a:lnTo>
                  <a:lnTo>
                    <a:pt x="1397" y="683"/>
                  </a:lnTo>
                  <a:lnTo>
                    <a:pt x="1397" y="553"/>
                  </a:lnTo>
                  <a:lnTo>
                    <a:pt x="1365" y="423"/>
                  </a:lnTo>
                  <a:lnTo>
                    <a:pt x="1300" y="293"/>
                  </a:lnTo>
                  <a:lnTo>
                    <a:pt x="1202" y="195"/>
                  </a:lnTo>
                  <a:lnTo>
                    <a:pt x="1105" y="98"/>
                  </a:lnTo>
                  <a:lnTo>
                    <a:pt x="975" y="33"/>
                  </a:lnTo>
                  <a:lnTo>
                    <a:pt x="84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92" name="Google Shape;1692;p28"/>
            <p:cNvSpPr/>
            <p:nvPr/>
          </p:nvSpPr>
          <p:spPr>
            <a:xfrm>
              <a:off x="8093533" y="4826429"/>
              <a:ext cx="45016" cy="45016"/>
            </a:xfrm>
            <a:custGeom>
              <a:avLst/>
              <a:gdLst/>
              <a:ahLst/>
              <a:cxnLst/>
              <a:rect l="l" t="t" r="r" b="b"/>
              <a:pathLst>
                <a:path w="1398" h="1398" extrusionOk="0">
                  <a:moveTo>
                    <a:pt x="552" y="1"/>
                  </a:moveTo>
                  <a:lnTo>
                    <a:pt x="422" y="33"/>
                  </a:lnTo>
                  <a:lnTo>
                    <a:pt x="292" y="98"/>
                  </a:lnTo>
                  <a:lnTo>
                    <a:pt x="195" y="195"/>
                  </a:lnTo>
                  <a:lnTo>
                    <a:pt x="97" y="293"/>
                  </a:lnTo>
                  <a:lnTo>
                    <a:pt x="32" y="423"/>
                  </a:lnTo>
                  <a:lnTo>
                    <a:pt x="0" y="553"/>
                  </a:lnTo>
                  <a:lnTo>
                    <a:pt x="0" y="683"/>
                  </a:lnTo>
                  <a:lnTo>
                    <a:pt x="0" y="813"/>
                  </a:lnTo>
                  <a:lnTo>
                    <a:pt x="32" y="943"/>
                  </a:lnTo>
                  <a:lnTo>
                    <a:pt x="97" y="1073"/>
                  </a:lnTo>
                  <a:lnTo>
                    <a:pt x="195" y="1170"/>
                  </a:lnTo>
                  <a:lnTo>
                    <a:pt x="292" y="1268"/>
                  </a:lnTo>
                  <a:lnTo>
                    <a:pt x="422" y="1333"/>
                  </a:lnTo>
                  <a:lnTo>
                    <a:pt x="552" y="1365"/>
                  </a:lnTo>
                  <a:lnTo>
                    <a:pt x="682" y="1398"/>
                  </a:lnTo>
                  <a:lnTo>
                    <a:pt x="845" y="1365"/>
                  </a:lnTo>
                  <a:lnTo>
                    <a:pt x="975" y="1333"/>
                  </a:lnTo>
                  <a:lnTo>
                    <a:pt x="1072" y="1268"/>
                  </a:lnTo>
                  <a:lnTo>
                    <a:pt x="1170" y="1170"/>
                  </a:lnTo>
                  <a:lnTo>
                    <a:pt x="1267" y="1073"/>
                  </a:lnTo>
                  <a:lnTo>
                    <a:pt x="1332" y="943"/>
                  </a:lnTo>
                  <a:lnTo>
                    <a:pt x="1365" y="813"/>
                  </a:lnTo>
                  <a:lnTo>
                    <a:pt x="1397" y="683"/>
                  </a:lnTo>
                  <a:lnTo>
                    <a:pt x="1365" y="553"/>
                  </a:lnTo>
                  <a:lnTo>
                    <a:pt x="1332" y="423"/>
                  </a:lnTo>
                  <a:lnTo>
                    <a:pt x="1267" y="293"/>
                  </a:lnTo>
                  <a:lnTo>
                    <a:pt x="1170" y="195"/>
                  </a:lnTo>
                  <a:lnTo>
                    <a:pt x="1072" y="98"/>
                  </a:lnTo>
                  <a:lnTo>
                    <a:pt x="975" y="33"/>
                  </a:lnTo>
                  <a:lnTo>
                    <a:pt x="84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93" name="Google Shape;1693;p28"/>
            <p:cNvSpPr/>
            <p:nvPr/>
          </p:nvSpPr>
          <p:spPr>
            <a:xfrm>
              <a:off x="8207553" y="4826429"/>
              <a:ext cx="45016" cy="45016"/>
            </a:xfrm>
            <a:custGeom>
              <a:avLst/>
              <a:gdLst/>
              <a:ahLst/>
              <a:cxnLst/>
              <a:rect l="l" t="t" r="r" b="b"/>
              <a:pathLst>
                <a:path w="1398" h="1398" extrusionOk="0">
                  <a:moveTo>
                    <a:pt x="585" y="1"/>
                  </a:moveTo>
                  <a:lnTo>
                    <a:pt x="455" y="33"/>
                  </a:lnTo>
                  <a:lnTo>
                    <a:pt x="325" y="98"/>
                  </a:lnTo>
                  <a:lnTo>
                    <a:pt x="228" y="195"/>
                  </a:lnTo>
                  <a:lnTo>
                    <a:pt x="130" y="293"/>
                  </a:lnTo>
                  <a:lnTo>
                    <a:pt x="65" y="423"/>
                  </a:lnTo>
                  <a:lnTo>
                    <a:pt x="33" y="553"/>
                  </a:lnTo>
                  <a:lnTo>
                    <a:pt x="0" y="683"/>
                  </a:lnTo>
                  <a:lnTo>
                    <a:pt x="33" y="813"/>
                  </a:lnTo>
                  <a:lnTo>
                    <a:pt x="65" y="943"/>
                  </a:lnTo>
                  <a:lnTo>
                    <a:pt x="130" y="1073"/>
                  </a:lnTo>
                  <a:lnTo>
                    <a:pt x="228" y="1170"/>
                  </a:lnTo>
                  <a:lnTo>
                    <a:pt x="325" y="1268"/>
                  </a:lnTo>
                  <a:lnTo>
                    <a:pt x="455" y="1333"/>
                  </a:lnTo>
                  <a:lnTo>
                    <a:pt x="585" y="1365"/>
                  </a:lnTo>
                  <a:lnTo>
                    <a:pt x="715" y="1398"/>
                  </a:lnTo>
                  <a:lnTo>
                    <a:pt x="845" y="1365"/>
                  </a:lnTo>
                  <a:lnTo>
                    <a:pt x="975" y="1333"/>
                  </a:lnTo>
                  <a:lnTo>
                    <a:pt x="1105" y="1268"/>
                  </a:lnTo>
                  <a:lnTo>
                    <a:pt x="1203" y="1170"/>
                  </a:lnTo>
                  <a:lnTo>
                    <a:pt x="1300" y="1073"/>
                  </a:lnTo>
                  <a:lnTo>
                    <a:pt x="1365" y="943"/>
                  </a:lnTo>
                  <a:lnTo>
                    <a:pt x="1397" y="813"/>
                  </a:lnTo>
                  <a:lnTo>
                    <a:pt x="1397" y="683"/>
                  </a:lnTo>
                  <a:lnTo>
                    <a:pt x="1397" y="553"/>
                  </a:lnTo>
                  <a:lnTo>
                    <a:pt x="1365" y="423"/>
                  </a:lnTo>
                  <a:lnTo>
                    <a:pt x="1300" y="293"/>
                  </a:lnTo>
                  <a:lnTo>
                    <a:pt x="1203" y="195"/>
                  </a:lnTo>
                  <a:lnTo>
                    <a:pt x="1105" y="98"/>
                  </a:lnTo>
                  <a:lnTo>
                    <a:pt x="975" y="33"/>
                  </a:lnTo>
                  <a:lnTo>
                    <a:pt x="84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94" name="Google Shape;1694;p28"/>
            <p:cNvSpPr/>
            <p:nvPr/>
          </p:nvSpPr>
          <p:spPr>
            <a:xfrm>
              <a:off x="8322636" y="4826429"/>
              <a:ext cx="45016" cy="45016"/>
            </a:xfrm>
            <a:custGeom>
              <a:avLst/>
              <a:gdLst/>
              <a:ahLst/>
              <a:cxnLst/>
              <a:rect l="l" t="t" r="r" b="b"/>
              <a:pathLst>
                <a:path w="1398" h="1398" extrusionOk="0">
                  <a:moveTo>
                    <a:pt x="553" y="1"/>
                  </a:moveTo>
                  <a:lnTo>
                    <a:pt x="423" y="33"/>
                  </a:lnTo>
                  <a:lnTo>
                    <a:pt x="293" y="98"/>
                  </a:lnTo>
                  <a:lnTo>
                    <a:pt x="195" y="195"/>
                  </a:lnTo>
                  <a:lnTo>
                    <a:pt x="130" y="293"/>
                  </a:lnTo>
                  <a:lnTo>
                    <a:pt x="65" y="423"/>
                  </a:lnTo>
                  <a:lnTo>
                    <a:pt x="0" y="553"/>
                  </a:lnTo>
                  <a:lnTo>
                    <a:pt x="0" y="683"/>
                  </a:lnTo>
                  <a:lnTo>
                    <a:pt x="0" y="813"/>
                  </a:lnTo>
                  <a:lnTo>
                    <a:pt x="65" y="943"/>
                  </a:lnTo>
                  <a:lnTo>
                    <a:pt x="130" y="1073"/>
                  </a:lnTo>
                  <a:lnTo>
                    <a:pt x="195" y="1170"/>
                  </a:lnTo>
                  <a:lnTo>
                    <a:pt x="293" y="1268"/>
                  </a:lnTo>
                  <a:lnTo>
                    <a:pt x="423" y="1333"/>
                  </a:lnTo>
                  <a:lnTo>
                    <a:pt x="553" y="1365"/>
                  </a:lnTo>
                  <a:lnTo>
                    <a:pt x="683" y="1398"/>
                  </a:lnTo>
                  <a:lnTo>
                    <a:pt x="845" y="1365"/>
                  </a:lnTo>
                  <a:lnTo>
                    <a:pt x="975" y="1333"/>
                  </a:lnTo>
                  <a:lnTo>
                    <a:pt x="1072" y="1268"/>
                  </a:lnTo>
                  <a:lnTo>
                    <a:pt x="1202" y="1170"/>
                  </a:lnTo>
                  <a:lnTo>
                    <a:pt x="1267" y="1073"/>
                  </a:lnTo>
                  <a:lnTo>
                    <a:pt x="1332" y="943"/>
                  </a:lnTo>
                  <a:lnTo>
                    <a:pt x="1397" y="813"/>
                  </a:lnTo>
                  <a:lnTo>
                    <a:pt x="1397" y="683"/>
                  </a:lnTo>
                  <a:lnTo>
                    <a:pt x="1397" y="553"/>
                  </a:lnTo>
                  <a:lnTo>
                    <a:pt x="1332" y="423"/>
                  </a:lnTo>
                  <a:lnTo>
                    <a:pt x="1267" y="293"/>
                  </a:lnTo>
                  <a:lnTo>
                    <a:pt x="1202" y="195"/>
                  </a:lnTo>
                  <a:lnTo>
                    <a:pt x="1072" y="98"/>
                  </a:lnTo>
                  <a:lnTo>
                    <a:pt x="975" y="33"/>
                  </a:lnTo>
                  <a:lnTo>
                    <a:pt x="84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95" name="Google Shape;1695;p28"/>
            <p:cNvSpPr/>
            <p:nvPr/>
          </p:nvSpPr>
          <p:spPr>
            <a:xfrm>
              <a:off x="8437718" y="4826429"/>
              <a:ext cx="45016" cy="45016"/>
            </a:xfrm>
            <a:custGeom>
              <a:avLst/>
              <a:gdLst/>
              <a:ahLst/>
              <a:cxnLst/>
              <a:rect l="l" t="t" r="r" b="b"/>
              <a:pathLst>
                <a:path w="1398" h="1398" extrusionOk="0">
                  <a:moveTo>
                    <a:pt x="553" y="1"/>
                  </a:moveTo>
                  <a:lnTo>
                    <a:pt x="423" y="33"/>
                  </a:lnTo>
                  <a:lnTo>
                    <a:pt x="293" y="98"/>
                  </a:lnTo>
                  <a:lnTo>
                    <a:pt x="195" y="195"/>
                  </a:lnTo>
                  <a:lnTo>
                    <a:pt x="98" y="293"/>
                  </a:lnTo>
                  <a:lnTo>
                    <a:pt x="33" y="423"/>
                  </a:lnTo>
                  <a:lnTo>
                    <a:pt x="0" y="553"/>
                  </a:lnTo>
                  <a:lnTo>
                    <a:pt x="0" y="683"/>
                  </a:lnTo>
                  <a:lnTo>
                    <a:pt x="0" y="813"/>
                  </a:lnTo>
                  <a:lnTo>
                    <a:pt x="33" y="943"/>
                  </a:lnTo>
                  <a:lnTo>
                    <a:pt x="98" y="1073"/>
                  </a:lnTo>
                  <a:lnTo>
                    <a:pt x="195" y="1170"/>
                  </a:lnTo>
                  <a:lnTo>
                    <a:pt x="293" y="1268"/>
                  </a:lnTo>
                  <a:lnTo>
                    <a:pt x="423" y="1333"/>
                  </a:lnTo>
                  <a:lnTo>
                    <a:pt x="553" y="1365"/>
                  </a:lnTo>
                  <a:lnTo>
                    <a:pt x="683" y="1398"/>
                  </a:lnTo>
                  <a:lnTo>
                    <a:pt x="812" y="1365"/>
                  </a:lnTo>
                  <a:lnTo>
                    <a:pt x="942" y="1333"/>
                  </a:lnTo>
                  <a:lnTo>
                    <a:pt x="1072" y="1268"/>
                  </a:lnTo>
                  <a:lnTo>
                    <a:pt x="1170" y="1170"/>
                  </a:lnTo>
                  <a:lnTo>
                    <a:pt x="1267" y="1073"/>
                  </a:lnTo>
                  <a:lnTo>
                    <a:pt x="1332" y="943"/>
                  </a:lnTo>
                  <a:lnTo>
                    <a:pt x="1365" y="813"/>
                  </a:lnTo>
                  <a:lnTo>
                    <a:pt x="1397" y="683"/>
                  </a:lnTo>
                  <a:lnTo>
                    <a:pt x="1365" y="553"/>
                  </a:lnTo>
                  <a:lnTo>
                    <a:pt x="1332" y="423"/>
                  </a:lnTo>
                  <a:lnTo>
                    <a:pt x="1267" y="293"/>
                  </a:lnTo>
                  <a:lnTo>
                    <a:pt x="1170" y="195"/>
                  </a:lnTo>
                  <a:lnTo>
                    <a:pt x="1072" y="98"/>
                  </a:lnTo>
                  <a:lnTo>
                    <a:pt x="942" y="33"/>
                  </a:lnTo>
                  <a:lnTo>
                    <a:pt x="81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96" name="Google Shape;1696;p28"/>
            <p:cNvSpPr/>
            <p:nvPr/>
          </p:nvSpPr>
          <p:spPr>
            <a:xfrm>
              <a:off x="5057491" y="4860948"/>
              <a:ext cx="51295" cy="51295"/>
            </a:xfrm>
            <a:custGeom>
              <a:avLst/>
              <a:gdLst/>
              <a:ahLst/>
              <a:cxnLst/>
              <a:rect l="l" t="t" r="r" b="b"/>
              <a:pathLst>
                <a:path w="1593" h="1593" extrusionOk="0">
                  <a:moveTo>
                    <a:pt x="651" y="1"/>
                  </a:moveTo>
                  <a:lnTo>
                    <a:pt x="488" y="66"/>
                  </a:lnTo>
                  <a:lnTo>
                    <a:pt x="358" y="131"/>
                  </a:lnTo>
                  <a:lnTo>
                    <a:pt x="228" y="228"/>
                  </a:lnTo>
                  <a:lnTo>
                    <a:pt x="131" y="358"/>
                  </a:lnTo>
                  <a:lnTo>
                    <a:pt x="66" y="488"/>
                  </a:lnTo>
                  <a:lnTo>
                    <a:pt x="1" y="618"/>
                  </a:lnTo>
                  <a:lnTo>
                    <a:pt x="1" y="780"/>
                  </a:lnTo>
                  <a:lnTo>
                    <a:pt x="1" y="943"/>
                  </a:lnTo>
                  <a:lnTo>
                    <a:pt x="66" y="1105"/>
                  </a:lnTo>
                  <a:lnTo>
                    <a:pt x="131" y="1235"/>
                  </a:lnTo>
                  <a:lnTo>
                    <a:pt x="228" y="1365"/>
                  </a:lnTo>
                  <a:lnTo>
                    <a:pt x="358" y="1463"/>
                  </a:lnTo>
                  <a:lnTo>
                    <a:pt x="488" y="1528"/>
                  </a:lnTo>
                  <a:lnTo>
                    <a:pt x="651" y="1560"/>
                  </a:lnTo>
                  <a:lnTo>
                    <a:pt x="813" y="1593"/>
                  </a:lnTo>
                  <a:lnTo>
                    <a:pt x="976" y="1560"/>
                  </a:lnTo>
                  <a:lnTo>
                    <a:pt x="1106" y="1528"/>
                  </a:lnTo>
                  <a:lnTo>
                    <a:pt x="1235" y="1463"/>
                  </a:lnTo>
                  <a:lnTo>
                    <a:pt x="1365" y="1365"/>
                  </a:lnTo>
                  <a:lnTo>
                    <a:pt x="1463" y="1235"/>
                  </a:lnTo>
                  <a:lnTo>
                    <a:pt x="1528" y="1105"/>
                  </a:lnTo>
                  <a:lnTo>
                    <a:pt x="1593" y="943"/>
                  </a:lnTo>
                  <a:lnTo>
                    <a:pt x="1593" y="780"/>
                  </a:lnTo>
                  <a:lnTo>
                    <a:pt x="1593" y="618"/>
                  </a:lnTo>
                  <a:lnTo>
                    <a:pt x="1528" y="488"/>
                  </a:lnTo>
                  <a:lnTo>
                    <a:pt x="1463" y="358"/>
                  </a:lnTo>
                  <a:lnTo>
                    <a:pt x="1365" y="228"/>
                  </a:lnTo>
                  <a:lnTo>
                    <a:pt x="1235" y="131"/>
                  </a:lnTo>
                  <a:lnTo>
                    <a:pt x="1106" y="66"/>
                  </a:lnTo>
                  <a:lnTo>
                    <a:pt x="97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97" name="Google Shape;1697;p28"/>
            <p:cNvSpPr/>
            <p:nvPr/>
          </p:nvSpPr>
          <p:spPr>
            <a:xfrm>
              <a:off x="5188288" y="4860948"/>
              <a:ext cx="52325" cy="51295"/>
            </a:xfrm>
            <a:custGeom>
              <a:avLst/>
              <a:gdLst/>
              <a:ahLst/>
              <a:cxnLst/>
              <a:rect l="l" t="t" r="r" b="b"/>
              <a:pathLst>
                <a:path w="1625" h="1593" extrusionOk="0">
                  <a:moveTo>
                    <a:pt x="650" y="1"/>
                  </a:moveTo>
                  <a:lnTo>
                    <a:pt x="520" y="66"/>
                  </a:lnTo>
                  <a:lnTo>
                    <a:pt x="358" y="131"/>
                  </a:lnTo>
                  <a:lnTo>
                    <a:pt x="260" y="228"/>
                  </a:lnTo>
                  <a:lnTo>
                    <a:pt x="163" y="358"/>
                  </a:lnTo>
                  <a:lnTo>
                    <a:pt x="65" y="488"/>
                  </a:lnTo>
                  <a:lnTo>
                    <a:pt x="33" y="618"/>
                  </a:lnTo>
                  <a:lnTo>
                    <a:pt x="0" y="780"/>
                  </a:lnTo>
                  <a:lnTo>
                    <a:pt x="33" y="943"/>
                  </a:lnTo>
                  <a:lnTo>
                    <a:pt x="65" y="1105"/>
                  </a:lnTo>
                  <a:lnTo>
                    <a:pt x="163" y="1235"/>
                  </a:lnTo>
                  <a:lnTo>
                    <a:pt x="260" y="1365"/>
                  </a:lnTo>
                  <a:lnTo>
                    <a:pt x="358" y="1463"/>
                  </a:lnTo>
                  <a:lnTo>
                    <a:pt x="520" y="1528"/>
                  </a:lnTo>
                  <a:lnTo>
                    <a:pt x="650" y="1560"/>
                  </a:lnTo>
                  <a:lnTo>
                    <a:pt x="812" y="1593"/>
                  </a:lnTo>
                  <a:lnTo>
                    <a:pt x="975" y="1560"/>
                  </a:lnTo>
                  <a:lnTo>
                    <a:pt x="1137" y="1528"/>
                  </a:lnTo>
                  <a:lnTo>
                    <a:pt x="1267" y="1463"/>
                  </a:lnTo>
                  <a:lnTo>
                    <a:pt x="1397" y="1365"/>
                  </a:lnTo>
                  <a:lnTo>
                    <a:pt x="1495" y="1235"/>
                  </a:lnTo>
                  <a:lnTo>
                    <a:pt x="1560" y="1105"/>
                  </a:lnTo>
                  <a:lnTo>
                    <a:pt x="1592" y="943"/>
                  </a:lnTo>
                  <a:lnTo>
                    <a:pt x="1625" y="780"/>
                  </a:lnTo>
                  <a:lnTo>
                    <a:pt x="1592" y="618"/>
                  </a:lnTo>
                  <a:lnTo>
                    <a:pt x="1560" y="488"/>
                  </a:lnTo>
                  <a:lnTo>
                    <a:pt x="1495" y="358"/>
                  </a:lnTo>
                  <a:lnTo>
                    <a:pt x="1397" y="228"/>
                  </a:lnTo>
                  <a:lnTo>
                    <a:pt x="1267" y="131"/>
                  </a:lnTo>
                  <a:lnTo>
                    <a:pt x="1137" y="66"/>
                  </a:lnTo>
                  <a:lnTo>
                    <a:pt x="975"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98" name="Google Shape;1698;p28"/>
            <p:cNvSpPr/>
            <p:nvPr/>
          </p:nvSpPr>
          <p:spPr>
            <a:xfrm>
              <a:off x="5320082" y="4860948"/>
              <a:ext cx="51295" cy="51295"/>
            </a:xfrm>
            <a:custGeom>
              <a:avLst/>
              <a:gdLst/>
              <a:ahLst/>
              <a:cxnLst/>
              <a:rect l="l" t="t" r="r" b="b"/>
              <a:pathLst>
                <a:path w="1593" h="1593" extrusionOk="0">
                  <a:moveTo>
                    <a:pt x="651" y="1"/>
                  </a:moveTo>
                  <a:lnTo>
                    <a:pt x="488" y="66"/>
                  </a:lnTo>
                  <a:lnTo>
                    <a:pt x="358" y="131"/>
                  </a:lnTo>
                  <a:lnTo>
                    <a:pt x="228" y="228"/>
                  </a:lnTo>
                  <a:lnTo>
                    <a:pt x="131" y="358"/>
                  </a:lnTo>
                  <a:lnTo>
                    <a:pt x="66" y="488"/>
                  </a:lnTo>
                  <a:lnTo>
                    <a:pt x="33" y="618"/>
                  </a:lnTo>
                  <a:lnTo>
                    <a:pt x="1" y="780"/>
                  </a:lnTo>
                  <a:lnTo>
                    <a:pt x="33" y="943"/>
                  </a:lnTo>
                  <a:lnTo>
                    <a:pt x="66" y="1105"/>
                  </a:lnTo>
                  <a:lnTo>
                    <a:pt x="131" y="1235"/>
                  </a:lnTo>
                  <a:lnTo>
                    <a:pt x="228" y="1365"/>
                  </a:lnTo>
                  <a:lnTo>
                    <a:pt x="358" y="1463"/>
                  </a:lnTo>
                  <a:lnTo>
                    <a:pt x="488" y="1528"/>
                  </a:lnTo>
                  <a:lnTo>
                    <a:pt x="651" y="1560"/>
                  </a:lnTo>
                  <a:lnTo>
                    <a:pt x="813" y="1593"/>
                  </a:lnTo>
                  <a:lnTo>
                    <a:pt x="976" y="1560"/>
                  </a:lnTo>
                  <a:lnTo>
                    <a:pt x="1106" y="1528"/>
                  </a:lnTo>
                  <a:lnTo>
                    <a:pt x="1235" y="1463"/>
                  </a:lnTo>
                  <a:lnTo>
                    <a:pt x="1365" y="1365"/>
                  </a:lnTo>
                  <a:lnTo>
                    <a:pt x="1463" y="1235"/>
                  </a:lnTo>
                  <a:lnTo>
                    <a:pt x="1528" y="1105"/>
                  </a:lnTo>
                  <a:lnTo>
                    <a:pt x="1593" y="943"/>
                  </a:lnTo>
                  <a:lnTo>
                    <a:pt x="1593" y="780"/>
                  </a:lnTo>
                  <a:lnTo>
                    <a:pt x="1593" y="618"/>
                  </a:lnTo>
                  <a:lnTo>
                    <a:pt x="1528" y="488"/>
                  </a:lnTo>
                  <a:lnTo>
                    <a:pt x="1463" y="358"/>
                  </a:lnTo>
                  <a:lnTo>
                    <a:pt x="1365" y="228"/>
                  </a:lnTo>
                  <a:lnTo>
                    <a:pt x="1235" y="131"/>
                  </a:lnTo>
                  <a:lnTo>
                    <a:pt x="1106" y="66"/>
                  </a:lnTo>
                  <a:lnTo>
                    <a:pt x="97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699" name="Google Shape;1699;p28"/>
            <p:cNvSpPr/>
            <p:nvPr/>
          </p:nvSpPr>
          <p:spPr>
            <a:xfrm>
              <a:off x="5451909" y="4860948"/>
              <a:ext cx="51295" cy="51295"/>
            </a:xfrm>
            <a:custGeom>
              <a:avLst/>
              <a:gdLst/>
              <a:ahLst/>
              <a:cxnLst/>
              <a:rect l="l" t="t" r="r" b="b"/>
              <a:pathLst>
                <a:path w="1593" h="1593" extrusionOk="0">
                  <a:moveTo>
                    <a:pt x="618" y="1"/>
                  </a:moveTo>
                  <a:lnTo>
                    <a:pt x="488" y="66"/>
                  </a:lnTo>
                  <a:lnTo>
                    <a:pt x="326" y="131"/>
                  </a:lnTo>
                  <a:lnTo>
                    <a:pt x="228" y="228"/>
                  </a:lnTo>
                  <a:lnTo>
                    <a:pt x="131" y="358"/>
                  </a:lnTo>
                  <a:lnTo>
                    <a:pt x="66" y="488"/>
                  </a:lnTo>
                  <a:lnTo>
                    <a:pt x="1" y="618"/>
                  </a:lnTo>
                  <a:lnTo>
                    <a:pt x="1" y="780"/>
                  </a:lnTo>
                  <a:lnTo>
                    <a:pt x="1" y="943"/>
                  </a:lnTo>
                  <a:lnTo>
                    <a:pt x="66" y="1105"/>
                  </a:lnTo>
                  <a:lnTo>
                    <a:pt x="131" y="1235"/>
                  </a:lnTo>
                  <a:lnTo>
                    <a:pt x="228" y="1365"/>
                  </a:lnTo>
                  <a:lnTo>
                    <a:pt x="326" y="1463"/>
                  </a:lnTo>
                  <a:lnTo>
                    <a:pt x="488" y="1528"/>
                  </a:lnTo>
                  <a:lnTo>
                    <a:pt x="618" y="1560"/>
                  </a:lnTo>
                  <a:lnTo>
                    <a:pt x="780" y="1593"/>
                  </a:lnTo>
                  <a:lnTo>
                    <a:pt x="943" y="1560"/>
                  </a:lnTo>
                  <a:lnTo>
                    <a:pt x="1105" y="1528"/>
                  </a:lnTo>
                  <a:lnTo>
                    <a:pt x="1235" y="1463"/>
                  </a:lnTo>
                  <a:lnTo>
                    <a:pt x="1365" y="1365"/>
                  </a:lnTo>
                  <a:lnTo>
                    <a:pt x="1463" y="1235"/>
                  </a:lnTo>
                  <a:lnTo>
                    <a:pt x="1528" y="1105"/>
                  </a:lnTo>
                  <a:lnTo>
                    <a:pt x="1560" y="943"/>
                  </a:lnTo>
                  <a:lnTo>
                    <a:pt x="1593" y="780"/>
                  </a:lnTo>
                  <a:lnTo>
                    <a:pt x="1560" y="618"/>
                  </a:lnTo>
                  <a:lnTo>
                    <a:pt x="1528" y="488"/>
                  </a:lnTo>
                  <a:lnTo>
                    <a:pt x="1463" y="358"/>
                  </a:lnTo>
                  <a:lnTo>
                    <a:pt x="1365" y="228"/>
                  </a:lnTo>
                  <a:lnTo>
                    <a:pt x="1235" y="131"/>
                  </a:lnTo>
                  <a:lnTo>
                    <a:pt x="1105" y="66"/>
                  </a:lnTo>
                  <a:lnTo>
                    <a:pt x="94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700" name="Google Shape;1700;p28"/>
            <p:cNvSpPr/>
            <p:nvPr/>
          </p:nvSpPr>
          <p:spPr>
            <a:xfrm>
              <a:off x="5582673" y="4860948"/>
              <a:ext cx="51295" cy="51295"/>
            </a:xfrm>
            <a:custGeom>
              <a:avLst/>
              <a:gdLst/>
              <a:ahLst/>
              <a:cxnLst/>
              <a:rect l="l" t="t" r="r" b="b"/>
              <a:pathLst>
                <a:path w="1593" h="1593" extrusionOk="0">
                  <a:moveTo>
                    <a:pt x="651" y="1"/>
                  </a:moveTo>
                  <a:lnTo>
                    <a:pt x="488" y="66"/>
                  </a:lnTo>
                  <a:lnTo>
                    <a:pt x="358" y="131"/>
                  </a:lnTo>
                  <a:lnTo>
                    <a:pt x="228" y="228"/>
                  </a:lnTo>
                  <a:lnTo>
                    <a:pt x="131" y="358"/>
                  </a:lnTo>
                  <a:lnTo>
                    <a:pt x="66" y="488"/>
                  </a:lnTo>
                  <a:lnTo>
                    <a:pt x="33" y="618"/>
                  </a:lnTo>
                  <a:lnTo>
                    <a:pt x="1" y="780"/>
                  </a:lnTo>
                  <a:lnTo>
                    <a:pt x="33" y="943"/>
                  </a:lnTo>
                  <a:lnTo>
                    <a:pt x="66" y="1105"/>
                  </a:lnTo>
                  <a:lnTo>
                    <a:pt x="131" y="1235"/>
                  </a:lnTo>
                  <a:lnTo>
                    <a:pt x="228" y="1365"/>
                  </a:lnTo>
                  <a:lnTo>
                    <a:pt x="358" y="1463"/>
                  </a:lnTo>
                  <a:lnTo>
                    <a:pt x="488" y="1528"/>
                  </a:lnTo>
                  <a:lnTo>
                    <a:pt x="651" y="1560"/>
                  </a:lnTo>
                  <a:lnTo>
                    <a:pt x="813" y="1593"/>
                  </a:lnTo>
                  <a:lnTo>
                    <a:pt x="976" y="1560"/>
                  </a:lnTo>
                  <a:lnTo>
                    <a:pt x="1106" y="1528"/>
                  </a:lnTo>
                  <a:lnTo>
                    <a:pt x="1268" y="1463"/>
                  </a:lnTo>
                  <a:lnTo>
                    <a:pt x="1365" y="1365"/>
                  </a:lnTo>
                  <a:lnTo>
                    <a:pt x="1463" y="1235"/>
                  </a:lnTo>
                  <a:lnTo>
                    <a:pt x="1560" y="1105"/>
                  </a:lnTo>
                  <a:lnTo>
                    <a:pt x="1593" y="943"/>
                  </a:lnTo>
                  <a:lnTo>
                    <a:pt x="1593" y="780"/>
                  </a:lnTo>
                  <a:lnTo>
                    <a:pt x="1593" y="618"/>
                  </a:lnTo>
                  <a:lnTo>
                    <a:pt x="1560" y="488"/>
                  </a:lnTo>
                  <a:lnTo>
                    <a:pt x="1463" y="358"/>
                  </a:lnTo>
                  <a:lnTo>
                    <a:pt x="1365" y="228"/>
                  </a:lnTo>
                  <a:lnTo>
                    <a:pt x="1268" y="131"/>
                  </a:lnTo>
                  <a:lnTo>
                    <a:pt x="1106" y="66"/>
                  </a:lnTo>
                  <a:lnTo>
                    <a:pt x="976"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701" name="Google Shape;1701;p28"/>
            <p:cNvSpPr/>
            <p:nvPr/>
          </p:nvSpPr>
          <p:spPr>
            <a:xfrm>
              <a:off x="6509785" y="4900033"/>
              <a:ext cx="442557" cy="443587"/>
            </a:xfrm>
            <a:custGeom>
              <a:avLst/>
              <a:gdLst/>
              <a:ahLst/>
              <a:cxnLst/>
              <a:rect l="l" t="t" r="r" b="b"/>
              <a:pathLst>
                <a:path w="13744" h="13776" extrusionOk="0">
                  <a:moveTo>
                    <a:pt x="6856" y="0"/>
                  </a:moveTo>
                  <a:lnTo>
                    <a:pt x="6174" y="65"/>
                  </a:lnTo>
                  <a:lnTo>
                    <a:pt x="5491" y="163"/>
                  </a:lnTo>
                  <a:lnTo>
                    <a:pt x="4809" y="325"/>
                  </a:lnTo>
                  <a:lnTo>
                    <a:pt x="4192" y="553"/>
                  </a:lnTo>
                  <a:lnTo>
                    <a:pt x="3575" y="845"/>
                  </a:lnTo>
                  <a:lnTo>
                    <a:pt x="3022" y="1202"/>
                  </a:lnTo>
                  <a:lnTo>
                    <a:pt x="2502" y="1592"/>
                  </a:lnTo>
                  <a:lnTo>
                    <a:pt x="2015" y="2047"/>
                  </a:lnTo>
                  <a:lnTo>
                    <a:pt x="1560" y="2534"/>
                  </a:lnTo>
                  <a:lnTo>
                    <a:pt x="1170" y="3054"/>
                  </a:lnTo>
                  <a:lnTo>
                    <a:pt x="813" y="3607"/>
                  </a:lnTo>
                  <a:lnTo>
                    <a:pt x="521" y="4224"/>
                  </a:lnTo>
                  <a:lnTo>
                    <a:pt x="293" y="4841"/>
                  </a:lnTo>
                  <a:lnTo>
                    <a:pt x="131" y="5524"/>
                  </a:lnTo>
                  <a:lnTo>
                    <a:pt x="33" y="6206"/>
                  </a:lnTo>
                  <a:lnTo>
                    <a:pt x="1" y="6888"/>
                  </a:lnTo>
                  <a:lnTo>
                    <a:pt x="33" y="7603"/>
                  </a:lnTo>
                  <a:lnTo>
                    <a:pt x="131" y="8285"/>
                  </a:lnTo>
                  <a:lnTo>
                    <a:pt x="293" y="8935"/>
                  </a:lnTo>
                  <a:lnTo>
                    <a:pt x="521" y="9585"/>
                  </a:lnTo>
                  <a:lnTo>
                    <a:pt x="813" y="10170"/>
                  </a:lnTo>
                  <a:lnTo>
                    <a:pt x="1170" y="10754"/>
                  </a:lnTo>
                  <a:lnTo>
                    <a:pt x="1560" y="11274"/>
                  </a:lnTo>
                  <a:lnTo>
                    <a:pt x="2015" y="11762"/>
                  </a:lnTo>
                  <a:lnTo>
                    <a:pt x="2502" y="12216"/>
                  </a:lnTo>
                  <a:lnTo>
                    <a:pt x="3022" y="12606"/>
                  </a:lnTo>
                  <a:lnTo>
                    <a:pt x="3575" y="12964"/>
                  </a:lnTo>
                  <a:lnTo>
                    <a:pt x="4192" y="13224"/>
                  </a:lnTo>
                  <a:lnTo>
                    <a:pt x="4809" y="13484"/>
                  </a:lnTo>
                  <a:lnTo>
                    <a:pt x="5491" y="13646"/>
                  </a:lnTo>
                  <a:lnTo>
                    <a:pt x="6174" y="13743"/>
                  </a:lnTo>
                  <a:lnTo>
                    <a:pt x="6856" y="13776"/>
                  </a:lnTo>
                  <a:lnTo>
                    <a:pt x="7571" y="13743"/>
                  </a:lnTo>
                  <a:lnTo>
                    <a:pt x="8253" y="13646"/>
                  </a:lnTo>
                  <a:lnTo>
                    <a:pt x="8903" y="13484"/>
                  </a:lnTo>
                  <a:lnTo>
                    <a:pt x="9553" y="13224"/>
                  </a:lnTo>
                  <a:lnTo>
                    <a:pt x="10138" y="12964"/>
                  </a:lnTo>
                  <a:lnTo>
                    <a:pt x="10722" y="12606"/>
                  </a:lnTo>
                  <a:lnTo>
                    <a:pt x="11242" y="12216"/>
                  </a:lnTo>
                  <a:lnTo>
                    <a:pt x="11730" y="11762"/>
                  </a:lnTo>
                  <a:lnTo>
                    <a:pt x="12184" y="11274"/>
                  </a:lnTo>
                  <a:lnTo>
                    <a:pt x="12574" y="10754"/>
                  </a:lnTo>
                  <a:lnTo>
                    <a:pt x="12932" y="10170"/>
                  </a:lnTo>
                  <a:lnTo>
                    <a:pt x="13224" y="9585"/>
                  </a:lnTo>
                  <a:lnTo>
                    <a:pt x="13452" y="8935"/>
                  </a:lnTo>
                  <a:lnTo>
                    <a:pt x="13614" y="8285"/>
                  </a:lnTo>
                  <a:lnTo>
                    <a:pt x="13711" y="7603"/>
                  </a:lnTo>
                  <a:lnTo>
                    <a:pt x="13744" y="6888"/>
                  </a:lnTo>
                  <a:lnTo>
                    <a:pt x="13711" y="6206"/>
                  </a:lnTo>
                  <a:lnTo>
                    <a:pt x="13614" y="5524"/>
                  </a:lnTo>
                  <a:lnTo>
                    <a:pt x="13452" y="4841"/>
                  </a:lnTo>
                  <a:lnTo>
                    <a:pt x="13224" y="4224"/>
                  </a:lnTo>
                  <a:lnTo>
                    <a:pt x="12932" y="3607"/>
                  </a:lnTo>
                  <a:lnTo>
                    <a:pt x="12574" y="3054"/>
                  </a:lnTo>
                  <a:lnTo>
                    <a:pt x="12184" y="2534"/>
                  </a:lnTo>
                  <a:lnTo>
                    <a:pt x="11730" y="2047"/>
                  </a:lnTo>
                  <a:lnTo>
                    <a:pt x="11242" y="1592"/>
                  </a:lnTo>
                  <a:lnTo>
                    <a:pt x="10722" y="1202"/>
                  </a:lnTo>
                  <a:lnTo>
                    <a:pt x="10138" y="845"/>
                  </a:lnTo>
                  <a:lnTo>
                    <a:pt x="9553" y="553"/>
                  </a:lnTo>
                  <a:lnTo>
                    <a:pt x="8903" y="325"/>
                  </a:lnTo>
                  <a:lnTo>
                    <a:pt x="8253" y="163"/>
                  </a:lnTo>
                  <a:lnTo>
                    <a:pt x="7571" y="65"/>
                  </a:lnTo>
                  <a:lnTo>
                    <a:pt x="6856" y="0"/>
                  </a:lnTo>
                  <a:close/>
                </a:path>
              </a:pathLst>
            </a:custGeom>
            <a:solidFill>
              <a:srgbClr val="7DA2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702" name="Google Shape;1702;p28"/>
            <p:cNvSpPr/>
            <p:nvPr/>
          </p:nvSpPr>
          <p:spPr>
            <a:xfrm>
              <a:off x="5057491" y="4971845"/>
              <a:ext cx="51295" cy="51295"/>
            </a:xfrm>
            <a:custGeom>
              <a:avLst/>
              <a:gdLst/>
              <a:ahLst/>
              <a:cxnLst/>
              <a:rect l="l" t="t" r="r" b="b"/>
              <a:pathLst>
                <a:path w="1593" h="1593" extrusionOk="0">
                  <a:moveTo>
                    <a:pt x="813" y="1"/>
                  </a:moveTo>
                  <a:lnTo>
                    <a:pt x="651" y="33"/>
                  </a:lnTo>
                  <a:lnTo>
                    <a:pt x="488" y="66"/>
                  </a:lnTo>
                  <a:lnTo>
                    <a:pt x="358" y="131"/>
                  </a:lnTo>
                  <a:lnTo>
                    <a:pt x="228" y="228"/>
                  </a:lnTo>
                  <a:lnTo>
                    <a:pt x="131" y="358"/>
                  </a:lnTo>
                  <a:lnTo>
                    <a:pt x="66" y="488"/>
                  </a:lnTo>
                  <a:lnTo>
                    <a:pt x="1" y="650"/>
                  </a:lnTo>
                  <a:lnTo>
                    <a:pt x="1" y="813"/>
                  </a:lnTo>
                  <a:lnTo>
                    <a:pt x="1" y="975"/>
                  </a:lnTo>
                  <a:lnTo>
                    <a:pt x="66" y="1105"/>
                  </a:lnTo>
                  <a:lnTo>
                    <a:pt x="131" y="1268"/>
                  </a:lnTo>
                  <a:lnTo>
                    <a:pt x="228" y="1365"/>
                  </a:lnTo>
                  <a:lnTo>
                    <a:pt x="358" y="1463"/>
                  </a:lnTo>
                  <a:lnTo>
                    <a:pt x="488" y="1560"/>
                  </a:lnTo>
                  <a:lnTo>
                    <a:pt x="651" y="1593"/>
                  </a:lnTo>
                  <a:lnTo>
                    <a:pt x="976" y="1593"/>
                  </a:lnTo>
                  <a:lnTo>
                    <a:pt x="1106" y="1560"/>
                  </a:lnTo>
                  <a:lnTo>
                    <a:pt x="1235" y="1463"/>
                  </a:lnTo>
                  <a:lnTo>
                    <a:pt x="1365" y="1365"/>
                  </a:lnTo>
                  <a:lnTo>
                    <a:pt x="1463" y="1268"/>
                  </a:lnTo>
                  <a:lnTo>
                    <a:pt x="1528" y="1105"/>
                  </a:lnTo>
                  <a:lnTo>
                    <a:pt x="1593" y="975"/>
                  </a:lnTo>
                  <a:lnTo>
                    <a:pt x="1593" y="813"/>
                  </a:lnTo>
                  <a:lnTo>
                    <a:pt x="1593" y="650"/>
                  </a:lnTo>
                  <a:lnTo>
                    <a:pt x="1528" y="488"/>
                  </a:lnTo>
                  <a:lnTo>
                    <a:pt x="1463" y="358"/>
                  </a:lnTo>
                  <a:lnTo>
                    <a:pt x="1365" y="228"/>
                  </a:lnTo>
                  <a:lnTo>
                    <a:pt x="1235" y="131"/>
                  </a:lnTo>
                  <a:lnTo>
                    <a:pt x="1106" y="66"/>
                  </a:lnTo>
                  <a:lnTo>
                    <a:pt x="976" y="33"/>
                  </a:lnTo>
                  <a:lnTo>
                    <a:pt x="81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703" name="Google Shape;1703;p28"/>
            <p:cNvSpPr/>
            <p:nvPr/>
          </p:nvSpPr>
          <p:spPr>
            <a:xfrm>
              <a:off x="5188288" y="4971845"/>
              <a:ext cx="52325" cy="51295"/>
            </a:xfrm>
            <a:custGeom>
              <a:avLst/>
              <a:gdLst/>
              <a:ahLst/>
              <a:cxnLst/>
              <a:rect l="l" t="t" r="r" b="b"/>
              <a:pathLst>
                <a:path w="1625" h="1593" extrusionOk="0">
                  <a:moveTo>
                    <a:pt x="812" y="1"/>
                  </a:moveTo>
                  <a:lnTo>
                    <a:pt x="650" y="33"/>
                  </a:lnTo>
                  <a:lnTo>
                    <a:pt x="520" y="66"/>
                  </a:lnTo>
                  <a:lnTo>
                    <a:pt x="358" y="131"/>
                  </a:lnTo>
                  <a:lnTo>
                    <a:pt x="260" y="228"/>
                  </a:lnTo>
                  <a:lnTo>
                    <a:pt x="163" y="358"/>
                  </a:lnTo>
                  <a:lnTo>
                    <a:pt x="65" y="488"/>
                  </a:lnTo>
                  <a:lnTo>
                    <a:pt x="33" y="650"/>
                  </a:lnTo>
                  <a:lnTo>
                    <a:pt x="0" y="813"/>
                  </a:lnTo>
                  <a:lnTo>
                    <a:pt x="33" y="975"/>
                  </a:lnTo>
                  <a:lnTo>
                    <a:pt x="65" y="1105"/>
                  </a:lnTo>
                  <a:lnTo>
                    <a:pt x="163" y="1268"/>
                  </a:lnTo>
                  <a:lnTo>
                    <a:pt x="260" y="1365"/>
                  </a:lnTo>
                  <a:lnTo>
                    <a:pt x="358" y="1463"/>
                  </a:lnTo>
                  <a:lnTo>
                    <a:pt x="520" y="1560"/>
                  </a:lnTo>
                  <a:lnTo>
                    <a:pt x="650" y="1593"/>
                  </a:lnTo>
                  <a:lnTo>
                    <a:pt x="975" y="1593"/>
                  </a:lnTo>
                  <a:lnTo>
                    <a:pt x="1137" y="1560"/>
                  </a:lnTo>
                  <a:lnTo>
                    <a:pt x="1267" y="1463"/>
                  </a:lnTo>
                  <a:lnTo>
                    <a:pt x="1397" y="1365"/>
                  </a:lnTo>
                  <a:lnTo>
                    <a:pt x="1495" y="1268"/>
                  </a:lnTo>
                  <a:lnTo>
                    <a:pt x="1560" y="1105"/>
                  </a:lnTo>
                  <a:lnTo>
                    <a:pt x="1592" y="975"/>
                  </a:lnTo>
                  <a:lnTo>
                    <a:pt x="1625" y="813"/>
                  </a:lnTo>
                  <a:lnTo>
                    <a:pt x="1592" y="650"/>
                  </a:lnTo>
                  <a:lnTo>
                    <a:pt x="1560" y="488"/>
                  </a:lnTo>
                  <a:lnTo>
                    <a:pt x="1495" y="358"/>
                  </a:lnTo>
                  <a:lnTo>
                    <a:pt x="1397" y="228"/>
                  </a:lnTo>
                  <a:lnTo>
                    <a:pt x="1267" y="131"/>
                  </a:lnTo>
                  <a:lnTo>
                    <a:pt x="1137" y="66"/>
                  </a:lnTo>
                  <a:lnTo>
                    <a:pt x="975" y="33"/>
                  </a:lnTo>
                  <a:lnTo>
                    <a:pt x="81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704" name="Google Shape;1704;p28"/>
            <p:cNvSpPr/>
            <p:nvPr/>
          </p:nvSpPr>
          <p:spPr>
            <a:xfrm>
              <a:off x="5320082" y="4971845"/>
              <a:ext cx="51295" cy="51295"/>
            </a:xfrm>
            <a:custGeom>
              <a:avLst/>
              <a:gdLst/>
              <a:ahLst/>
              <a:cxnLst/>
              <a:rect l="l" t="t" r="r" b="b"/>
              <a:pathLst>
                <a:path w="1593" h="1593" extrusionOk="0">
                  <a:moveTo>
                    <a:pt x="813" y="1"/>
                  </a:moveTo>
                  <a:lnTo>
                    <a:pt x="651" y="33"/>
                  </a:lnTo>
                  <a:lnTo>
                    <a:pt x="488" y="66"/>
                  </a:lnTo>
                  <a:lnTo>
                    <a:pt x="358" y="131"/>
                  </a:lnTo>
                  <a:lnTo>
                    <a:pt x="228" y="228"/>
                  </a:lnTo>
                  <a:lnTo>
                    <a:pt x="131" y="358"/>
                  </a:lnTo>
                  <a:lnTo>
                    <a:pt x="66" y="488"/>
                  </a:lnTo>
                  <a:lnTo>
                    <a:pt x="33" y="650"/>
                  </a:lnTo>
                  <a:lnTo>
                    <a:pt x="1" y="813"/>
                  </a:lnTo>
                  <a:lnTo>
                    <a:pt x="33" y="975"/>
                  </a:lnTo>
                  <a:lnTo>
                    <a:pt x="66" y="1105"/>
                  </a:lnTo>
                  <a:lnTo>
                    <a:pt x="131" y="1268"/>
                  </a:lnTo>
                  <a:lnTo>
                    <a:pt x="228" y="1365"/>
                  </a:lnTo>
                  <a:lnTo>
                    <a:pt x="358" y="1463"/>
                  </a:lnTo>
                  <a:lnTo>
                    <a:pt x="488" y="1560"/>
                  </a:lnTo>
                  <a:lnTo>
                    <a:pt x="651" y="1593"/>
                  </a:lnTo>
                  <a:lnTo>
                    <a:pt x="976" y="1593"/>
                  </a:lnTo>
                  <a:lnTo>
                    <a:pt x="1106" y="1560"/>
                  </a:lnTo>
                  <a:lnTo>
                    <a:pt x="1235" y="1463"/>
                  </a:lnTo>
                  <a:lnTo>
                    <a:pt x="1365" y="1365"/>
                  </a:lnTo>
                  <a:lnTo>
                    <a:pt x="1463" y="1268"/>
                  </a:lnTo>
                  <a:lnTo>
                    <a:pt x="1528" y="1105"/>
                  </a:lnTo>
                  <a:lnTo>
                    <a:pt x="1593" y="975"/>
                  </a:lnTo>
                  <a:lnTo>
                    <a:pt x="1593" y="813"/>
                  </a:lnTo>
                  <a:lnTo>
                    <a:pt x="1593" y="650"/>
                  </a:lnTo>
                  <a:lnTo>
                    <a:pt x="1528" y="488"/>
                  </a:lnTo>
                  <a:lnTo>
                    <a:pt x="1463" y="358"/>
                  </a:lnTo>
                  <a:lnTo>
                    <a:pt x="1365" y="228"/>
                  </a:lnTo>
                  <a:lnTo>
                    <a:pt x="1235" y="131"/>
                  </a:lnTo>
                  <a:lnTo>
                    <a:pt x="1106" y="66"/>
                  </a:lnTo>
                  <a:lnTo>
                    <a:pt x="976" y="33"/>
                  </a:lnTo>
                  <a:lnTo>
                    <a:pt x="81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705" name="Google Shape;1705;p28"/>
            <p:cNvSpPr/>
            <p:nvPr/>
          </p:nvSpPr>
          <p:spPr>
            <a:xfrm>
              <a:off x="5451909" y="4971845"/>
              <a:ext cx="51295" cy="51295"/>
            </a:xfrm>
            <a:custGeom>
              <a:avLst/>
              <a:gdLst/>
              <a:ahLst/>
              <a:cxnLst/>
              <a:rect l="l" t="t" r="r" b="b"/>
              <a:pathLst>
                <a:path w="1593" h="1593" extrusionOk="0">
                  <a:moveTo>
                    <a:pt x="780" y="1"/>
                  </a:moveTo>
                  <a:lnTo>
                    <a:pt x="618" y="33"/>
                  </a:lnTo>
                  <a:lnTo>
                    <a:pt x="488" y="66"/>
                  </a:lnTo>
                  <a:lnTo>
                    <a:pt x="326" y="131"/>
                  </a:lnTo>
                  <a:lnTo>
                    <a:pt x="228" y="228"/>
                  </a:lnTo>
                  <a:lnTo>
                    <a:pt x="131" y="358"/>
                  </a:lnTo>
                  <a:lnTo>
                    <a:pt x="66" y="488"/>
                  </a:lnTo>
                  <a:lnTo>
                    <a:pt x="1" y="650"/>
                  </a:lnTo>
                  <a:lnTo>
                    <a:pt x="1" y="813"/>
                  </a:lnTo>
                  <a:lnTo>
                    <a:pt x="1" y="975"/>
                  </a:lnTo>
                  <a:lnTo>
                    <a:pt x="66" y="1105"/>
                  </a:lnTo>
                  <a:lnTo>
                    <a:pt x="131" y="1268"/>
                  </a:lnTo>
                  <a:lnTo>
                    <a:pt x="228" y="1365"/>
                  </a:lnTo>
                  <a:lnTo>
                    <a:pt x="326" y="1463"/>
                  </a:lnTo>
                  <a:lnTo>
                    <a:pt x="488" y="1560"/>
                  </a:lnTo>
                  <a:lnTo>
                    <a:pt x="618" y="1593"/>
                  </a:lnTo>
                  <a:lnTo>
                    <a:pt x="943" y="1593"/>
                  </a:lnTo>
                  <a:lnTo>
                    <a:pt x="1105" y="1560"/>
                  </a:lnTo>
                  <a:lnTo>
                    <a:pt x="1235" y="1463"/>
                  </a:lnTo>
                  <a:lnTo>
                    <a:pt x="1365" y="1365"/>
                  </a:lnTo>
                  <a:lnTo>
                    <a:pt x="1463" y="1268"/>
                  </a:lnTo>
                  <a:lnTo>
                    <a:pt x="1528" y="1105"/>
                  </a:lnTo>
                  <a:lnTo>
                    <a:pt x="1560" y="975"/>
                  </a:lnTo>
                  <a:lnTo>
                    <a:pt x="1593" y="813"/>
                  </a:lnTo>
                  <a:lnTo>
                    <a:pt x="1560" y="650"/>
                  </a:lnTo>
                  <a:lnTo>
                    <a:pt x="1528" y="488"/>
                  </a:lnTo>
                  <a:lnTo>
                    <a:pt x="1463" y="358"/>
                  </a:lnTo>
                  <a:lnTo>
                    <a:pt x="1365" y="228"/>
                  </a:lnTo>
                  <a:lnTo>
                    <a:pt x="1235" y="131"/>
                  </a:lnTo>
                  <a:lnTo>
                    <a:pt x="1105" y="66"/>
                  </a:lnTo>
                  <a:lnTo>
                    <a:pt x="943" y="33"/>
                  </a:lnTo>
                  <a:lnTo>
                    <a:pt x="780"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sp>
          <p:nvSpPr>
            <p:cNvPr id="1706" name="Google Shape;1706;p28"/>
            <p:cNvSpPr/>
            <p:nvPr/>
          </p:nvSpPr>
          <p:spPr>
            <a:xfrm>
              <a:off x="5582673" y="4971845"/>
              <a:ext cx="51295" cy="51295"/>
            </a:xfrm>
            <a:custGeom>
              <a:avLst/>
              <a:gdLst/>
              <a:ahLst/>
              <a:cxnLst/>
              <a:rect l="l" t="t" r="r" b="b"/>
              <a:pathLst>
                <a:path w="1593" h="1593" extrusionOk="0">
                  <a:moveTo>
                    <a:pt x="813" y="1"/>
                  </a:moveTo>
                  <a:lnTo>
                    <a:pt x="651" y="33"/>
                  </a:lnTo>
                  <a:lnTo>
                    <a:pt x="488" y="66"/>
                  </a:lnTo>
                  <a:lnTo>
                    <a:pt x="358" y="131"/>
                  </a:lnTo>
                  <a:lnTo>
                    <a:pt x="228" y="228"/>
                  </a:lnTo>
                  <a:lnTo>
                    <a:pt x="131" y="358"/>
                  </a:lnTo>
                  <a:lnTo>
                    <a:pt x="66" y="488"/>
                  </a:lnTo>
                  <a:lnTo>
                    <a:pt x="33" y="650"/>
                  </a:lnTo>
                  <a:lnTo>
                    <a:pt x="1" y="813"/>
                  </a:lnTo>
                  <a:lnTo>
                    <a:pt x="33" y="975"/>
                  </a:lnTo>
                  <a:lnTo>
                    <a:pt x="66" y="1105"/>
                  </a:lnTo>
                  <a:lnTo>
                    <a:pt x="131" y="1268"/>
                  </a:lnTo>
                  <a:lnTo>
                    <a:pt x="228" y="1365"/>
                  </a:lnTo>
                  <a:lnTo>
                    <a:pt x="358" y="1463"/>
                  </a:lnTo>
                  <a:lnTo>
                    <a:pt x="488" y="1560"/>
                  </a:lnTo>
                  <a:lnTo>
                    <a:pt x="651" y="1593"/>
                  </a:lnTo>
                  <a:lnTo>
                    <a:pt x="976" y="1593"/>
                  </a:lnTo>
                  <a:lnTo>
                    <a:pt x="1106" y="1560"/>
                  </a:lnTo>
                  <a:lnTo>
                    <a:pt x="1268" y="1463"/>
                  </a:lnTo>
                  <a:lnTo>
                    <a:pt x="1365" y="1365"/>
                  </a:lnTo>
                  <a:lnTo>
                    <a:pt x="1463" y="1268"/>
                  </a:lnTo>
                  <a:lnTo>
                    <a:pt x="1560" y="1105"/>
                  </a:lnTo>
                  <a:lnTo>
                    <a:pt x="1593" y="975"/>
                  </a:lnTo>
                  <a:lnTo>
                    <a:pt x="1593" y="813"/>
                  </a:lnTo>
                  <a:lnTo>
                    <a:pt x="1593" y="650"/>
                  </a:lnTo>
                  <a:lnTo>
                    <a:pt x="1560" y="488"/>
                  </a:lnTo>
                  <a:lnTo>
                    <a:pt x="1463" y="358"/>
                  </a:lnTo>
                  <a:lnTo>
                    <a:pt x="1365" y="228"/>
                  </a:lnTo>
                  <a:lnTo>
                    <a:pt x="1268" y="131"/>
                  </a:lnTo>
                  <a:lnTo>
                    <a:pt x="1106" y="66"/>
                  </a:lnTo>
                  <a:lnTo>
                    <a:pt x="976" y="33"/>
                  </a:lnTo>
                  <a:lnTo>
                    <a:pt x="81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867"/>
            </a:p>
          </p:txBody>
        </p:sp>
      </p:grpSp>
    </p:spTree>
    <p:extLst>
      <p:ext uri="{BB962C8B-B14F-4D97-AF65-F5344CB8AC3E}">
        <p14:creationId xmlns:p14="http://schemas.microsoft.com/office/powerpoint/2010/main" val="40969750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1167492" y="381000"/>
            <a:ext cx="9779183" cy="1325563"/>
          </a:xfrm>
        </p:spPr>
        <p:txBody>
          <a:bodyPr anchor="b">
            <a:noAutofit/>
          </a:bodyPr>
          <a:lstStyle>
            <a:lvl1pPr>
              <a:defRPr sz="4800" b="1">
                <a:latin typeface="+mj-lt"/>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1167493" y="2017467"/>
            <a:ext cx="9779182" cy="3366815"/>
          </a:xfrm>
        </p:spPr>
        <p:txBody>
          <a:bodyPr>
            <a:noAutofit/>
          </a:bodyPr>
          <a:lstStyle>
            <a:lvl1pPr marL="0" indent="0">
              <a:buNone/>
              <a:defRPr>
                <a:latin typeface="+mn-lt"/>
              </a:defRPr>
            </a:lvl1pPr>
            <a:lvl2pPr marL="457200" indent="0">
              <a:buNone/>
              <a:defRPr>
                <a:latin typeface="+mn-lt"/>
              </a:defRPr>
            </a:lvl2pPr>
            <a:lvl3pPr marL="914400" indent="0">
              <a:buNone/>
              <a:defRPr>
                <a:latin typeface="+mn-lt"/>
              </a:defRPr>
            </a:lvl3pPr>
            <a:lvl4pPr marL="1371600" indent="0">
              <a:buNone/>
              <a:defRPr>
                <a:latin typeface="+mn-lt"/>
              </a:defRPr>
            </a:lvl4pPr>
            <a:lvl5pPr marL="1828800" indent="0">
              <a:buNone/>
              <a:defRPr>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reeform 3">
            <a:extLst>
              <a:ext uri="{FF2B5EF4-FFF2-40B4-BE49-F238E27FC236}">
                <a16:creationId xmlns:a16="http://schemas.microsoft.com/office/drawing/2014/main" id="{6A7F6A3F-E1DD-A246-9A6D-5F9B18BA2588}"/>
              </a:ext>
            </a:extLst>
          </p:cNvPr>
          <p:cNvSpPr/>
          <p:nvPr userDrawn="1"/>
        </p:nvSpPr>
        <p:spPr>
          <a:xfrm flipH="1">
            <a:off x="8580896" y="1"/>
            <a:ext cx="3611104" cy="3611104"/>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055FD0FC-C8FF-6741-A364-A29CDC6F9495}"/>
              </a:ext>
            </a:extLst>
          </p:cNvPr>
          <p:cNvSpPr/>
          <p:nvPr userDrawn="1"/>
        </p:nvSpPr>
        <p:spPr>
          <a:xfrm flipH="1">
            <a:off x="8580896" y="3246896"/>
            <a:ext cx="3611104" cy="3611104"/>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mn-lt"/>
            </a:endParaRPr>
          </a:p>
        </p:txBody>
      </p:sp>
      <p:sp>
        <p:nvSpPr>
          <p:cNvPr id="6" name="Freeform 5">
            <a:extLst>
              <a:ext uri="{FF2B5EF4-FFF2-40B4-BE49-F238E27FC236}">
                <a16:creationId xmlns:a16="http://schemas.microsoft.com/office/drawing/2014/main" id="{D11C9832-A021-954E-A34F-2988D1189AE9}"/>
              </a:ext>
            </a:extLst>
          </p:cNvPr>
          <p:cNvSpPr/>
          <p:nvPr userDrawn="1"/>
        </p:nvSpPr>
        <p:spPr>
          <a:xfrm>
            <a:off x="1" y="0"/>
            <a:ext cx="933856" cy="933856"/>
          </a:xfrm>
          <a:custGeom>
            <a:avLst/>
            <a:gdLst>
              <a:gd name="connsiteX0" fmla="*/ 0 w 862693"/>
              <a:gd name="connsiteY0" fmla="*/ 0 h 862693"/>
              <a:gd name="connsiteX1" fmla="*/ 862693 w 862693"/>
              <a:gd name="connsiteY1" fmla="*/ 0 h 862693"/>
              <a:gd name="connsiteX2" fmla="*/ 0 w 862693"/>
              <a:gd name="connsiteY2" fmla="*/ 862693 h 862693"/>
              <a:gd name="connsiteX3" fmla="*/ 0 w 862693"/>
              <a:gd name="connsiteY3" fmla="*/ 0 h 862693"/>
            </a:gdLst>
            <a:ahLst/>
            <a:cxnLst>
              <a:cxn ang="0">
                <a:pos x="connsiteX0" y="connsiteY0"/>
              </a:cxn>
              <a:cxn ang="0">
                <a:pos x="connsiteX1" y="connsiteY1"/>
              </a:cxn>
              <a:cxn ang="0">
                <a:pos x="connsiteX2" y="connsiteY2"/>
              </a:cxn>
              <a:cxn ang="0">
                <a:pos x="connsiteX3" y="connsiteY3"/>
              </a:cxn>
            </a:cxnLst>
            <a:rect l="l" t="t" r="r" b="b"/>
            <a:pathLst>
              <a:path w="862693" h="862693">
                <a:moveTo>
                  <a:pt x="0" y="0"/>
                </a:moveTo>
                <a:lnTo>
                  <a:pt x="862693" y="0"/>
                </a:lnTo>
                <a:cubicBezTo>
                  <a:pt x="862693" y="476453"/>
                  <a:pt x="476452" y="862693"/>
                  <a:pt x="0" y="8626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nvGrpSpPr>
          <p:cNvPr id="9" name="Group 8">
            <a:extLst>
              <a:ext uri="{FF2B5EF4-FFF2-40B4-BE49-F238E27FC236}">
                <a16:creationId xmlns:a16="http://schemas.microsoft.com/office/drawing/2014/main" id="{9861BC34-DFBF-2D4F-B463-FCFBC08391FF}"/>
              </a:ext>
            </a:extLst>
          </p:cNvPr>
          <p:cNvGrpSpPr/>
          <p:nvPr userDrawn="1"/>
        </p:nvGrpSpPr>
        <p:grpSpPr>
          <a:xfrm>
            <a:off x="8082092" y="5590903"/>
            <a:ext cx="1572380" cy="1267097"/>
            <a:chOff x="7413403" y="4976359"/>
            <a:chExt cx="2334986" cy="1881641"/>
          </a:xfrm>
        </p:grpSpPr>
        <p:sp>
          <p:nvSpPr>
            <p:cNvPr id="7" name="Freeform 6">
              <a:extLst>
                <a:ext uri="{FF2B5EF4-FFF2-40B4-BE49-F238E27FC236}">
                  <a16:creationId xmlns:a16="http://schemas.microsoft.com/office/drawing/2014/main" id="{55C37C19-F268-4A43-A0D4-3B1B38D48952}"/>
                </a:ext>
              </a:extLst>
            </p:cNvPr>
            <p:cNvSpPr/>
            <p:nvPr userDrawn="1"/>
          </p:nvSpPr>
          <p:spPr>
            <a:xfrm rot="5400000" flipH="1" flipV="1">
              <a:off x="8223822"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mn-lt"/>
              </a:endParaRPr>
            </a:p>
          </p:txBody>
        </p:sp>
        <p:sp>
          <p:nvSpPr>
            <p:cNvPr id="8" name="Freeform 7">
              <a:extLst>
                <a:ext uri="{FF2B5EF4-FFF2-40B4-BE49-F238E27FC236}">
                  <a16:creationId xmlns:a16="http://schemas.microsoft.com/office/drawing/2014/main" id="{E4F760E5-9D5D-E44F-AEBF-20CA8DE87D11}"/>
                </a:ext>
              </a:extLst>
            </p:cNvPr>
            <p:cNvSpPr/>
            <p:nvPr userDrawn="1"/>
          </p:nvSpPr>
          <p:spPr>
            <a:xfrm rot="16200000" flipV="1">
              <a:off x="7056329"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latin typeface="+mn-lt"/>
              </a:endParaRPr>
            </a:p>
          </p:txBody>
        </p:sp>
      </p:grpSp>
      <p:sp>
        <p:nvSpPr>
          <p:cNvPr id="10" name="Date Placeholder 3">
            <a:extLst>
              <a:ext uri="{FF2B5EF4-FFF2-40B4-BE49-F238E27FC236}">
                <a16:creationId xmlns:a16="http://schemas.microsoft.com/office/drawing/2014/main" id="{7536C149-3EFE-A94E-902D-57CED00B2C0F}"/>
              </a:ext>
            </a:extLst>
          </p:cNvPr>
          <p:cNvSpPr>
            <a:spLocks noGrp="1"/>
          </p:cNvSpPr>
          <p:nvPr>
            <p:ph type="dt" sz="half" idx="2"/>
          </p:nvPr>
        </p:nvSpPr>
        <p:spPr>
          <a:xfrm>
            <a:off x="381000" y="6356350"/>
            <a:ext cx="2743200" cy="365125"/>
          </a:xfrm>
          <a:prstGeom prst="rect">
            <a:avLst/>
          </a:prstGeom>
        </p:spPr>
        <p:txBody>
          <a:bodyPr vert="horz" lIns="91440" tIns="45720" rIns="91440" bIns="45720" rtlCol="0" anchor="ctr">
            <a:noAutofit/>
          </a:bodyPr>
          <a:lstStyle>
            <a:lvl1pPr algn="l">
              <a:defRPr sz="1200">
                <a:solidFill>
                  <a:schemeClr val="accent3"/>
                </a:solidFill>
                <a:latin typeface="+mn-lt"/>
              </a:defRPr>
            </a:lvl1pPr>
          </a:lstStyle>
          <a:p>
            <a:fld id="{DD9C8446-696E-6942-B6C8-CC9CAD0B34E0}" type="datetime1">
              <a:rPr lang="en-US" smtClean="0"/>
              <a:pPr/>
              <a:t>1/16/2025</a:t>
            </a:fld>
            <a:endParaRPr lang="en-US" dirty="0"/>
          </a:p>
        </p:txBody>
      </p:sp>
      <p:sp>
        <p:nvSpPr>
          <p:cNvPr id="11" name="Footer Placeholder 4">
            <a:extLst>
              <a:ext uri="{FF2B5EF4-FFF2-40B4-BE49-F238E27FC236}">
                <a16:creationId xmlns:a16="http://schemas.microsoft.com/office/drawing/2014/main" id="{53CA1E78-F17D-F34D-9F81-0DBF44F3789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noAutofit/>
          </a:bodyPr>
          <a:lstStyle>
            <a:lvl1pPr algn="ctr">
              <a:defRPr sz="1200">
                <a:solidFill>
                  <a:schemeClr val="accent3"/>
                </a:solidFill>
                <a:latin typeface="+mn-lt"/>
              </a:defRPr>
            </a:lvl1pPr>
          </a:lstStyle>
          <a:p>
            <a:r>
              <a:rPr lang="en-US" dirty="0"/>
              <a:t>PRESENTATION TITLE</a:t>
            </a:r>
          </a:p>
        </p:txBody>
      </p:sp>
      <p:sp>
        <p:nvSpPr>
          <p:cNvPr id="12" name="Slide Number Placeholder 5">
            <a:extLst>
              <a:ext uri="{FF2B5EF4-FFF2-40B4-BE49-F238E27FC236}">
                <a16:creationId xmlns:a16="http://schemas.microsoft.com/office/drawing/2014/main" id="{1FE54918-A625-F64F-A42E-A427E9B2D489}"/>
              </a:ext>
            </a:extLst>
          </p:cNvPr>
          <p:cNvSpPr>
            <a:spLocks noGrp="1"/>
          </p:cNvSpPr>
          <p:nvPr>
            <p:ph type="sldNum" sz="quarter" idx="4"/>
          </p:nvPr>
        </p:nvSpPr>
        <p:spPr>
          <a:xfrm>
            <a:off x="10153276" y="6356350"/>
            <a:ext cx="1657723" cy="365125"/>
          </a:xfrm>
          <a:prstGeom prst="rect">
            <a:avLst/>
          </a:prstGeom>
        </p:spPr>
        <p:txBody>
          <a:bodyPr vert="horz" lIns="91440" tIns="45720" rIns="91440" bIns="45720" rtlCol="0" anchor="ctr">
            <a:noAutofit/>
          </a:bodyPr>
          <a:lstStyle>
            <a:lvl1pPr algn="r">
              <a:defRPr sz="1200">
                <a:solidFill>
                  <a:schemeClr val="accent2"/>
                </a:solidFill>
                <a:latin typeface="+mn-lt"/>
              </a:defRPr>
            </a:lvl1p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2782271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chemeClr val="accent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A62587F-7496-384A-AF40-18FC8CF0709D}"/>
              </a:ext>
            </a:extLst>
          </p:cNvPr>
          <p:cNvSpPr/>
          <p:nvPr userDrawn="1"/>
        </p:nvSpPr>
        <p:spPr>
          <a:xfrm>
            <a:off x="0" y="2286002"/>
            <a:ext cx="12208822" cy="457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11">
            <a:extLst>
              <a:ext uri="{FF2B5EF4-FFF2-40B4-BE49-F238E27FC236}">
                <a16:creationId xmlns:a16="http://schemas.microsoft.com/office/drawing/2014/main" id="{84DB028B-A475-224B-B675-A15A56CAD0BF}"/>
              </a:ext>
            </a:extLst>
          </p:cNvPr>
          <p:cNvSpPr/>
          <p:nvPr userDrawn="1"/>
        </p:nvSpPr>
        <p:spPr>
          <a:xfrm flipH="1">
            <a:off x="8597718" y="3246896"/>
            <a:ext cx="3611104" cy="3611104"/>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4" name="Freeform 13">
            <a:extLst>
              <a:ext uri="{FF2B5EF4-FFF2-40B4-BE49-F238E27FC236}">
                <a16:creationId xmlns:a16="http://schemas.microsoft.com/office/drawing/2014/main" id="{61C34955-105B-4D4D-B51D-754C5D38A85D}"/>
              </a:ext>
            </a:extLst>
          </p:cNvPr>
          <p:cNvSpPr/>
          <p:nvPr userDrawn="1"/>
        </p:nvSpPr>
        <p:spPr>
          <a:xfrm>
            <a:off x="1" y="0"/>
            <a:ext cx="933856" cy="933856"/>
          </a:xfrm>
          <a:custGeom>
            <a:avLst/>
            <a:gdLst>
              <a:gd name="connsiteX0" fmla="*/ 0 w 862693"/>
              <a:gd name="connsiteY0" fmla="*/ 0 h 862693"/>
              <a:gd name="connsiteX1" fmla="*/ 862693 w 862693"/>
              <a:gd name="connsiteY1" fmla="*/ 0 h 862693"/>
              <a:gd name="connsiteX2" fmla="*/ 0 w 862693"/>
              <a:gd name="connsiteY2" fmla="*/ 862693 h 862693"/>
              <a:gd name="connsiteX3" fmla="*/ 0 w 862693"/>
              <a:gd name="connsiteY3" fmla="*/ 0 h 862693"/>
            </a:gdLst>
            <a:ahLst/>
            <a:cxnLst>
              <a:cxn ang="0">
                <a:pos x="connsiteX0" y="connsiteY0"/>
              </a:cxn>
              <a:cxn ang="0">
                <a:pos x="connsiteX1" y="connsiteY1"/>
              </a:cxn>
              <a:cxn ang="0">
                <a:pos x="connsiteX2" y="connsiteY2"/>
              </a:cxn>
              <a:cxn ang="0">
                <a:pos x="connsiteX3" y="connsiteY3"/>
              </a:cxn>
            </a:cxnLst>
            <a:rect l="l" t="t" r="r" b="b"/>
            <a:pathLst>
              <a:path w="862693" h="862693">
                <a:moveTo>
                  <a:pt x="0" y="0"/>
                </a:moveTo>
                <a:lnTo>
                  <a:pt x="862693" y="0"/>
                </a:lnTo>
                <a:cubicBezTo>
                  <a:pt x="862693" y="476453"/>
                  <a:pt x="476452" y="862693"/>
                  <a:pt x="0" y="8626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5" name="Freeform 14">
            <a:extLst>
              <a:ext uri="{FF2B5EF4-FFF2-40B4-BE49-F238E27FC236}">
                <a16:creationId xmlns:a16="http://schemas.microsoft.com/office/drawing/2014/main" id="{2734DEB1-EC02-2E42-9292-4ADD115060A5}"/>
              </a:ext>
            </a:extLst>
          </p:cNvPr>
          <p:cNvSpPr/>
          <p:nvPr userDrawn="1"/>
        </p:nvSpPr>
        <p:spPr>
          <a:xfrm rot="5400000" flipH="1" flipV="1">
            <a:off x="10344100" y="438098"/>
            <a:ext cx="2285999" cy="1409801"/>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3" name="Title 1">
            <a:extLst>
              <a:ext uri="{FF2B5EF4-FFF2-40B4-BE49-F238E27FC236}">
                <a16:creationId xmlns:a16="http://schemas.microsoft.com/office/drawing/2014/main" id="{5E932F0D-7FC3-634B-932C-3625C16C8DE2}"/>
              </a:ext>
            </a:extLst>
          </p:cNvPr>
          <p:cNvSpPr>
            <a:spLocks noGrp="1"/>
          </p:cNvSpPr>
          <p:nvPr>
            <p:ph type="title"/>
          </p:nvPr>
        </p:nvSpPr>
        <p:spPr>
          <a:xfrm>
            <a:off x="1167492" y="381000"/>
            <a:ext cx="9779183" cy="1325563"/>
          </a:xfrm>
        </p:spPr>
        <p:txBody>
          <a:bodyPr anchor="b">
            <a:noAutofit/>
          </a:bodyPr>
          <a:lstStyle>
            <a:lvl1pPr>
              <a:defRPr sz="4800" b="1">
                <a:latin typeface="+mj-lt"/>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2E65DE34-CDB7-41F7-A95A-592B99558C69}"/>
              </a:ext>
            </a:extLst>
          </p:cNvPr>
          <p:cNvSpPr>
            <a:spLocks noGrp="1"/>
          </p:cNvSpPr>
          <p:nvPr>
            <p:ph type="body" idx="1"/>
          </p:nvPr>
        </p:nvSpPr>
        <p:spPr>
          <a:xfrm>
            <a:off x="1167492" y="2653167"/>
            <a:ext cx="9779183" cy="3436483"/>
          </a:xfrm>
        </p:spPr>
        <p:txBody>
          <a:bodyPr>
            <a:noAutofit/>
          </a:bodyPr>
          <a:lstStyle>
            <a:lvl1pPr marL="0" indent="0">
              <a:lnSpc>
                <a:spcPct val="150000"/>
              </a:lnSpc>
              <a:buNone/>
              <a:defRPr sz="2400">
                <a:solidFill>
                  <a:schemeClr val="bg1"/>
                </a:solidFill>
                <a:latin typeface="+mn-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E95D4F5-F69B-42F6-8A9D-330F696E144B}"/>
              </a:ext>
            </a:extLst>
          </p:cNvPr>
          <p:cNvSpPr>
            <a:spLocks noGrp="1"/>
          </p:cNvSpPr>
          <p:nvPr>
            <p:ph type="dt" sz="half" idx="10"/>
          </p:nvPr>
        </p:nvSpPr>
        <p:spPr/>
        <p:txBody>
          <a:bodyPr>
            <a:noAutofit/>
          </a:bodyPr>
          <a:lstStyle>
            <a:lvl1pPr>
              <a:defRPr>
                <a:solidFill>
                  <a:schemeClr val="accent2"/>
                </a:solidFill>
                <a:latin typeface="+mn-lt"/>
              </a:defRPr>
            </a:lvl1pPr>
          </a:lstStyle>
          <a:p>
            <a:fld id="{F5592931-05C6-8543-8B6E-A8BD29BD5C2B}" type="datetime1">
              <a:rPr lang="en-US" smtClean="0"/>
              <a:pPr/>
              <a:t>1/16/2025</a:t>
            </a:fld>
            <a:endParaRPr lang="en-US" dirty="0"/>
          </a:p>
        </p:txBody>
      </p:sp>
      <p:sp>
        <p:nvSpPr>
          <p:cNvPr id="5" name="Footer Placeholder 4">
            <a:extLst>
              <a:ext uri="{FF2B5EF4-FFF2-40B4-BE49-F238E27FC236}">
                <a16:creationId xmlns:a16="http://schemas.microsoft.com/office/drawing/2014/main" id="{FA79A23A-2238-4904-8692-9F2DAE8B8FC9}"/>
              </a:ext>
            </a:extLst>
          </p:cNvPr>
          <p:cNvSpPr>
            <a:spLocks noGrp="1"/>
          </p:cNvSpPr>
          <p:nvPr>
            <p:ph type="ftr" sz="quarter" idx="11"/>
          </p:nvPr>
        </p:nvSpPr>
        <p:spPr/>
        <p:txBody>
          <a:bodyPr>
            <a:noAutofit/>
          </a:bodyPr>
          <a:lstStyle>
            <a:lvl1pPr>
              <a:defRPr>
                <a:solidFill>
                  <a:schemeClr val="accent2"/>
                </a:solidFill>
                <a:latin typeface="+mn-lt"/>
              </a:defRPr>
            </a:lvl1pPr>
          </a:lstStyle>
          <a:p>
            <a:r>
              <a:rPr lang="en-US" dirty="0"/>
              <a:t>PRESENTATION TITLE</a:t>
            </a:r>
          </a:p>
        </p:txBody>
      </p:sp>
      <p:sp>
        <p:nvSpPr>
          <p:cNvPr id="6" name="Slide Number Placeholder 5">
            <a:extLst>
              <a:ext uri="{FF2B5EF4-FFF2-40B4-BE49-F238E27FC236}">
                <a16:creationId xmlns:a16="http://schemas.microsoft.com/office/drawing/2014/main" id="{DB69FC35-DDC8-45FB-8ACB-21C15F57C1F1}"/>
              </a:ext>
            </a:extLst>
          </p:cNvPr>
          <p:cNvSpPr>
            <a:spLocks noGrp="1"/>
          </p:cNvSpPr>
          <p:nvPr>
            <p:ph type="sldNum" sz="quarter" idx="12"/>
          </p:nvPr>
        </p:nvSpPr>
        <p:spPr>
          <a:xfrm>
            <a:off x="10206318" y="6356350"/>
            <a:ext cx="1604682" cy="365125"/>
          </a:xfrm>
        </p:spPr>
        <p:txBody>
          <a:bodyPr>
            <a:noAutofit/>
          </a:bodyPr>
          <a:lstStyle>
            <a:lvl1pPr>
              <a:defRPr>
                <a:solidFill>
                  <a:schemeClr val="accent3"/>
                </a:solidFill>
                <a:latin typeface="+mn-lt"/>
              </a:defRPr>
            </a:lvl1p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28026350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title">
    <p:spTree>
      <p:nvGrpSpPr>
        <p:cNvPr id="1" name=""/>
        <p:cNvGrpSpPr/>
        <p:nvPr/>
      </p:nvGrpSpPr>
      <p:grpSpPr>
        <a:xfrm>
          <a:off x="0" y="0"/>
          <a:ext cx="0" cy="0"/>
          <a:chOff x="0" y="0"/>
          <a:chExt cx="0" cy="0"/>
        </a:xfrm>
      </p:grpSpPr>
      <p:sp>
        <p:nvSpPr>
          <p:cNvPr id="23" name="Freeform 22">
            <a:extLst>
              <a:ext uri="{FF2B5EF4-FFF2-40B4-BE49-F238E27FC236}">
                <a16:creationId xmlns:a16="http://schemas.microsoft.com/office/drawing/2014/main" id="{067EACEC-C2DD-EA42-8504-176673AD1F20}"/>
              </a:ext>
            </a:extLst>
          </p:cNvPr>
          <p:cNvSpPr/>
          <p:nvPr userDrawn="1"/>
        </p:nvSpPr>
        <p:spPr>
          <a:xfrm>
            <a:off x="0" y="0"/>
            <a:ext cx="8025490" cy="6858000"/>
          </a:xfrm>
          <a:custGeom>
            <a:avLst/>
            <a:gdLst>
              <a:gd name="connsiteX0" fmla="*/ 0 w 8025490"/>
              <a:gd name="connsiteY0" fmla="*/ 0 h 6858000"/>
              <a:gd name="connsiteX1" fmla="*/ 4596490 w 8025490"/>
              <a:gd name="connsiteY1" fmla="*/ 0 h 6858000"/>
              <a:gd name="connsiteX2" fmla="*/ 8025490 w 8025490"/>
              <a:gd name="connsiteY2" fmla="*/ 3429000 h 6858000"/>
              <a:gd name="connsiteX3" fmla="*/ 4596490 w 8025490"/>
              <a:gd name="connsiteY3" fmla="*/ 6858000 h 6858000"/>
              <a:gd name="connsiteX4" fmla="*/ 0 w 802549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25490" h="6858000">
                <a:moveTo>
                  <a:pt x="0" y="0"/>
                </a:moveTo>
                <a:lnTo>
                  <a:pt x="4596490" y="0"/>
                </a:lnTo>
                <a:cubicBezTo>
                  <a:pt x="6490274" y="0"/>
                  <a:pt x="8025490" y="1535216"/>
                  <a:pt x="8025490" y="3429000"/>
                </a:cubicBezTo>
                <a:cubicBezTo>
                  <a:pt x="8025490" y="5322784"/>
                  <a:pt x="6490274" y="6858000"/>
                  <a:pt x="4596490" y="6858000"/>
                </a:cubicBez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494248F2-5264-4601-AA0B-6C092F77F2DD}"/>
              </a:ext>
            </a:extLst>
          </p:cNvPr>
          <p:cNvSpPr>
            <a:spLocks noGrp="1"/>
          </p:cNvSpPr>
          <p:nvPr>
            <p:ph type="ctrTitle"/>
          </p:nvPr>
        </p:nvSpPr>
        <p:spPr>
          <a:xfrm>
            <a:off x="1167494" y="1059400"/>
            <a:ext cx="6245912" cy="2387600"/>
          </a:xfrm>
        </p:spPr>
        <p:txBody>
          <a:bodyPr anchor="b">
            <a:noAutofit/>
          </a:bodyPr>
          <a:lstStyle>
            <a:lvl1pPr algn="l">
              <a:defRPr sz="6000" b="1">
                <a:solidFill>
                  <a:schemeClr val="bg1"/>
                </a:solidFill>
                <a:latin typeface="+mj-lt"/>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DCFB69D3-5632-4285-A209-9DCA67DA668C}"/>
              </a:ext>
            </a:extLst>
          </p:cNvPr>
          <p:cNvSpPr>
            <a:spLocks noGrp="1"/>
          </p:cNvSpPr>
          <p:nvPr>
            <p:ph type="subTitle" idx="1"/>
          </p:nvPr>
        </p:nvSpPr>
        <p:spPr>
          <a:xfrm>
            <a:off x="1167494" y="3539075"/>
            <a:ext cx="6245912" cy="1406101"/>
          </a:xfrm>
        </p:spPr>
        <p:txBody>
          <a:bodyPr>
            <a:noAutofit/>
          </a:bodyPr>
          <a:lstStyle>
            <a:lvl1pPr marL="0" indent="0" algn="l">
              <a:buNone/>
              <a:defRPr sz="320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grpSp>
        <p:nvGrpSpPr>
          <p:cNvPr id="6" name="Group 5">
            <a:extLst>
              <a:ext uri="{FF2B5EF4-FFF2-40B4-BE49-F238E27FC236}">
                <a16:creationId xmlns:a16="http://schemas.microsoft.com/office/drawing/2014/main" id="{89843C7E-5704-7A46-8974-F3BFA42E7310}"/>
              </a:ext>
            </a:extLst>
          </p:cNvPr>
          <p:cNvGrpSpPr/>
          <p:nvPr userDrawn="1"/>
        </p:nvGrpSpPr>
        <p:grpSpPr>
          <a:xfrm rot="16200000">
            <a:off x="8286528" y="2207195"/>
            <a:ext cx="3032351" cy="2443610"/>
            <a:chOff x="9857014" y="13834"/>
            <a:chExt cx="2334986" cy="1881641"/>
          </a:xfrm>
        </p:grpSpPr>
        <p:sp>
          <p:nvSpPr>
            <p:cNvPr id="15" name="Freeform 14">
              <a:extLst>
                <a:ext uri="{FF2B5EF4-FFF2-40B4-BE49-F238E27FC236}">
                  <a16:creationId xmlns:a16="http://schemas.microsoft.com/office/drawing/2014/main" id="{EFBF1E52-11FA-DC48-B7AD-75734232FFE8}"/>
                </a:ext>
              </a:extLst>
            </p:cNvPr>
            <p:cNvSpPr/>
            <p:nvPr userDrawn="1"/>
          </p:nvSpPr>
          <p:spPr>
            <a:xfrm rot="5400000" flipH="1" flipV="1">
              <a:off x="10667433" y="370908"/>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Freeform 15">
              <a:extLst>
                <a:ext uri="{FF2B5EF4-FFF2-40B4-BE49-F238E27FC236}">
                  <a16:creationId xmlns:a16="http://schemas.microsoft.com/office/drawing/2014/main" id="{4850B620-49F5-3748-84AF-682555D52792}"/>
                </a:ext>
              </a:extLst>
            </p:cNvPr>
            <p:cNvSpPr/>
            <p:nvPr userDrawn="1"/>
          </p:nvSpPr>
          <p:spPr>
            <a:xfrm rot="16200000" flipV="1">
              <a:off x="9499940" y="370908"/>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17" name="Freeform 16">
            <a:extLst>
              <a:ext uri="{FF2B5EF4-FFF2-40B4-BE49-F238E27FC236}">
                <a16:creationId xmlns:a16="http://schemas.microsoft.com/office/drawing/2014/main" id="{0B179973-08D2-EF40-B516-35E75E906394}"/>
              </a:ext>
            </a:extLst>
          </p:cNvPr>
          <p:cNvSpPr/>
          <p:nvPr userDrawn="1"/>
        </p:nvSpPr>
        <p:spPr>
          <a:xfrm flipH="1">
            <a:off x="8580896" y="1"/>
            <a:ext cx="3611104" cy="3611104"/>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 name="Freeform 17">
            <a:extLst>
              <a:ext uri="{FF2B5EF4-FFF2-40B4-BE49-F238E27FC236}">
                <a16:creationId xmlns:a16="http://schemas.microsoft.com/office/drawing/2014/main" id="{6C811FF3-E48A-194D-8022-65F8C3A17449}"/>
              </a:ext>
            </a:extLst>
          </p:cNvPr>
          <p:cNvSpPr/>
          <p:nvPr userDrawn="1"/>
        </p:nvSpPr>
        <p:spPr>
          <a:xfrm flipH="1">
            <a:off x="8580896" y="3246896"/>
            <a:ext cx="3611104" cy="3611104"/>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9865294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Grap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1167492" y="381000"/>
            <a:ext cx="9779183" cy="1325563"/>
          </a:xfrm>
        </p:spPr>
        <p:txBody>
          <a:bodyPr anchor="b">
            <a:noAutofit/>
          </a:bodyPr>
          <a:lstStyle>
            <a:lvl1pPr>
              <a:defRPr sz="4800" b="1">
                <a:latin typeface="+mj-lt"/>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1167493" y="2087561"/>
            <a:ext cx="9779182" cy="3366815"/>
          </a:xfrm>
        </p:spPr>
        <p:txBody>
          <a:bodyPr>
            <a:noAutofit/>
          </a:bodyPr>
          <a:lstStyle>
            <a:lvl1pPr marL="0" indent="0">
              <a:buNone/>
              <a:defRPr>
                <a:latin typeface="+mn-lt"/>
              </a:defRPr>
            </a:lvl1pPr>
            <a:lvl2pPr marL="457200" indent="0">
              <a:buNone/>
              <a:defRPr>
                <a:latin typeface="+mn-lt"/>
              </a:defRPr>
            </a:lvl2pPr>
            <a:lvl3pPr marL="914400" indent="0">
              <a:buNone/>
              <a:defRPr>
                <a:latin typeface="+mn-lt"/>
              </a:defRPr>
            </a:lvl3pPr>
            <a:lvl4pPr marL="1371600" indent="0">
              <a:buNone/>
              <a:defRPr>
                <a:latin typeface="+mn-lt"/>
              </a:defRPr>
            </a:lvl4pPr>
            <a:lvl5pPr marL="1828800" indent="0">
              <a:buNone/>
              <a:defRPr>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reeform 3">
            <a:extLst>
              <a:ext uri="{FF2B5EF4-FFF2-40B4-BE49-F238E27FC236}">
                <a16:creationId xmlns:a16="http://schemas.microsoft.com/office/drawing/2014/main" id="{6A7F6A3F-E1DD-A246-9A6D-5F9B18BA2588}"/>
              </a:ext>
            </a:extLst>
          </p:cNvPr>
          <p:cNvSpPr/>
          <p:nvPr userDrawn="1"/>
        </p:nvSpPr>
        <p:spPr>
          <a:xfrm flipH="1">
            <a:off x="8580896" y="1"/>
            <a:ext cx="3611104" cy="3611104"/>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Freeform 4">
            <a:extLst>
              <a:ext uri="{FF2B5EF4-FFF2-40B4-BE49-F238E27FC236}">
                <a16:creationId xmlns:a16="http://schemas.microsoft.com/office/drawing/2014/main" id="{055FD0FC-C8FF-6741-A364-A29CDC6F9495}"/>
              </a:ext>
            </a:extLst>
          </p:cNvPr>
          <p:cNvSpPr/>
          <p:nvPr userDrawn="1"/>
        </p:nvSpPr>
        <p:spPr>
          <a:xfrm rot="5400000" flipH="1">
            <a:off x="1" y="3246896"/>
            <a:ext cx="3611104" cy="3611104"/>
          </a:xfrm>
          <a:custGeom>
            <a:avLst/>
            <a:gdLst>
              <a:gd name="connsiteX0" fmla="*/ 0 w 1167493"/>
              <a:gd name="connsiteY0" fmla="*/ 0 h 1167493"/>
              <a:gd name="connsiteX1" fmla="*/ 1167493 w 1167493"/>
              <a:gd name="connsiteY1" fmla="*/ 1167493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cubicBezTo>
                  <a:pt x="0" y="644789"/>
                  <a:pt x="522704" y="1167493"/>
                  <a:pt x="1167493" y="1167493"/>
                </a:cubicBezTo>
                <a:lnTo>
                  <a:pt x="0" y="1167493"/>
                </a:ln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0" name="Date Placeholder 3">
            <a:extLst>
              <a:ext uri="{FF2B5EF4-FFF2-40B4-BE49-F238E27FC236}">
                <a16:creationId xmlns:a16="http://schemas.microsoft.com/office/drawing/2014/main" id="{7536C149-3EFE-A94E-902D-57CED00B2C0F}"/>
              </a:ext>
            </a:extLst>
          </p:cNvPr>
          <p:cNvSpPr>
            <a:spLocks noGrp="1"/>
          </p:cNvSpPr>
          <p:nvPr>
            <p:ph type="dt" sz="half" idx="2"/>
          </p:nvPr>
        </p:nvSpPr>
        <p:spPr>
          <a:xfrm>
            <a:off x="381000" y="6356350"/>
            <a:ext cx="1701018" cy="365125"/>
          </a:xfrm>
          <a:prstGeom prst="rect">
            <a:avLst/>
          </a:prstGeom>
        </p:spPr>
        <p:txBody>
          <a:bodyPr vert="horz" lIns="91440" tIns="45720" rIns="91440" bIns="45720" rtlCol="0" anchor="ctr">
            <a:noAutofit/>
          </a:bodyPr>
          <a:lstStyle>
            <a:lvl1pPr algn="l">
              <a:defRPr sz="1200">
                <a:solidFill>
                  <a:schemeClr val="accent2"/>
                </a:solidFill>
                <a:latin typeface="+mn-lt"/>
              </a:defRPr>
            </a:lvl1pPr>
          </a:lstStyle>
          <a:p>
            <a:fld id="{7E7AB22C-8B7E-9B4A-8C65-396C3C874D86}" type="datetime1">
              <a:rPr lang="en-US" smtClean="0"/>
              <a:pPr/>
              <a:t>1/16/2025</a:t>
            </a:fld>
            <a:endParaRPr lang="en-US" dirty="0"/>
          </a:p>
        </p:txBody>
      </p:sp>
      <p:sp>
        <p:nvSpPr>
          <p:cNvPr id="11" name="Footer Placeholder 4">
            <a:extLst>
              <a:ext uri="{FF2B5EF4-FFF2-40B4-BE49-F238E27FC236}">
                <a16:creationId xmlns:a16="http://schemas.microsoft.com/office/drawing/2014/main" id="{53CA1E78-F17D-F34D-9F81-0DBF44F3789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noAutofit/>
          </a:bodyPr>
          <a:lstStyle>
            <a:lvl1pPr algn="ctr">
              <a:defRPr sz="1200">
                <a:solidFill>
                  <a:schemeClr val="accent3"/>
                </a:solidFill>
                <a:latin typeface="+mn-lt"/>
              </a:defRPr>
            </a:lvl1pPr>
          </a:lstStyle>
          <a:p>
            <a:r>
              <a:rPr lang="en-US" dirty="0"/>
              <a:t>PRESENTATION TITLE</a:t>
            </a:r>
          </a:p>
        </p:txBody>
      </p:sp>
      <p:sp>
        <p:nvSpPr>
          <p:cNvPr id="12" name="Slide Number Placeholder 5">
            <a:extLst>
              <a:ext uri="{FF2B5EF4-FFF2-40B4-BE49-F238E27FC236}">
                <a16:creationId xmlns:a16="http://schemas.microsoft.com/office/drawing/2014/main" id="{1FE54918-A625-F64F-A42E-A427E9B2D489}"/>
              </a:ext>
            </a:extLst>
          </p:cNvPr>
          <p:cNvSpPr>
            <a:spLocks noGrp="1"/>
          </p:cNvSpPr>
          <p:nvPr>
            <p:ph type="sldNum" sz="quarter" idx="4"/>
          </p:nvPr>
        </p:nvSpPr>
        <p:spPr>
          <a:xfrm>
            <a:off x="10153276" y="6356350"/>
            <a:ext cx="1657723" cy="365125"/>
          </a:xfrm>
          <a:prstGeom prst="rect">
            <a:avLst/>
          </a:prstGeom>
        </p:spPr>
        <p:txBody>
          <a:bodyPr vert="horz" lIns="91440" tIns="45720" rIns="91440" bIns="45720" rtlCol="0" anchor="ctr">
            <a:noAutofit/>
          </a:bodyPr>
          <a:lstStyle>
            <a:lvl1pPr algn="r">
              <a:defRPr sz="1200">
                <a:solidFill>
                  <a:schemeClr val="accent3"/>
                </a:solidFill>
                <a:latin typeface="+mn-lt"/>
              </a:defRPr>
            </a:lvl1p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3697818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Chart 2">
    <p:bg>
      <p:bgPr>
        <a:solidFill>
          <a:schemeClr val="accent2"/>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ABA2A58C-57B7-834C-8F5C-3299322411B1}"/>
              </a:ext>
            </a:extLst>
          </p:cNvPr>
          <p:cNvGrpSpPr/>
          <p:nvPr userDrawn="1"/>
        </p:nvGrpSpPr>
        <p:grpSpPr>
          <a:xfrm rot="16200000">
            <a:off x="10772262" y="152641"/>
            <a:ext cx="1572380" cy="1267097"/>
            <a:chOff x="7413403" y="4976359"/>
            <a:chExt cx="2334986" cy="1881641"/>
          </a:xfrm>
        </p:grpSpPr>
        <p:sp>
          <p:nvSpPr>
            <p:cNvPr id="13" name="Freeform 12">
              <a:extLst>
                <a:ext uri="{FF2B5EF4-FFF2-40B4-BE49-F238E27FC236}">
                  <a16:creationId xmlns:a16="http://schemas.microsoft.com/office/drawing/2014/main" id="{801D8067-144A-FE48-AF1E-529B662DCAD3}"/>
                </a:ext>
              </a:extLst>
            </p:cNvPr>
            <p:cNvSpPr/>
            <p:nvPr userDrawn="1"/>
          </p:nvSpPr>
          <p:spPr>
            <a:xfrm rot="5400000" flipH="1" flipV="1">
              <a:off x="8223822"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4" name="Freeform 13">
              <a:extLst>
                <a:ext uri="{FF2B5EF4-FFF2-40B4-BE49-F238E27FC236}">
                  <a16:creationId xmlns:a16="http://schemas.microsoft.com/office/drawing/2014/main" id="{2ECA7D87-C78C-C140-AA28-C0FB20209045}"/>
                </a:ext>
              </a:extLst>
            </p:cNvPr>
            <p:cNvSpPr/>
            <p:nvPr userDrawn="1"/>
          </p:nvSpPr>
          <p:spPr>
            <a:xfrm rot="16200000" flipV="1">
              <a:off x="7056329" y="5333433"/>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2" name="Title 1">
            <a:extLst>
              <a:ext uri="{FF2B5EF4-FFF2-40B4-BE49-F238E27FC236}">
                <a16:creationId xmlns:a16="http://schemas.microsoft.com/office/drawing/2014/main" id="{3CD97974-B93C-4C96-B3F6-F69E3D6DE6CA}"/>
              </a:ext>
            </a:extLst>
          </p:cNvPr>
          <p:cNvSpPr>
            <a:spLocks noGrp="1"/>
          </p:cNvSpPr>
          <p:nvPr>
            <p:ph type="title"/>
          </p:nvPr>
        </p:nvSpPr>
        <p:spPr>
          <a:xfrm>
            <a:off x="1167492" y="381000"/>
            <a:ext cx="9779183" cy="1325563"/>
          </a:xfrm>
        </p:spPr>
        <p:txBody>
          <a:bodyPr anchor="b">
            <a:noAutofit/>
          </a:bodyPr>
          <a:lstStyle>
            <a:lvl1pPr>
              <a:defRPr sz="4800" b="1">
                <a:latin typeface="+mj-lt"/>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A6FC6F2-80B4-49A7-9448-33FE2DF0E967}"/>
              </a:ext>
            </a:extLst>
          </p:cNvPr>
          <p:cNvSpPr>
            <a:spLocks noGrp="1"/>
          </p:cNvSpPr>
          <p:nvPr>
            <p:ph idx="1"/>
          </p:nvPr>
        </p:nvSpPr>
        <p:spPr>
          <a:xfrm>
            <a:off x="1167493" y="2087563"/>
            <a:ext cx="9779182" cy="3366813"/>
          </a:xfrm>
        </p:spPr>
        <p:txBody>
          <a:bodyPr>
            <a:noAutofit/>
          </a:bodyPr>
          <a:lstStyle>
            <a:lvl1pPr marL="0" indent="0">
              <a:buNone/>
              <a:defRPr>
                <a:latin typeface="+mn-lt"/>
              </a:defRPr>
            </a:lvl1pPr>
            <a:lvl2pPr marL="457200" indent="0">
              <a:buNone/>
              <a:defRPr>
                <a:latin typeface="+mn-lt"/>
              </a:defRPr>
            </a:lvl2pPr>
            <a:lvl3pPr marL="914400" indent="0">
              <a:buNone/>
              <a:defRPr>
                <a:latin typeface="+mn-lt"/>
              </a:defRPr>
            </a:lvl3pPr>
            <a:lvl4pPr marL="1371600" indent="0">
              <a:buNone/>
              <a:defRPr>
                <a:latin typeface="+mn-lt"/>
              </a:defRPr>
            </a:lvl4pPr>
            <a:lvl5pPr marL="1828800" indent="0">
              <a:buNone/>
              <a:defRPr>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Date Placeholder 3">
            <a:extLst>
              <a:ext uri="{FF2B5EF4-FFF2-40B4-BE49-F238E27FC236}">
                <a16:creationId xmlns:a16="http://schemas.microsoft.com/office/drawing/2014/main" id="{7536C149-3EFE-A94E-902D-57CED00B2C0F}"/>
              </a:ext>
            </a:extLst>
          </p:cNvPr>
          <p:cNvSpPr>
            <a:spLocks noGrp="1"/>
          </p:cNvSpPr>
          <p:nvPr>
            <p:ph type="dt" sz="half" idx="2"/>
          </p:nvPr>
        </p:nvSpPr>
        <p:spPr>
          <a:xfrm>
            <a:off x="381000" y="6356350"/>
            <a:ext cx="1701018" cy="365125"/>
          </a:xfrm>
          <a:prstGeom prst="rect">
            <a:avLst/>
          </a:prstGeom>
        </p:spPr>
        <p:txBody>
          <a:bodyPr vert="horz" lIns="91440" tIns="45720" rIns="91440" bIns="45720" rtlCol="0" anchor="ctr">
            <a:noAutofit/>
          </a:bodyPr>
          <a:lstStyle>
            <a:lvl1pPr algn="l">
              <a:defRPr sz="1200">
                <a:solidFill>
                  <a:schemeClr val="accent3"/>
                </a:solidFill>
                <a:latin typeface="+mn-lt"/>
              </a:defRPr>
            </a:lvl1pPr>
          </a:lstStyle>
          <a:p>
            <a:fld id="{8CE9AC2A-20AD-8C48-B5EB-B5322BDBCDEE}" type="datetime1">
              <a:rPr lang="en-US" smtClean="0"/>
              <a:pPr/>
              <a:t>1/16/2025</a:t>
            </a:fld>
            <a:endParaRPr lang="en-US" dirty="0"/>
          </a:p>
        </p:txBody>
      </p:sp>
      <p:sp>
        <p:nvSpPr>
          <p:cNvPr id="11" name="Footer Placeholder 4">
            <a:extLst>
              <a:ext uri="{FF2B5EF4-FFF2-40B4-BE49-F238E27FC236}">
                <a16:creationId xmlns:a16="http://schemas.microsoft.com/office/drawing/2014/main" id="{53CA1E78-F17D-F34D-9F81-0DBF44F3789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noAutofit/>
          </a:bodyPr>
          <a:lstStyle>
            <a:lvl1pPr algn="ctr">
              <a:defRPr sz="1200">
                <a:solidFill>
                  <a:schemeClr val="accent3"/>
                </a:solidFill>
                <a:latin typeface="+mn-lt"/>
              </a:defRPr>
            </a:lvl1pPr>
          </a:lstStyle>
          <a:p>
            <a:r>
              <a:rPr lang="en-US" dirty="0"/>
              <a:t>PRESENTATION TITLE</a:t>
            </a:r>
          </a:p>
        </p:txBody>
      </p:sp>
      <p:sp>
        <p:nvSpPr>
          <p:cNvPr id="12" name="Slide Number Placeholder 5">
            <a:extLst>
              <a:ext uri="{FF2B5EF4-FFF2-40B4-BE49-F238E27FC236}">
                <a16:creationId xmlns:a16="http://schemas.microsoft.com/office/drawing/2014/main" id="{1FE54918-A625-F64F-A42E-A427E9B2D489}"/>
              </a:ext>
            </a:extLst>
          </p:cNvPr>
          <p:cNvSpPr>
            <a:spLocks noGrp="1"/>
          </p:cNvSpPr>
          <p:nvPr>
            <p:ph type="sldNum" sz="quarter" idx="4"/>
          </p:nvPr>
        </p:nvSpPr>
        <p:spPr>
          <a:xfrm>
            <a:off x="10153276" y="6356350"/>
            <a:ext cx="1657723" cy="365125"/>
          </a:xfrm>
          <a:prstGeom prst="rect">
            <a:avLst/>
          </a:prstGeom>
        </p:spPr>
        <p:txBody>
          <a:bodyPr vert="horz" lIns="91440" tIns="45720" rIns="91440" bIns="45720" rtlCol="0" anchor="ctr">
            <a:noAutofit/>
          </a:bodyPr>
          <a:lstStyle>
            <a:lvl1pPr algn="r">
              <a:defRPr sz="1200">
                <a:solidFill>
                  <a:schemeClr val="accent3"/>
                </a:solidFill>
                <a:latin typeface="+mn-lt"/>
              </a:defRPr>
            </a:lvl1p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3190945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B5ED18-7A07-47F1-8056-CD86B076AFE2}"/>
              </a:ext>
            </a:extLst>
          </p:cNvPr>
          <p:cNvSpPr>
            <a:spLocks noGrp="1"/>
          </p:cNvSpPr>
          <p:nvPr>
            <p:ph type="title"/>
          </p:nvPr>
        </p:nvSpPr>
        <p:spPr>
          <a:xfrm>
            <a:off x="1798721" y="1684338"/>
            <a:ext cx="8594558" cy="2810460"/>
          </a:xfrm>
        </p:spPr>
        <p:txBody>
          <a:bodyPr>
            <a:noAutofit/>
          </a:bodyPr>
          <a:lstStyle>
            <a:lvl1pPr algn="ctr">
              <a:lnSpc>
                <a:spcPct val="100000"/>
              </a:lnSpc>
              <a:defRPr sz="4600">
                <a:solidFill>
                  <a:schemeClr val="bg1"/>
                </a:solidFill>
                <a:latin typeface="+mj-lt"/>
              </a:defRPr>
            </a:lvl1pPr>
          </a:lstStyle>
          <a:p>
            <a:r>
              <a:rPr lang="en-US"/>
              <a:t>Click to edit Master title style</a:t>
            </a:r>
            <a:endParaRPr lang="en-US" dirty="0"/>
          </a:p>
        </p:txBody>
      </p:sp>
      <p:sp>
        <p:nvSpPr>
          <p:cNvPr id="8" name="Text Placeholder 7">
            <a:extLst>
              <a:ext uri="{FF2B5EF4-FFF2-40B4-BE49-F238E27FC236}">
                <a16:creationId xmlns:a16="http://schemas.microsoft.com/office/drawing/2014/main" id="{4C91C146-F9A8-9A4C-9508-8590923B8D9A}"/>
              </a:ext>
            </a:extLst>
          </p:cNvPr>
          <p:cNvSpPr>
            <a:spLocks noGrp="1"/>
          </p:cNvSpPr>
          <p:nvPr>
            <p:ph type="body" sz="quarter" idx="13" hasCustomPrompt="1"/>
          </p:nvPr>
        </p:nvSpPr>
        <p:spPr>
          <a:xfrm>
            <a:off x="381000" y="519405"/>
            <a:ext cx="1364297" cy="1094521"/>
          </a:xfrm>
        </p:spPr>
        <p:txBody>
          <a:bodyPr>
            <a:noAutofit/>
          </a:bodyPr>
          <a:lstStyle>
            <a:lvl1pPr marL="0" indent="0" algn="ctr">
              <a:buNone/>
              <a:defRPr sz="23900" b="1">
                <a:solidFill>
                  <a:schemeClr val="accent1">
                    <a:lumMod val="75000"/>
                  </a:schemeClr>
                </a:solidFill>
                <a:latin typeface="Tenorite" pitchFamily="2" charset="0"/>
              </a:defRPr>
            </a:lvl1pPr>
            <a:lvl2pPr marL="457200" indent="0">
              <a:buNone/>
              <a:defRPr b="1">
                <a:solidFill>
                  <a:schemeClr val="bg1"/>
                </a:solidFill>
                <a:latin typeface="Tenorite" pitchFamily="2" charset="0"/>
              </a:defRPr>
            </a:lvl2pPr>
            <a:lvl3pPr marL="914400" indent="0">
              <a:buNone/>
              <a:defRPr b="1">
                <a:solidFill>
                  <a:schemeClr val="bg1"/>
                </a:solidFill>
                <a:latin typeface="Tenorite" pitchFamily="2" charset="0"/>
              </a:defRPr>
            </a:lvl3pPr>
            <a:lvl4pPr marL="1371600" indent="0">
              <a:buNone/>
              <a:defRPr b="1">
                <a:solidFill>
                  <a:schemeClr val="bg1"/>
                </a:solidFill>
                <a:latin typeface="Tenorite" pitchFamily="2" charset="0"/>
              </a:defRPr>
            </a:lvl4pPr>
            <a:lvl5pPr marL="1828800" indent="0">
              <a:buNone/>
              <a:defRPr b="1">
                <a:solidFill>
                  <a:schemeClr val="bg1"/>
                </a:solidFill>
                <a:latin typeface="Tenorite" pitchFamily="2" charset="0"/>
              </a:defRPr>
            </a:lvl5pPr>
          </a:lstStyle>
          <a:p>
            <a:pPr lvl="0"/>
            <a:r>
              <a:rPr lang="en-US" dirty="0"/>
              <a:t>“</a:t>
            </a:r>
          </a:p>
        </p:txBody>
      </p:sp>
      <p:sp>
        <p:nvSpPr>
          <p:cNvPr id="10" name="Text Placeholder 9">
            <a:extLst>
              <a:ext uri="{FF2B5EF4-FFF2-40B4-BE49-F238E27FC236}">
                <a16:creationId xmlns:a16="http://schemas.microsoft.com/office/drawing/2014/main" id="{322D6C2B-78AC-DD47-9289-067C968B06C1}"/>
              </a:ext>
            </a:extLst>
          </p:cNvPr>
          <p:cNvSpPr>
            <a:spLocks noGrp="1"/>
          </p:cNvSpPr>
          <p:nvPr>
            <p:ph type="body" sz="quarter" idx="14"/>
          </p:nvPr>
        </p:nvSpPr>
        <p:spPr>
          <a:xfrm>
            <a:off x="6881813" y="4494213"/>
            <a:ext cx="3511550" cy="679450"/>
          </a:xfrm>
        </p:spPr>
        <p:txBody>
          <a:bodyPr>
            <a:noAutofit/>
          </a:bodyPr>
          <a:lstStyle>
            <a:lvl1pPr marL="0" indent="0" algn="r">
              <a:buNone/>
              <a:defRPr sz="2000">
                <a:solidFill>
                  <a:schemeClr val="bg1"/>
                </a:solidFill>
                <a:latin typeface="+mn-lt"/>
              </a:defRPr>
            </a:lvl1pPr>
            <a:lvl2pPr marL="457200" indent="0" algn="r">
              <a:buNone/>
              <a:defRPr sz="1800">
                <a:solidFill>
                  <a:schemeClr val="bg1"/>
                </a:solidFill>
                <a:latin typeface="Tenorite" pitchFamily="2" charset="0"/>
              </a:defRPr>
            </a:lvl2pPr>
            <a:lvl3pPr marL="914400" indent="0" algn="r">
              <a:buNone/>
              <a:defRPr sz="1600">
                <a:solidFill>
                  <a:schemeClr val="bg1"/>
                </a:solidFill>
                <a:latin typeface="Tenorite" pitchFamily="2" charset="0"/>
              </a:defRPr>
            </a:lvl3pPr>
            <a:lvl4pPr marL="1371600" indent="0" algn="r">
              <a:buNone/>
              <a:defRPr sz="1400">
                <a:solidFill>
                  <a:schemeClr val="bg1"/>
                </a:solidFill>
                <a:latin typeface="Tenorite" pitchFamily="2" charset="0"/>
              </a:defRPr>
            </a:lvl4pPr>
            <a:lvl5pPr marL="1828800" indent="0" algn="r">
              <a:buNone/>
              <a:defRPr sz="1400">
                <a:solidFill>
                  <a:schemeClr val="bg1"/>
                </a:solidFill>
                <a:latin typeface="Tenorite" pitchFamily="2" charset="0"/>
              </a:defRPr>
            </a:lvl5pPr>
          </a:lstStyle>
          <a:p>
            <a:pPr lvl="0"/>
            <a:r>
              <a:rPr lang="en-US"/>
              <a:t>Click to edit Master text styles</a:t>
            </a:r>
          </a:p>
        </p:txBody>
      </p:sp>
      <p:sp>
        <p:nvSpPr>
          <p:cNvPr id="9" name="Text Placeholder 7">
            <a:extLst>
              <a:ext uri="{FF2B5EF4-FFF2-40B4-BE49-F238E27FC236}">
                <a16:creationId xmlns:a16="http://schemas.microsoft.com/office/drawing/2014/main" id="{612193CD-03AD-D74D-A5CD-747A9B53F49A}"/>
              </a:ext>
            </a:extLst>
          </p:cNvPr>
          <p:cNvSpPr>
            <a:spLocks noGrp="1"/>
          </p:cNvSpPr>
          <p:nvPr>
            <p:ph type="body" sz="quarter" idx="15" hasCustomPrompt="1"/>
          </p:nvPr>
        </p:nvSpPr>
        <p:spPr>
          <a:xfrm>
            <a:off x="10609104" y="3399692"/>
            <a:ext cx="1364297" cy="1094521"/>
          </a:xfrm>
        </p:spPr>
        <p:txBody>
          <a:bodyPr>
            <a:noAutofit/>
          </a:bodyPr>
          <a:lstStyle>
            <a:lvl1pPr marL="0" indent="0" algn="ctr">
              <a:buNone/>
              <a:defRPr sz="23900" b="1">
                <a:solidFill>
                  <a:schemeClr val="accent1">
                    <a:lumMod val="75000"/>
                  </a:schemeClr>
                </a:solidFill>
                <a:latin typeface="Tenorite" pitchFamily="2" charset="0"/>
              </a:defRPr>
            </a:lvl1pPr>
            <a:lvl2pPr marL="457200" indent="0">
              <a:buNone/>
              <a:defRPr b="1">
                <a:solidFill>
                  <a:schemeClr val="bg1"/>
                </a:solidFill>
                <a:latin typeface="Tenorite" pitchFamily="2" charset="0"/>
              </a:defRPr>
            </a:lvl2pPr>
            <a:lvl3pPr marL="914400" indent="0">
              <a:buNone/>
              <a:defRPr b="1">
                <a:solidFill>
                  <a:schemeClr val="bg1"/>
                </a:solidFill>
                <a:latin typeface="Tenorite" pitchFamily="2" charset="0"/>
              </a:defRPr>
            </a:lvl3pPr>
            <a:lvl4pPr marL="1371600" indent="0">
              <a:buNone/>
              <a:defRPr b="1">
                <a:solidFill>
                  <a:schemeClr val="bg1"/>
                </a:solidFill>
                <a:latin typeface="Tenorite" pitchFamily="2" charset="0"/>
              </a:defRPr>
            </a:lvl4pPr>
            <a:lvl5pPr marL="1828800" indent="0">
              <a:buNone/>
              <a:defRPr b="1">
                <a:solidFill>
                  <a:schemeClr val="bg1"/>
                </a:solidFill>
                <a:latin typeface="Tenorite" pitchFamily="2" charset="0"/>
              </a:defRPr>
            </a:lvl5pPr>
          </a:lstStyle>
          <a:p>
            <a:pPr lvl="0"/>
            <a:r>
              <a:rPr lang="en-US" dirty="0"/>
              <a:t>”</a:t>
            </a:r>
          </a:p>
        </p:txBody>
      </p:sp>
      <p:sp>
        <p:nvSpPr>
          <p:cNvPr id="3" name="Date Placeholder 2">
            <a:extLst>
              <a:ext uri="{FF2B5EF4-FFF2-40B4-BE49-F238E27FC236}">
                <a16:creationId xmlns:a16="http://schemas.microsoft.com/office/drawing/2014/main" id="{A0C71211-4520-46A1-9487-4AE49C3239EF}"/>
              </a:ext>
            </a:extLst>
          </p:cNvPr>
          <p:cNvSpPr>
            <a:spLocks noGrp="1"/>
          </p:cNvSpPr>
          <p:nvPr>
            <p:ph type="dt" sz="half" idx="10"/>
          </p:nvPr>
        </p:nvSpPr>
        <p:spPr/>
        <p:txBody>
          <a:bodyPr>
            <a:noAutofit/>
          </a:bodyPr>
          <a:lstStyle>
            <a:lvl1pPr>
              <a:defRPr>
                <a:solidFill>
                  <a:schemeClr val="accent2"/>
                </a:solidFill>
                <a:latin typeface="+mn-lt"/>
              </a:defRPr>
            </a:lvl1pPr>
          </a:lstStyle>
          <a:p>
            <a:fld id="{4CF75428-5BE0-934D-BB71-675F8E23A386}" type="datetime1">
              <a:rPr lang="en-US" smtClean="0"/>
              <a:pPr/>
              <a:t>1/16/2025</a:t>
            </a:fld>
            <a:endParaRPr lang="en-US" dirty="0"/>
          </a:p>
        </p:txBody>
      </p:sp>
      <p:sp>
        <p:nvSpPr>
          <p:cNvPr id="4" name="Footer Placeholder 3">
            <a:extLst>
              <a:ext uri="{FF2B5EF4-FFF2-40B4-BE49-F238E27FC236}">
                <a16:creationId xmlns:a16="http://schemas.microsoft.com/office/drawing/2014/main" id="{96356206-85FD-45F5-A1F7-128DB34C860F}"/>
              </a:ext>
            </a:extLst>
          </p:cNvPr>
          <p:cNvSpPr>
            <a:spLocks noGrp="1"/>
          </p:cNvSpPr>
          <p:nvPr>
            <p:ph type="ftr" sz="quarter" idx="11"/>
          </p:nvPr>
        </p:nvSpPr>
        <p:spPr/>
        <p:txBody>
          <a:bodyPr>
            <a:noAutofit/>
          </a:bodyPr>
          <a:lstStyle>
            <a:lvl1pPr>
              <a:defRPr>
                <a:solidFill>
                  <a:schemeClr val="accent2"/>
                </a:solidFill>
                <a:latin typeface="+mn-lt"/>
              </a:defRPr>
            </a:lvl1pPr>
          </a:lstStyle>
          <a:p>
            <a:r>
              <a:rPr lang="en-US" dirty="0"/>
              <a:t>PRESENTATION TITLE</a:t>
            </a:r>
          </a:p>
        </p:txBody>
      </p:sp>
      <p:sp>
        <p:nvSpPr>
          <p:cNvPr id="5" name="Slide Number Placeholder 4">
            <a:extLst>
              <a:ext uri="{FF2B5EF4-FFF2-40B4-BE49-F238E27FC236}">
                <a16:creationId xmlns:a16="http://schemas.microsoft.com/office/drawing/2014/main" id="{0203763F-C8CD-4BCB-9A0A-B10F000BC1DB}"/>
              </a:ext>
            </a:extLst>
          </p:cNvPr>
          <p:cNvSpPr>
            <a:spLocks noGrp="1"/>
          </p:cNvSpPr>
          <p:nvPr>
            <p:ph type="sldNum" sz="quarter" idx="12"/>
          </p:nvPr>
        </p:nvSpPr>
        <p:spPr/>
        <p:txBody>
          <a:bodyPr>
            <a:noAutofit/>
          </a:bodyPr>
          <a:lstStyle>
            <a:lvl1pPr>
              <a:defRPr>
                <a:solidFill>
                  <a:schemeClr val="accent2"/>
                </a:solidFill>
                <a:latin typeface="+mn-lt"/>
              </a:defRPr>
            </a:lvl1p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14769475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am">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28C225EC-F6EF-1144-834A-F0B91974AA41}"/>
              </a:ext>
            </a:extLst>
          </p:cNvPr>
          <p:cNvSpPr/>
          <p:nvPr userDrawn="1"/>
        </p:nvSpPr>
        <p:spPr>
          <a:xfrm>
            <a:off x="0" y="-1664"/>
            <a:ext cx="9857012" cy="68596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itle 1">
            <a:extLst>
              <a:ext uri="{FF2B5EF4-FFF2-40B4-BE49-F238E27FC236}">
                <a16:creationId xmlns:a16="http://schemas.microsoft.com/office/drawing/2014/main" id="{1E40CEAF-B1BB-174E-A798-3BA60D9C0458}"/>
              </a:ext>
            </a:extLst>
          </p:cNvPr>
          <p:cNvSpPr>
            <a:spLocks noGrp="1"/>
          </p:cNvSpPr>
          <p:nvPr>
            <p:ph type="title"/>
          </p:nvPr>
        </p:nvSpPr>
        <p:spPr>
          <a:xfrm>
            <a:off x="750430" y="381000"/>
            <a:ext cx="8401624" cy="1325563"/>
          </a:xfrm>
        </p:spPr>
        <p:txBody>
          <a:bodyPr lIns="0" anchor="b">
            <a:noAutofit/>
          </a:bodyPr>
          <a:lstStyle>
            <a:lvl1pPr>
              <a:defRPr sz="4800" b="1">
                <a:latin typeface="+mj-lt"/>
              </a:defRPr>
            </a:lvl1pPr>
          </a:lstStyle>
          <a:p>
            <a:r>
              <a:rPr lang="en-US"/>
              <a:t>Click to edit Master title style</a:t>
            </a:r>
            <a:endParaRPr lang="en-US" dirty="0"/>
          </a:p>
        </p:txBody>
      </p:sp>
      <p:sp>
        <p:nvSpPr>
          <p:cNvPr id="6" name="Picture Placeholder 23">
            <a:extLst>
              <a:ext uri="{FF2B5EF4-FFF2-40B4-BE49-F238E27FC236}">
                <a16:creationId xmlns:a16="http://schemas.microsoft.com/office/drawing/2014/main" id="{5E48B363-63E8-4F17-842B-53AD935A6529}"/>
              </a:ext>
            </a:extLst>
          </p:cNvPr>
          <p:cNvSpPr>
            <a:spLocks noGrp="1"/>
          </p:cNvSpPr>
          <p:nvPr>
            <p:ph type="pic" sz="quarter" idx="13"/>
          </p:nvPr>
        </p:nvSpPr>
        <p:spPr>
          <a:xfrm>
            <a:off x="750429" y="2227758"/>
            <a:ext cx="1200374" cy="1201242"/>
          </a:xfrm>
        </p:spPr>
        <p:txBody>
          <a:bodyPr>
            <a:noAutofit/>
          </a:bodyPr>
          <a:lstStyle>
            <a:lvl1pPr marL="0" indent="0">
              <a:buNone/>
              <a:defRPr sz="1400">
                <a:solidFill>
                  <a:schemeClr val="tx1"/>
                </a:solidFill>
                <a:latin typeface="+mn-lt"/>
              </a:defRPr>
            </a:lvl1pPr>
          </a:lstStyle>
          <a:p>
            <a:r>
              <a:rPr lang="en-US"/>
              <a:t>Click icon to add picture</a:t>
            </a:r>
            <a:endParaRPr lang="en-US" dirty="0"/>
          </a:p>
        </p:txBody>
      </p:sp>
      <p:sp>
        <p:nvSpPr>
          <p:cNvPr id="10" name="Text Placeholder 28">
            <a:extLst>
              <a:ext uri="{FF2B5EF4-FFF2-40B4-BE49-F238E27FC236}">
                <a16:creationId xmlns:a16="http://schemas.microsoft.com/office/drawing/2014/main" id="{CC3A7E03-4F06-4380-90A1-845651EEA3C0}"/>
              </a:ext>
            </a:extLst>
          </p:cNvPr>
          <p:cNvSpPr>
            <a:spLocks noGrp="1"/>
          </p:cNvSpPr>
          <p:nvPr>
            <p:ph type="body" sz="quarter" idx="17" hasCustomPrompt="1"/>
          </p:nvPr>
        </p:nvSpPr>
        <p:spPr>
          <a:xfrm>
            <a:off x="2123351" y="2426400"/>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dirty="0"/>
              <a:t>Name</a:t>
            </a:r>
          </a:p>
        </p:txBody>
      </p:sp>
      <p:sp>
        <p:nvSpPr>
          <p:cNvPr id="11" name="Text Placeholder 28">
            <a:extLst>
              <a:ext uri="{FF2B5EF4-FFF2-40B4-BE49-F238E27FC236}">
                <a16:creationId xmlns:a16="http://schemas.microsoft.com/office/drawing/2014/main" id="{31AF5791-727B-438A-A7EF-5D132167C89B}"/>
              </a:ext>
            </a:extLst>
          </p:cNvPr>
          <p:cNvSpPr>
            <a:spLocks noGrp="1"/>
          </p:cNvSpPr>
          <p:nvPr>
            <p:ph type="body" sz="quarter" idx="18" hasCustomPrompt="1"/>
          </p:nvPr>
        </p:nvSpPr>
        <p:spPr>
          <a:xfrm>
            <a:off x="2123350" y="2811646"/>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dirty="0"/>
              <a:t>Title</a:t>
            </a:r>
          </a:p>
        </p:txBody>
      </p:sp>
      <p:sp>
        <p:nvSpPr>
          <p:cNvPr id="7" name="Picture Placeholder 23">
            <a:extLst>
              <a:ext uri="{FF2B5EF4-FFF2-40B4-BE49-F238E27FC236}">
                <a16:creationId xmlns:a16="http://schemas.microsoft.com/office/drawing/2014/main" id="{9ABA5222-6FD6-405B-8AC8-18022C36590F}"/>
              </a:ext>
            </a:extLst>
          </p:cNvPr>
          <p:cNvSpPr>
            <a:spLocks noGrp="1"/>
          </p:cNvSpPr>
          <p:nvPr>
            <p:ph type="pic" sz="quarter" idx="14"/>
          </p:nvPr>
        </p:nvSpPr>
        <p:spPr>
          <a:xfrm>
            <a:off x="5495813" y="2227758"/>
            <a:ext cx="1200374" cy="1201242"/>
          </a:xfrm>
        </p:spPr>
        <p:txBody>
          <a:bodyPr>
            <a:noAutofit/>
          </a:bodyPr>
          <a:lstStyle>
            <a:lvl1pPr marL="0" indent="0">
              <a:buNone/>
              <a:defRPr sz="1400">
                <a:solidFill>
                  <a:schemeClr val="tx1"/>
                </a:solidFill>
                <a:latin typeface="+mn-lt"/>
              </a:defRPr>
            </a:lvl1pPr>
          </a:lstStyle>
          <a:p>
            <a:r>
              <a:rPr lang="en-US"/>
              <a:t>Click icon to add picture</a:t>
            </a:r>
            <a:endParaRPr lang="en-US" dirty="0"/>
          </a:p>
        </p:txBody>
      </p:sp>
      <p:sp>
        <p:nvSpPr>
          <p:cNvPr id="12" name="Text Placeholder 28">
            <a:extLst>
              <a:ext uri="{FF2B5EF4-FFF2-40B4-BE49-F238E27FC236}">
                <a16:creationId xmlns:a16="http://schemas.microsoft.com/office/drawing/2014/main" id="{A1A33FCF-D2EB-478E-8679-428657895F76}"/>
              </a:ext>
            </a:extLst>
          </p:cNvPr>
          <p:cNvSpPr>
            <a:spLocks noGrp="1"/>
          </p:cNvSpPr>
          <p:nvPr>
            <p:ph type="body" sz="quarter" idx="19" hasCustomPrompt="1"/>
          </p:nvPr>
        </p:nvSpPr>
        <p:spPr>
          <a:xfrm>
            <a:off x="6870817" y="2422565"/>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dirty="0"/>
              <a:t>Name</a:t>
            </a:r>
          </a:p>
        </p:txBody>
      </p:sp>
      <p:sp>
        <p:nvSpPr>
          <p:cNvPr id="13" name="Text Placeholder 28">
            <a:extLst>
              <a:ext uri="{FF2B5EF4-FFF2-40B4-BE49-F238E27FC236}">
                <a16:creationId xmlns:a16="http://schemas.microsoft.com/office/drawing/2014/main" id="{55274EF8-F641-41B2-89C1-FD94AFA48684}"/>
              </a:ext>
            </a:extLst>
          </p:cNvPr>
          <p:cNvSpPr>
            <a:spLocks noGrp="1"/>
          </p:cNvSpPr>
          <p:nvPr>
            <p:ph type="body" sz="quarter" idx="20" hasCustomPrompt="1"/>
          </p:nvPr>
        </p:nvSpPr>
        <p:spPr>
          <a:xfrm>
            <a:off x="6870816" y="2807811"/>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dirty="0"/>
              <a:t>Title</a:t>
            </a:r>
          </a:p>
        </p:txBody>
      </p:sp>
      <p:sp>
        <p:nvSpPr>
          <p:cNvPr id="8" name="Picture Placeholder 23">
            <a:extLst>
              <a:ext uri="{FF2B5EF4-FFF2-40B4-BE49-F238E27FC236}">
                <a16:creationId xmlns:a16="http://schemas.microsoft.com/office/drawing/2014/main" id="{124DE785-775F-4AE4-94B3-FA728188EBA5}"/>
              </a:ext>
            </a:extLst>
          </p:cNvPr>
          <p:cNvSpPr>
            <a:spLocks noGrp="1"/>
          </p:cNvSpPr>
          <p:nvPr>
            <p:ph type="pic" sz="quarter" idx="15"/>
          </p:nvPr>
        </p:nvSpPr>
        <p:spPr>
          <a:xfrm>
            <a:off x="750429" y="4254273"/>
            <a:ext cx="1200374" cy="1201242"/>
          </a:xfrm>
        </p:spPr>
        <p:txBody>
          <a:bodyPr>
            <a:noAutofit/>
          </a:bodyPr>
          <a:lstStyle>
            <a:lvl1pPr marL="0" indent="0">
              <a:buNone/>
              <a:defRPr sz="1400">
                <a:solidFill>
                  <a:schemeClr val="tx1"/>
                </a:solidFill>
                <a:latin typeface="+mn-lt"/>
              </a:defRPr>
            </a:lvl1pPr>
          </a:lstStyle>
          <a:p>
            <a:r>
              <a:rPr lang="en-US"/>
              <a:t>Click icon to add picture</a:t>
            </a:r>
            <a:endParaRPr lang="en-US" dirty="0"/>
          </a:p>
        </p:txBody>
      </p:sp>
      <p:sp>
        <p:nvSpPr>
          <p:cNvPr id="14" name="Text Placeholder 28">
            <a:extLst>
              <a:ext uri="{FF2B5EF4-FFF2-40B4-BE49-F238E27FC236}">
                <a16:creationId xmlns:a16="http://schemas.microsoft.com/office/drawing/2014/main" id="{5A429D4E-B795-4E55-852E-9E161F9EBD36}"/>
              </a:ext>
            </a:extLst>
          </p:cNvPr>
          <p:cNvSpPr>
            <a:spLocks noGrp="1"/>
          </p:cNvSpPr>
          <p:nvPr>
            <p:ph type="body" sz="quarter" idx="21" hasCustomPrompt="1"/>
          </p:nvPr>
        </p:nvSpPr>
        <p:spPr>
          <a:xfrm>
            <a:off x="2123351" y="4498793"/>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dirty="0"/>
              <a:t>Name</a:t>
            </a:r>
          </a:p>
        </p:txBody>
      </p:sp>
      <p:sp>
        <p:nvSpPr>
          <p:cNvPr id="15" name="Text Placeholder 28">
            <a:extLst>
              <a:ext uri="{FF2B5EF4-FFF2-40B4-BE49-F238E27FC236}">
                <a16:creationId xmlns:a16="http://schemas.microsoft.com/office/drawing/2014/main" id="{41D297CB-52EE-4DE4-AEAC-CD4AAF2BF17B}"/>
              </a:ext>
            </a:extLst>
          </p:cNvPr>
          <p:cNvSpPr>
            <a:spLocks noGrp="1"/>
          </p:cNvSpPr>
          <p:nvPr>
            <p:ph type="body" sz="quarter" idx="22" hasCustomPrompt="1"/>
          </p:nvPr>
        </p:nvSpPr>
        <p:spPr>
          <a:xfrm>
            <a:off x="2123350" y="4884039"/>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dirty="0"/>
              <a:t>Title</a:t>
            </a:r>
          </a:p>
        </p:txBody>
      </p:sp>
      <p:sp>
        <p:nvSpPr>
          <p:cNvPr id="9" name="Picture Placeholder 23">
            <a:extLst>
              <a:ext uri="{FF2B5EF4-FFF2-40B4-BE49-F238E27FC236}">
                <a16:creationId xmlns:a16="http://schemas.microsoft.com/office/drawing/2014/main" id="{F5694B35-7776-4DB9-9EB7-3AF076EC357D}"/>
              </a:ext>
            </a:extLst>
          </p:cNvPr>
          <p:cNvSpPr>
            <a:spLocks noGrp="1"/>
          </p:cNvSpPr>
          <p:nvPr>
            <p:ph type="pic" sz="quarter" idx="16"/>
          </p:nvPr>
        </p:nvSpPr>
        <p:spPr>
          <a:xfrm>
            <a:off x="5495813" y="4254273"/>
            <a:ext cx="1200374" cy="1201242"/>
          </a:xfrm>
        </p:spPr>
        <p:txBody>
          <a:bodyPr>
            <a:noAutofit/>
          </a:bodyPr>
          <a:lstStyle>
            <a:lvl1pPr marL="0" indent="0">
              <a:buNone/>
              <a:defRPr sz="1400">
                <a:solidFill>
                  <a:schemeClr val="tx1"/>
                </a:solidFill>
                <a:latin typeface="+mn-lt"/>
              </a:defRPr>
            </a:lvl1pPr>
          </a:lstStyle>
          <a:p>
            <a:r>
              <a:rPr lang="en-US"/>
              <a:t>Click icon to add picture</a:t>
            </a:r>
            <a:endParaRPr lang="en-US" dirty="0"/>
          </a:p>
        </p:txBody>
      </p:sp>
      <p:sp>
        <p:nvSpPr>
          <p:cNvPr id="16" name="Text Placeholder 28">
            <a:extLst>
              <a:ext uri="{FF2B5EF4-FFF2-40B4-BE49-F238E27FC236}">
                <a16:creationId xmlns:a16="http://schemas.microsoft.com/office/drawing/2014/main" id="{AD7B736B-3A10-499F-8F23-4437982C8231}"/>
              </a:ext>
            </a:extLst>
          </p:cNvPr>
          <p:cNvSpPr>
            <a:spLocks noGrp="1"/>
          </p:cNvSpPr>
          <p:nvPr>
            <p:ph type="body" sz="quarter" idx="23" hasCustomPrompt="1"/>
          </p:nvPr>
        </p:nvSpPr>
        <p:spPr>
          <a:xfrm>
            <a:off x="6870817" y="4498793"/>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dirty="0"/>
              <a:t>Name</a:t>
            </a:r>
          </a:p>
        </p:txBody>
      </p:sp>
      <p:sp>
        <p:nvSpPr>
          <p:cNvPr id="17" name="Text Placeholder 28">
            <a:extLst>
              <a:ext uri="{FF2B5EF4-FFF2-40B4-BE49-F238E27FC236}">
                <a16:creationId xmlns:a16="http://schemas.microsoft.com/office/drawing/2014/main" id="{07165540-290D-4A38-87DE-F52B05BD6A1A}"/>
              </a:ext>
            </a:extLst>
          </p:cNvPr>
          <p:cNvSpPr>
            <a:spLocks noGrp="1"/>
          </p:cNvSpPr>
          <p:nvPr>
            <p:ph type="body" sz="quarter" idx="24" hasCustomPrompt="1"/>
          </p:nvPr>
        </p:nvSpPr>
        <p:spPr>
          <a:xfrm>
            <a:off x="6870816" y="4884039"/>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dirty="0"/>
              <a:t>Title</a:t>
            </a:r>
          </a:p>
        </p:txBody>
      </p:sp>
      <p:sp>
        <p:nvSpPr>
          <p:cNvPr id="3" name="Date Placeholder 2">
            <a:extLst>
              <a:ext uri="{FF2B5EF4-FFF2-40B4-BE49-F238E27FC236}">
                <a16:creationId xmlns:a16="http://schemas.microsoft.com/office/drawing/2014/main" id="{A0C71211-4520-46A1-9487-4AE49C3239EF}"/>
              </a:ext>
            </a:extLst>
          </p:cNvPr>
          <p:cNvSpPr>
            <a:spLocks noGrp="1"/>
          </p:cNvSpPr>
          <p:nvPr>
            <p:ph type="dt" sz="half" idx="10"/>
          </p:nvPr>
        </p:nvSpPr>
        <p:spPr>
          <a:xfrm>
            <a:off x="381000" y="6356350"/>
            <a:ext cx="1569803" cy="365125"/>
          </a:xfrm>
        </p:spPr>
        <p:txBody>
          <a:bodyPr>
            <a:noAutofit/>
          </a:bodyPr>
          <a:lstStyle>
            <a:lvl1pPr>
              <a:defRPr>
                <a:solidFill>
                  <a:schemeClr val="accent3"/>
                </a:solidFill>
                <a:latin typeface="+mn-lt"/>
              </a:defRPr>
            </a:lvl1pPr>
          </a:lstStyle>
          <a:p>
            <a:fld id="{9A85C5CA-AE29-AB4C-8F85-0373C72001D8}" type="datetime1">
              <a:rPr lang="en-US" smtClean="0"/>
              <a:pPr/>
              <a:t>1/16/2025</a:t>
            </a:fld>
            <a:endParaRPr lang="en-US" dirty="0"/>
          </a:p>
        </p:txBody>
      </p:sp>
      <p:sp>
        <p:nvSpPr>
          <p:cNvPr id="4" name="Footer Placeholder 3">
            <a:extLst>
              <a:ext uri="{FF2B5EF4-FFF2-40B4-BE49-F238E27FC236}">
                <a16:creationId xmlns:a16="http://schemas.microsoft.com/office/drawing/2014/main" id="{96356206-85FD-45F5-A1F7-128DB34C860F}"/>
              </a:ext>
            </a:extLst>
          </p:cNvPr>
          <p:cNvSpPr>
            <a:spLocks noGrp="1"/>
          </p:cNvSpPr>
          <p:nvPr>
            <p:ph type="ftr" sz="quarter" idx="11"/>
          </p:nvPr>
        </p:nvSpPr>
        <p:spPr>
          <a:xfrm>
            <a:off x="2871106" y="6356350"/>
            <a:ext cx="4114800" cy="365125"/>
          </a:xfrm>
        </p:spPr>
        <p:txBody>
          <a:bodyPr>
            <a:noAutofit/>
          </a:bodyPr>
          <a:lstStyle>
            <a:lvl1pPr>
              <a:defRPr>
                <a:solidFill>
                  <a:schemeClr val="accent3"/>
                </a:solidFill>
                <a:latin typeface="+mn-lt"/>
              </a:defRPr>
            </a:lvl1pPr>
          </a:lstStyle>
          <a:p>
            <a:r>
              <a:rPr lang="en-US" dirty="0"/>
              <a:t>PRESENTATION TITLE</a:t>
            </a:r>
          </a:p>
        </p:txBody>
      </p:sp>
      <p:sp>
        <p:nvSpPr>
          <p:cNvPr id="5" name="Slide Number Placeholder 4">
            <a:extLst>
              <a:ext uri="{FF2B5EF4-FFF2-40B4-BE49-F238E27FC236}">
                <a16:creationId xmlns:a16="http://schemas.microsoft.com/office/drawing/2014/main" id="{0203763F-C8CD-4BCB-9A0A-B10F000BC1DB}"/>
              </a:ext>
            </a:extLst>
          </p:cNvPr>
          <p:cNvSpPr>
            <a:spLocks noGrp="1"/>
          </p:cNvSpPr>
          <p:nvPr>
            <p:ph type="sldNum" sz="quarter" idx="12"/>
          </p:nvPr>
        </p:nvSpPr>
        <p:spPr>
          <a:xfrm>
            <a:off x="8332334" y="6356350"/>
            <a:ext cx="1167495" cy="365125"/>
          </a:xfrm>
        </p:spPr>
        <p:txBody>
          <a:bodyPr>
            <a:noAutofit/>
          </a:bodyPr>
          <a:lstStyle>
            <a:lvl1pPr>
              <a:defRPr>
                <a:solidFill>
                  <a:schemeClr val="accent3"/>
                </a:solidFill>
                <a:latin typeface="+mn-lt"/>
              </a:defRPr>
            </a:lvl1pPr>
          </a:lstStyle>
          <a:p>
            <a:fld id="{294A09A9-5501-47C1-A89A-A340965A2BE2}" type="slidenum">
              <a:rPr lang="en-US" smtClean="0"/>
              <a:pPr/>
              <a:t>‹#›</a:t>
            </a:fld>
            <a:endParaRPr lang="en-US" dirty="0"/>
          </a:p>
        </p:txBody>
      </p:sp>
      <p:sp>
        <p:nvSpPr>
          <p:cNvPr id="19" name="Freeform 18">
            <a:extLst>
              <a:ext uri="{FF2B5EF4-FFF2-40B4-BE49-F238E27FC236}">
                <a16:creationId xmlns:a16="http://schemas.microsoft.com/office/drawing/2014/main" id="{AAB3BC7E-B34F-EF47-B125-1574C5484E22}"/>
              </a:ext>
            </a:extLst>
          </p:cNvPr>
          <p:cNvSpPr/>
          <p:nvPr userDrawn="1"/>
        </p:nvSpPr>
        <p:spPr>
          <a:xfrm rot="16200000" flipV="1">
            <a:off x="9499940" y="355410"/>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1" name="Freeform 20">
            <a:extLst>
              <a:ext uri="{FF2B5EF4-FFF2-40B4-BE49-F238E27FC236}">
                <a16:creationId xmlns:a16="http://schemas.microsoft.com/office/drawing/2014/main" id="{7CBC82D0-4F72-C649-8B7F-D4B087957B6C}"/>
              </a:ext>
            </a:extLst>
          </p:cNvPr>
          <p:cNvSpPr/>
          <p:nvPr userDrawn="1"/>
        </p:nvSpPr>
        <p:spPr>
          <a:xfrm flipH="1">
            <a:off x="10866436" y="1879977"/>
            <a:ext cx="1325563" cy="1325563"/>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5" name="Freeform 24">
            <a:extLst>
              <a:ext uri="{FF2B5EF4-FFF2-40B4-BE49-F238E27FC236}">
                <a16:creationId xmlns:a16="http://schemas.microsoft.com/office/drawing/2014/main" id="{9383F23A-D872-2A4C-B386-A9D269BE694D}"/>
              </a:ext>
            </a:extLst>
          </p:cNvPr>
          <p:cNvSpPr/>
          <p:nvPr userDrawn="1"/>
        </p:nvSpPr>
        <p:spPr>
          <a:xfrm>
            <a:off x="11024507" y="-1664"/>
            <a:ext cx="1167494" cy="1881641"/>
          </a:xfrm>
          <a:custGeom>
            <a:avLst/>
            <a:gdLst>
              <a:gd name="connsiteX0" fmla="*/ 1167473 w 1167494"/>
              <a:gd name="connsiteY0" fmla="*/ 0 h 1881641"/>
              <a:gd name="connsiteX1" fmla="*/ 1167493 w 1167494"/>
              <a:gd name="connsiteY1" fmla="*/ 0 h 1881641"/>
              <a:gd name="connsiteX2" fmla="*/ 1167493 w 1167494"/>
              <a:gd name="connsiteY2" fmla="*/ 714148 h 1881641"/>
              <a:gd name="connsiteX3" fmla="*/ 1166666 w 1167494"/>
              <a:gd name="connsiteY3" fmla="*/ 730534 h 1881641"/>
              <a:gd name="connsiteX4" fmla="*/ 1167494 w 1167494"/>
              <a:gd name="connsiteY4" fmla="*/ 730534 h 1881641"/>
              <a:gd name="connsiteX5" fmla="*/ 1167494 w 1167494"/>
              <a:gd name="connsiteY5" fmla="*/ 1378059 h 1881641"/>
              <a:gd name="connsiteX6" fmla="*/ 1167493 w 1167494"/>
              <a:gd name="connsiteY6" fmla="*/ 1378059 h 1881641"/>
              <a:gd name="connsiteX7" fmla="*/ 1167493 w 1167494"/>
              <a:gd name="connsiteY7" fmla="*/ 1881641 h 1881641"/>
              <a:gd name="connsiteX8" fmla="*/ 0 w 1167494"/>
              <a:gd name="connsiteY8" fmla="*/ 1881641 h 1881641"/>
              <a:gd name="connsiteX9" fmla="*/ 0 w 1167494"/>
              <a:gd name="connsiteY9" fmla="*/ 1234116 h 1881641"/>
              <a:gd name="connsiteX10" fmla="*/ 0 w 1167494"/>
              <a:gd name="connsiteY10" fmla="*/ 1167492 h 1881641"/>
              <a:gd name="connsiteX11" fmla="*/ 1048124 w 1167494"/>
              <a:gd name="connsiteY11" fmla="*/ 6027 h 1881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67494" h="1881641">
                <a:moveTo>
                  <a:pt x="1167473" y="0"/>
                </a:moveTo>
                <a:lnTo>
                  <a:pt x="1167493" y="0"/>
                </a:lnTo>
                <a:lnTo>
                  <a:pt x="1167493" y="714148"/>
                </a:lnTo>
                <a:lnTo>
                  <a:pt x="1166666" y="730534"/>
                </a:lnTo>
                <a:lnTo>
                  <a:pt x="1167494" y="730534"/>
                </a:lnTo>
                <a:lnTo>
                  <a:pt x="1167494" y="1378059"/>
                </a:lnTo>
                <a:lnTo>
                  <a:pt x="1167493" y="1378059"/>
                </a:lnTo>
                <a:lnTo>
                  <a:pt x="1167493" y="1881641"/>
                </a:lnTo>
                <a:lnTo>
                  <a:pt x="0" y="1881641"/>
                </a:lnTo>
                <a:lnTo>
                  <a:pt x="0" y="1234116"/>
                </a:lnTo>
                <a:lnTo>
                  <a:pt x="0" y="1167492"/>
                </a:lnTo>
                <a:cubicBezTo>
                  <a:pt x="0" y="563002"/>
                  <a:pt x="459408" y="65814"/>
                  <a:pt x="1048124" y="6027"/>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6" name="Oval 25">
            <a:extLst>
              <a:ext uri="{FF2B5EF4-FFF2-40B4-BE49-F238E27FC236}">
                <a16:creationId xmlns:a16="http://schemas.microsoft.com/office/drawing/2014/main" id="{9221FFDB-AAE2-5943-97A1-82D66AE05DB4}"/>
              </a:ext>
            </a:extLst>
          </p:cNvPr>
          <p:cNvSpPr/>
          <p:nvPr userDrawn="1"/>
        </p:nvSpPr>
        <p:spPr>
          <a:xfrm>
            <a:off x="10334091" y="2737752"/>
            <a:ext cx="1380830" cy="138083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27" name="Freeform 26">
            <a:extLst>
              <a:ext uri="{FF2B5EF4-FFF2-40B4-BE49-F238E27FC236}">
                <a16:creationId xmlns:a16="http://schemas.microsoft.com/office/drawing/2014/main" id="{2E58EEF7-63CA-A845-BAC4-9D3BE05918B5}"/>
              </a:ext>
            </a:extLst>
          </p:cNvPr>
          <p:cNvSpPr/>
          <p:nvPr userDrawn="1"/>
        </p:nvSpPr>
        <p:spPr>
          <a:xfrm rot="16200000" flipH="1">
            <a:off x="10667432" y="5333432"/>
            <a:ext cx="1881641" cy="1167493"/>
          </a:xfrm>
          <a:custGeom>
            <a:avLst/>
            <a:gdLst>
              <a:gd name="connsiteX0" fmla="*/ 1881641 w 1881641"/>
              <a:gd name="connsiteY0" fmla="*/ 1167473 h 1167493"/>
              <a:gd name="connsiteX1" fmla="*/ 1881641 w 1881641"/>
              <a:gd name="connsiteY1" fmla="*/ 1167493 h 1167493"/>
              <a:gd name="connsiteX2" fmla="*/ 1167493 w 1881641"/>
              <a:gd name="connsiteY2" fmla="*/ 1167493 h 1167493"/>
              <a:gd name="connsiteX3" fmla="*/ 0 w 1881641"/>
              <a:gd name="connsiteY3" fmla="*/ 0 h 1167493"/>
              <a:gd name="connsiteX4" fmla="*/ 714149 w 1881641"/>
              <a:gd name="connsiteY4" fmla="*/ 0 h 1167493"/>
              <a:gd name="connsiteX5" fmla="*/ 1875614 w 1881641"/>
              <a:gd name="connsiteY5" fmla="*/ 1048124 h 1167493"/>
              <a:gd name="connsiteX6" fmla="*/ 1881641 w 1881641"/>
              <a:gd name="connsiteY6" fmla="*/ 1167473 h 116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1641" h="1167493">
                <a:moveTo>
                  <a:pt x="1881641" y="1167473"/>
                </a:moveTo>
                <a:lnTo>
                  <a:pt x="1881641" y="1167493"/>
                </a:lnTo>
                <a:lnTo>
                  <a:pt x="1167493" y="1167493"/>
                </a:lnTo>
                <a:cubicBezTo>
                  <a:pt x="522704" y="1167493"/>
                  <a:pt x="0" y="644789"/>
                  <a:pt x="0" y="0"/>
                </a:cubicBezTo>
                <a:lnTo>
                  <a:pt x="714149" y="0"/>
                </a:lnTo>
                <a:cubicBezTo>
                  <a:pt x="1318639" y="0"/>
                  <a:pt x="1815827" y="459408"/>
                  <a:pt x="1875614" y="1048124"/>
                </a:cubicBezTo>
                <a:lnTo>
                  <a:pt x="1881641" y="116747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8" name="Freeform 27">
            <a:extLst>
              <a:ext uri="{FF2B5EF4-FFF2-40B4-BE49-F238E27FC236}">
                <a16:creationId xmlns:a16="http://schemas.microsoft.com/office/drawing/2014/main" id="{757A4624-D8ED-2E4B-AF8C-00DFA6A72D5F}"/>
              </a:ext>
            </a:extLst>
          </p:cNvPr>
          <p:cNvSpPr/>
          <p:nvPr userDrawn="1"/>
        </p:nvSpPr>
        <p:spPr>
          <a:xfrm flipV="1">
            <a:off x="9857012" y="3651505"/>
            <a:ext cx="1325563" cy="1325563"/>
          </a:xfrm>
          <a:custGeom>
            <a:avLst/>
            <a:gdLst>
              <a:gd name="connsiteX0" fmla="*/ 0 w 1167493"/>
              <a:gd name="connsiteY0" fmla="*/ 0 h 1167493"/>
              <a:gd name="connsiteX1" fmla="*/ 1167493 w 1167493"/>
              <a:gd name="connsiteY1" fmla="*/ 0 h 1167493"/>
              <a:gd name="connsiteX2" fmla="*/ 0 w 1167493"/>
              <a:gd name="connsiteY2" fmla="*/ 1167493 h 1167493"/>
              <a:gd name="connsiteX3" fmla="*/ 0 w 1167493"/>
              <a:gd name="connsiteY3" fmla="*/ 0 h 1167493"/>
            </a:gdLst>
            <a:ahLst/>
            <a:cxnLst>
              <a:cxn ang="0">
                <a:pos x="connsiteX0" y="connsiteY0"/>
              </a:cxn>
              <a:cxn ang="0">
                <a:pos x="connsiteX1" y="connsiteY1"/>
              </a:cxn>
              <a:cxn ang="0">
                <a:pos x="connsiteX2" y="connsiteY2"/>
              </a:cxn>
              <a:cxn ang="0">
                <a:pos x="connsiteX3" y="connsiteY3"/>
              </a:cxn>
            </a:cxnLst>
            <a:rect l="l" t="t" r="r" b="b"/>
            <a:pathLst>
              <a:path w="1167493" h="1167493">
                <a:moveTo>
                  <a:pt x="0" y="0"/>
                </a:moveTo>
                <a:lnTo>
                  <a:pt x="1167493" y="0"/>
                </a:lnTo>
                <a:cubicBezTo>
                  <a:pt x="522704" y="0"/>
                  <a:pt x="0" y="522704"/>
                  <a:pt x="0" y="1167493"/>
                </a:cubicBez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9" name="Freeform 28">
            <a:extLst>
              <a:ext uri="{FF2B5EF4-FFF2-40B4-BE49-F238E27FC236}">
                <a16:creationId xmlns:a16="http://schemas.microsoft.com/office/drawing/2014/main" id="{DF312EF8-91BE-5946-BE31-8CFE107A2FEA}"/>
              </a:ext>
            </a:extLst>
          </p:cNvPr>
          <p:cNvSpPr/>
          <p:nvPr userDrawn="1"/>
        </p:nvSpPr>
        <p:spPr>
          <a:xfrm flipH="1" flipV="1">
            <a:off x="9857013" y="4976359"/>
            <a:ext cx="1167494" cy="1881641"/>
          </a:xfrm>
          <a:custGeom>
            <a:avLst/>
            <a:gdLst>
              <a:gd name="connsiteX0" fmla="*/ 1167473 w 1167494"/>
              <a:gd name="connsiteY0" fmla="*/ 0 h 1881641"/>
              <a:gd name="connsiteX1" fmla="*/ 1167493 w 1167494"/>
              <a:gd name="connsiteY1" fmla="*/ 0 h 1881641"/>
              <a:gd name="connsiteX2" fmla="*/ 1167493 w 1167494"/>
              <a:gd name="connsiteY2" fmla="*/ 714148 h 1881641"/>
              <a:gd name="connsiteX3" fmla="*/ 1166666 w 1167494"/>
              <a:gd name="connsiteY3" fmla="*/ 730534 h 1881641"/>
              <a:gd name="connsiteX4" fmla="*/ 1167494 w 1167494"/>
              <a:gd name="connsiteY4" fmla="*/ 730534 h 1881641"/>
              <a:gd name="connsiteX5" fmla="*/ 1167494 w 1167494"/>
              <a:gd name="connsiteY5" fmla="*/ 1378059 h 1881641"/>
              <a:gd name="connsiteX6" fmla="*/ 1167493 w 1167494"/>
              <a:gd name="connsiteY6" fmla="*/ 1378059 h 1881641"/>
              <a:gd name="connsiteX7" fmla="*/ 1167493 w 1167494"/>
              <a:gd name="connsiteY7" fmla="*/ 1881641 h 1881641"/>
              <a:gd name="connsiteX8" fmla="*/ 0 w 1167494"/>
              <a:gd name="connsiteY8" fmla="*/ 1881641 h 1881641"/>
              <a:gd name="connsiteX9" fmla="*/ 0 w 1167494"/>
              <a:gd name="connsiteY9" fmla="*/ 1234116 h 1881641"/>
              <a:gd name="connsiteX10" fmla="*/ 0 w 1167494"/>
              <a:gd name="connsiteY10" fmla="*/ 1167492 h 1881641"/>
              <a:gd name="connsiteX11" fmla="*/ 1048124 w 1167494"/>
              <a:gd name="connsiteY11" fmla="*/ 6027 h 1881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67494" h="1881641">
                <a:moveTo>
                  <a:pt x="1167473" y="0"/>
                </a:moveTo>
                <a:lnTo>
                  <a:pt x="1167493" y="0"/>
                </a:lnTo>
                <a:lnTo>
                  <a:pt x="1167493" y="714148"/>
                </a:lnTo>
                <a:lnTo>
                  <a:pt x="1166666" y="730534"/>
                </a:lnTo>
                <a:lnTo>
                  <a:pt x="1167494" y="730534"/>
                </a:lnTo>
                <a:lnTo>
                  <a:pt x="1167494" y="1378059"/>
                </a:lnTo>
                <a:lnTo>
                  <a:pt x="1167493" y="1378059"/>
                </a:lnTo>
                <a:lnTo>
                  <a:pt x="1167493" y="1881641"/>
                </a:lnTo>
                <a:lnTo>
                  <a:pt x="0" y="1881641"/>
                </a:lnTo>
                <a:lnTo>
                  <a:pt x="0" y="1234116"/>
                </a:lnTo>
                <a:lnTo>
                  <a:pt x="0" y="1167492"/>
                </a:lnTo>
                <a:cubicBezTo>
                  <a:pt x="0" y="563002"/>
                  <a:pt x="459408" y="65814"/>
                  <a:pt x="1048124" y="6027"/>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3154419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Whole team">
    <p:bg>
      <p:bgPr>
        <a:solidFill>
          <a:schemeClr val="accent2"/>
        </a:solidFill>
        <a:effectLst/>
      </p:bgPr>
    </p:bg>
    <p:spTree>
      <p:nvGrpSpPr>
        <p:cNvPr id="1" name=""/>
        <p:cNvGrpSpPr/>
        <p:nvPr/>
      </p:nvGrpSpPr>
      <p:grpSpPr>
        <a:xfrm>
          <a:off x="0" y="0"/>
          <a:ext cx="0" cy="0"/>
          <a:chOff x="0" y="0"/>
          <a:chExt cx="0" cy="0"/>
        </a:xfrm>
      </p:grpSpPr>
      <p:sp>
        <p:nvSpPr>
          <p:cNvPr id="54" name="Title 1">
            <a:extLst>
              <a:ext uri="{FF2B5EF4-FFF2-40B4-BE49-F238E27FC236}">
                <a16:creationId xmlns:a16="http://schemas.microsoft.com/office/drawing/2014/main" id="{6825B690-1AD7-4243-AC42-D2CF19B7B02C}"/>
              </a:ext>
            </a:extLst>
          </p:cNvPr>
          <p:cNvSpPr>
            <a:spLocks noGrp="1"/>
          </p:cNvSpPr>
          <p:nvPr>
            <p:ph type="title"/>
          </p:nvPr>
        </p:nvSpPr>
        <p:spPr>
          <a:xfrm>
            <a:off x="750430" y="381000"/>
            <a:ext cx="10678142" cy="1325563"/>
          </a:xfrm>
        </p:spPr>
        <p:txBody>
          <a:bodyPr lIns="0" anchor="b">
            <a:noAutofit/>
          </a:bodyPr>
          <a:lstStyle>
            <a:lvl1pPr>
              <a:defRPr sz="4800" b="1">
                <a:latin typeface="+mj-lt"/>
              </a:defRPr>
            </a:lvl1pPr>
          </a:lstStyle>
          <a:p>
            <a:r>
              <a:rPr lang="en-US"/>
              <a:t>Click to edit Master title style</a:t>
            </a:r>
            <a:endParaRPr lang="en-US" dirty="0"/>
          </a:p>
        </p:txBody>
      </p:sp>
      <p:sp>
        <p:nvSpPr>
          <p:cNvPr id="6" name="Picture Placeholder 23">
            <a:extLst>
              <a:ext uri="{FF2B5EF4-FFF2-40B4-BE49-F238E27FC236}">
                <a16:creationId xmlns:a16="http://schemas.microsoft.com/office/drawing/2014/main" id="{5E48B363-63E8-4F17-842B-53AD935A6529}"/>
              </a:ext>
            </a:extLst>
          </p:cNvPr>
          <p:cNvSpPr>
            <a:spLocks noGrp="1"/>
          </p:cNvSpPr>
          <p:nvPr>
            <p:ph type="pic" sz="quarter" idx="13"/>
          </p:nvPr>
        </p:nvSpPr>
        <p:spPr>
          <a:xfrm>
            <a:off x="750429" y="2068734"/>
            <a:ext cx="904987" cy="905641"/>
          </a:xfrm>
        </p:spPr>
        <p:txBody>
          <a:bodyPr>
            <a:noAutofit/>
          </a:bodyPr>
          <a:lstStyle>
            <a:lvl1pPr marL="0" indent="0">
              <a:buNone/>
              <a:defRPr sz="1400">
                <a:solidFill>
                  <a:schemeClr val="tx1"/>
                </a:solidFill>
              </a:defRPr>
            </a:lvl1pPr>
          </a:lstStyle>
          <a:p>
            <a:r>
              <a:rPr lang="en-US"/>
              <a:t>Click icon to add picture</a:t>
            </a:r>
            <a:endParaRPr lang="en-US" dirty="0"/>
          </a:p>
        </p:txBody>
      </p:sp>
      <p:sp>
        <p:nvSpPr>
          <p:cNvPr id="31" name="Text Placeholder 28">
            <a:extLst>
              <a:ext uri="{FF2B5EF4-FFF2-40B4-BE49-F238E27FC236}">
                <a16:creationId xmlns:a16="http://schemas.microsoft.com/office/drawing/2014/main" id="{1825005B-0520-EC49-9A5C-554CB700387B}"/>
              </a:ext>
            </a:extLst>
          </p:cNvPr>
          <p:cNvSpPr>
            <a:spLocks noGrp="1"/>
          </p:cNvSpPr>
          <p:nvPr>
            <p:ph type="body" sz="quarter" idx="17" hasCustomPrompt="1"/>
          </p:nvPr>
        </p:nvSpPr>
        <p:spPr>
          <a:xfrm>
            <a:off x="750430" y="2994545"/>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dirty="0"/>
              <a:t>Name</a:t>
            </a:r>
          </a:p>
        </p:txBody>
      </p:sp>
      <p:sp>
        <p:nvSpPr>
          <p:cNvPr id="32" name="Text Placeholder 28">
            <a:extLst>
              <a:ext uri="{FF2B5EF4-FFF2-40B4-BE49-F238E27FC236}">
                <a16:creationId xmlns:a16="http://schemas.microsoft.com/office/drawing/2014/main" id="{B6697B92-AF89-2C46-BC1E-6CB47E8EA421}"/>
              </a:ext>
            </a:extLst>
          </p:cNvPr>
          <p:cNvSpPr>
            <a:spLocks noGrp="1"/>
          </p:cNvSpPr>
          <p:nvPr>
            <p:ph type="body" sz="quarter" idx="18" hasCustomPrompt="1"/>
          </p:nvPr>
        </p:nvSpPr>
        <p:spPr>
          <a:xfrm>
            <a:off x="750429" y="3379791"/>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dirty="0"/>
              <a:t>Title</a:t>
            </a:r>
          </a:p>
        </p:txBody>
      </p:sp>
      <p:sp>
        <p:nvSpPr>
          <p:cNvPr id="33" name="Picture Placeholder 23">
            <a:extLst>
              <a:ext uri="{FF2B5EF4-FFF2-40B4-BE49-F238E27FC236}">
                <a16:creationId xmlns:a16="http://schemas.microsoft.com/office/drawing/2014/main" id="{FA9FEBB0-45F1-DF45-89C4-B343F8B20BA0}"/>
              </a:ext>
            </a:extLst>
          </p:cNvPr>
          <p:cNvSpPr>
            <a:spLocks noGrp="1"/>
          </p:cNvSpPr>
          <p:nvPr>
            <p:ph type="pic" sz="quarter" idx="28"/>
          </p:nvPr>
        </p:nvSpPr>
        <p:spPr>
          <a:xfrm>
            <a:off x="3549397" y="2068734"/>
            <a:ext cx="904987" cy="905641"/>
          </a:xfrm>
        </p:spPr>
        <p:txBody>
          <a:bodyPr>
            <a:noAutofit/>
          </a:bodyPr>
          <a:lstStyle>
            <a:lvl1pPr marL="0" indent="0">
              <a:buNone/>
              <a:defRPr sz="1400">
                <a:solidFill>
                  <a:schemeClr val="tx1"/>
                </a:solidFill>
              </a:defRPr>
            </a:lvl1pPr>
          </a:lstStyle>
          <a:p>
            <a:r>
              <a:rPr lang="en-US"/>
              <a:t>Click icon to add picture</a:t>
            </a:r>
            <a:endParaRPr lang="en-US" dirty="0"/>
          </a:p>
        </p:txBody>
      </p:sp>
      <p:sp>
        <p:nvSpPr>
          <p:cNvPr id="34" name="Text Placeholder 28">
            <a:extLst>
              <a:ext uri="{FF2B5EF4-FFF2-40B4-BE49-F238E27FC236}">
                <a16:creationId xmlns:a16="http://schemas.microsoft.com/office/drawing/2014/main" id="{EF331731-A7FC-C245-A9C1-0B1A2E994DB6}"/>
              </a:ext>
            </a:extLst>
          </p:cNvPr>
          <p:cNvSpPr>
            <a:spLocks noGrp="1"/>
          </p:cNvSpPr>
          <p:nvPr>
            <p:ph type="body" sz="quarter" idx="29" hasCustomPrompt="1"/>
          </p:nvPr>
        </p:nvSpPr>
        <p:spPr>
          <a:xfrm>
            <a:off x="3549398" y="2994545"/>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dirty="0"/>
              <a:t>Name</a:t>
            </a:r>
          </a:p>
        </p:txBody>
      </p:sp>
      <p:sp>
        <p:nvSpPr>
          <p:cNvPr id="35" name="Text Placeholder 28">
            <a:extLst>
              <a:ext uri="{FF2B5EF4-FFF2-40B4-BE49-F238E27FC236}">
                <a16:creationId xmlns:a16="http://schemas.microsoft.com/office/drawing/2014/main" id="{313B974E-E762-EE48-B2DF-C8F10DF73444}"/>
              </a:ext>
            </a:extLst>
          </p:cNvPr>
          <p:cNvSpPr>
            <a:spLocks noGrp="1"/>
          </p:cNvSpPr>
          <p:nvPr>
            <p:ph type="body" sz="quarter" idx="30" hasCustomPrompt="1"/>
          </p:nvPr>
        </p:nvSpPr>
        <p:spPr>
          <a:xfrm>
            <a:off x="3549397" y="3379791"/>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dirty="0"/>
              <a:t>Title</a:t>
            </a:r>
          </a:p>
        </p:txBody>
      </p:sp>
      <p:sp>
        <p:nvSpPr>
          <p:cNvPr id="36" name="Picture Placeholder 23">
            <a:extLst>
              <a:ext uri="{FF2B5EF4-FFF2-40B4-BE49-F238E27FC236}">
                <a16:creationId xmlns:a16="http://schemas.microsoft.com/office/drawing/2014/main" id="{8BA62E8C-79E6-D245-B706-FFB1E051B2D6}"/>
              </a:ext>
            </a:extLst>
          </p:cNvPr>
          <p:cNvSpPr>
            <a:spLocks noGrp="1"/>
          </p:cNvSpPr>
          <p:nvPr>
            <p:ph type="pic" sz="quarter" idx="31"/>
          </p:nvPr>
        </p:nvSpPr>
        <p:spPr>
          <a:xfrm>
            <a:off x="6348367" y="2068734"/>
            <a:ext cx="904987" cy="905641"/>
          </a:xfrm>
        </p:spPr>
        <p:txBody>
          <a:bodyPr>
            <a:noAutofit/>
          </a:bodyPr>
          <a:lstStyle>
            <a:lvl1pPr marL="0" indent="0">
              <a:buNone/>
              <a:defRPr sz="1400">
                <a:solidFill>
                  <a:schemeClr val="tx1"/>
                </a:solidFill>
              </a:defRPr>
            </a:lvl1pPr>
          </a:lstStyle>
          <a:p>
            <a:r>
              <a:rPr lang="en-US"/>
              <a:t>Click icon to add picture</a:t>
            </a:r>
            <a:endParaRPr lang="en-US" dirty="0"/>
          </a:p>
        </p:txBody>
      </p:sp>
      <p:sp>
        <p:nvSpPr>
          <p:cNvPr id="37" name="Text Placeholder 28">
            <a:extLst>
              <a:ext uri="{FF2B5EF4-FFF2-40B4-BE49-F238E27FC236}">
                <a16:creationId xmlns:a16="http://schemas.microsoft.com/office/drawing/2014/main" id="{4199EE50-5386-0446-8ADA-23C1B0D6EA4F}"/>
              </a:ext>
            </a:extLst>
          </p:cNvPr>
          <p:cNvSpPr>
            <a:spLocks noGrp="1"/>
          </p:cNvSpPr>
          <p:nvPr>
            <p:ph type="body" sz="quarter" idx="32" hasCustomPrompt="1"/>
          </p:nvPr>
        </p:nvSpPr>
        <p:spPr>
          <a:xfrm>
            <a:off x="6348368" y="2994545"/>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dirty="0"/>
              <a:t>Name</a:t>
            </a:r>
          </a:p>
        </p:txBody>
      </p:sp>
      <p:sp>
        <p:nvSpPr>
          <p:cNvPr id="38" name="Text Placeholder 28">
            <a:extLst>
              <a:ext uri="{FF2B5EF4-FFF2-40B4-BE49-F238E27FC236}">
                <a16:creationId xmlns:a16="http://schemas.microsoft.com/office/drawing/2014/main" id="{478AB5CA-B5A5-934D-BF51-1485953A703D}"/>
              </a:ext>
            </a:extLst>
          </p:cNvPr>
          <p:cNvSpPr>
            <a:spLocks noGrp="1"/>
          </p:cNvSpPr>
          <p:nvPr>
            <p:ph type="body" sz="quarter" idx="33" hasCustomPrompt="1"/>
          </p:nvPr>
        </p:nvSpPr>
        <p:spPr>
          <a:xfrm>
            <a:off x="6348367" y="3379791"/>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dirty="0"/>
              <a:t>Title</a:t>
            </a:r>
          </a:p>
        </p:txBody>
      </p:sp>
      <p:sp>
        <p:nvSpPr>
          <p:cNvPr id="39" name="Picture Placeholder 23">
            <a:extLst>
              <a:ext uri="{FF2B5EF4-FFF2-40B4-BE49-F238E27FC236}">
                <a16:creationId xmlns:a16="http://schemas.microsoft.com/office/drawing/2014/main" id="{3D78BE06-1FC7-3C43-BD15-F4137B564B58}"/>
              </a:ext>
            </a:extLst>
          </p:cNvPr>
          <p:cNvSpPr>
            <a:spLocks noGrp="1"/>
          </p:cNvSpPr>
          <p:nvPr>
            <p:ph type="pic" sz="quarter" idx="34"/>
          </p:nvPr>
        </p:nvSpPr>
        <p:spPr>
          <a:xfrm>
            <a:off x="9147335" y="2068734"/>
            <a:ext cx="904987" cy="905641"/>
          </a:xfrm>
        </p:spPr>
        <p:txBody>
          <a:bodyPr>
            <a:noAutofit/>
          </a:bodyPr>
          <a:lstStyle>
            <a:lvl1pPr marL="0" indent="0">
              <a:buNone/>
              <a:defRPr sz="1400">
                <a:solidFill>
                  <a:schemeClr val="tx1"/>
                </a:solidFill>
              </a:defRPr>
            </a:lvl1pPr>
          </a:lstStyle>
          <a:p>
            <a:r>
              <a:rPr lang="en-US"/>
              <a:t>Click icon to add picture</a:t>
            </a:r>
            <a:endParaRPr lang="en-US" dirty="0"/>
          </a:p>
        </p:txBody>
      </p:sp>
      <p:sp>
        <p:nvSpPr>
          <p:cNvPr id="40" name="Text Placeholder 28">
            <a:extLst>
              <a:ext uri="{FF2B5EF4-FFF2-40B4-BE49-F238E27FC236}">
                <a16:creationId xmlns:a16="http://schemas.microsoft.com/office/drawing/2014/main" id="{14F01FCC-4797-0343-8739-20331C751C18}"/>
              </a:ext>
            </a:extLst>
          </p:cNvPr>
          <p:cNvSpPr>
            <a:spLocks noGrp="1"/>
          </p:cNvSpPr>
          <p:nvPr>
            <p:ph type="body" sz="quarter" idx="35" hasCustomPrompt="1"/>
          </p:nvPr>
        </p:nvSpPr>
        <p:spPr>
          <a:xfrm>
            <a:off x="9147336" y="2994545"/>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dirty="0"/>
              <a:t>Name</a:t>
            </a:r>
          </a:p>
        </p:txBody>
      </p:sp>
      <p:sp>
        <p:nvSpPr>
          <p:cNvPr id="41" name="Text Placeholder 28">
            <a:extLst>
              <a:ext uri="{FF2B5EF4-FFF2-40B4-BE49-F238E27FC236}">
                <a16:creationId xmlns:a16="http://schemas.microsoft.com/office/drawing/2014/main" id="{33FBE6CA-EC7A-1A4B-ADA3-6B78F2DE09C2}"/>
              </a:ext>
            </a:extLst>
          </p:cNvPr>
          <p:cNvSpPr>
            <a:spLocks noGrp="1"/>
          </p:cNvSpPr>
          <p:nvPr>
            <p:ph type="body" sz="quarter" idx="36" hasCustomPrompt="1"/>
          </p:nvPr>
        </p:nvSpPr>
        <p:spPr>
          <a:xfrm>
            <a:off x="9147335" y="3379791"/>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dirty="0"/>
              <a:t>Title</a:t>
            </a:r>
          </a:p>
        </p:txBody>
      </p:sp>
      <p:sp>
        <p:nvSpPr>
          <p:cNvPr id="42" name="Picture Placeholder 23">
            <a:extLst>
              <a:ext uri="{FF2B5EF4-FFF2-40B4-BE49-F238E27FC236}">
                <a16:creationId xmlns:a16="http://schemas.microsoft.com/office/drawing/2014/main" id="{6DD7CCE4-AD48-B64F-909E-F88961FBDFC5}"/>
              </a:ext>
            </a:extLst>
          </p:cNvPr>
          <p:cNvSpPr>
            <a:spLocks noGrp="1"/>
          </p:cNvSpPr>
          <p:nvPr>
            <p:ph type="pic" sz="quarter" idx="37"/>
          </p:nvPr>
        </p:nvSpPr>
        <p:spPr>
          <a:xfrm>
            <a:off x="750429" y="4118551"/>
            <a:ext cx="904987" cy="905641"/>
          </a:xfrm>
        </p:spPr>
        <p:txBody>
          <a:bodyPr>
            <a:noAutofit/>
          </a:bodyPr>
          <a:lstStyle>
            <a:lvl1pPr marL="0" indent="0">
              <a:buNone/>
              <a:defRPr sz="1400">
                <a:solidFill>
                  <a:schemeClr val="tx1"/>
                </a:solidFill>
              </a:defRPr>
            </a:lvl1pPr>
          </a:lstStyle>
          <a:p>
            <a:r>
              <a:rPr lang="en-US"/>
              <a:t>Click icon to add picture</a:t>
            </a:r>
            <a:endParaRPr lang="en-US" dirty="0"/>
          </a:p>
        </p:txBody>
      </p:sp>
      <p:sp>
        <p:nvSpPr>
          <p:cNvPr id="43" name="Text Placeholder 28">
            <a:extLst>
              <a:ext uri="{FF2B5EF4-FFF2-40B4-BE49-F238E27FC236}">
                <a16:creationId xmlns:a16="http://schemas.microsoft.com/office/drawing/2014/main" id="{C076E7E2-3D95-EA47-BF86-444615F1F141}"/>
              </a:ext>
            </a:extLst>
          </p:cNvPr>
          <p:cNvSpPr>
            <a:spLocks noGrp="1"/>
          </p:cNvSpPr>
          <p:nvPr>
            <p:ph type="body" sz="quarter" idx="38" hasCustomPrompt="1"/>
          </p:nvPr>
        </p:nvSpPr>
        <p:spPr>
          <a:xfrm>
            <a:off x="750430" y="5044362"/>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dirty="0"/>
              <a:t>Name</a:t>
            </a:r>
          </a:p>
        </p:txBody>
      </p:sp>
      <p:sp>
        <p:nvSpPr>
          <p:cNvPr id="44" name="Text Placeholder 28">
            <a:extLst>
              <a:ext uri="{FF2B5EF4-FFF2-40B4-BE49-F238E27FC236}">
                <a16:creationId xmlns:a16="http://schemas.microsoft.com/office/drawing/2014/main" id="{612499D2-373C-3940-97A5-FCA8B245BE45}"/>
              </a:ext>
            </a:extLst>
          </p:cNvPr>
          <p:cNvSpPr>
            <a:spLocks noGrp="1"/>
          </p:cNvSpPr>
          <p:nvPr>
            <p:ph type="body" sz="quarter" idx="39" hasCustomPrompt="1"/>
          </p:nvPr>
        </p:nvSpPr>
        <p:spPr>
          <a:xfrm>
            <a:off x="750429" y="5429608"/>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dirty="0"/>
              <a:t>Title</a:t>
            </a:r>
          </a:p>
        </p:txBody>
      </p:sp>
      <p:sp>
        <p:nvSpPr>
          <p:cNvPr id="45" name="Picture Placeholder 23">
            <a:extLst>
              <a:ext uri="{FF2B5EF4-FFF2-40B4-BE49-F238E27FC236}">
                <a16:creationId xmlns:a16="http://schemas.microsoft.com/office/drawing/2014/main" id="{24B34D6D-4F7E-3942-B8D7-9970BDE53C10}"/>
              </a:ext>
            </a:extLst>
          </p:cNvPr>
          <p:cNvSpPr>
            <a:spLocks noGrp="1"/>
          </p:cNvSpPr>
          <p:nvPr>
            <p:ph type="pic" sz="quarter" idx="40"/>
          </p:nvPr>
        </p:nvSpPr>
        <p:spPr>
          <a:xfrm>
            <a:off x="3549397" y="4118551"/>
            <a:ext cx="904987" cy="905641"/>
          </a:xfrm>
        </p:spPr>
        <p:txBody>
          <a:bodyPr>
            <a:noAutofit/>
          </a:bodyPr>
          <a:lstStyle>
            <a:lvl1pPr marL="0" indent="0">
              <a:buNone/>
              <a:defRPr sz="1400">
                <a:solidFill>
                  <a:schemeClr val="tx1"/>
                </a:solidFill>
              </a:defRPr>
            </a:lvl1pPr>
          </a:lstStyle>
          <a:p>
            <a:r>
              <a:rPr lang="en-US"/>
              <a:t>Click icon to add picture</a:t>
            </a:r>
            <a:endParaRPr lang="en-US" dirty="0"/>
          </a:p>
        </p:txBody>
      </p:sp>
      <p:sp>
        <p:nvSpPr>
          <p:cNvPr id="46" name="Text Placeholder 28">
            <a:extLst>
              <a:ext uri="{FF2B5EF4-FFF2-40B4-BE49-F238E27FC236}">
                <a16:creationId xmlns:a16="http://schemas.microsoft.com/office/drawing/2014/main" id="{D34EDB1D-7E85-D242-B6AE-F6D6907D325A}"/>
              </a:ext>
            </a:extLst>
          </p:cNvPr>
          <p:cNvSpPr>
            <a:spLocks noGrp="1"/>
          </p:cNvSpPr>
          <p:nvPr>
            <p:ph type="body" sz="quarter" idx="41" hasCustomPrompt="1"/>
          </p:nvPr>
        </p:nvSpPr>
        <p:spPr>
          <a:xfrm>
            <a:off x="3549398" y="5044362"/>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dirty="0"/>
              <a:t>Name</a:t>
            </a:r>
          </a:p>
        </p:txBody>
      </p:sp>
      <p:sp>
        <p:nvSpPr>
          <p:cNvPr id="47" name="Text Placeholder 28">
            <a:extLst>
              <a:ext uri="{FF2B5EF4-FFF2-40B4-BE49-F238E27FC236}">
                <a16:creationId xmlns:a16="http://schemas.microsoft.com/office/drawing/2014/main" id="{3E3BFFF0-114B-6D42-B5E0-8020AC2E26BF}"/>
              </a:ext>
            </a:extLst>
          </p:cNvPr>
          <p:cNvSpPr>
            <a:spLocks noGrp="1"/>
          </p:cNvSpPr>
          <p:nvPr>
            <p:ph type="body" sz="quarter" idx="42" hasCustomPrompt="1"/>
          </p:nvPr>
        </p:nvSpPr>
        <p:spPr>
          <a:xfrm>
            <a:off x="3549397" y="5429608"/>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dirty="0"/>
              <a:t>Title</a:t>
            </a:r>
          </a:p>
        </p:txBody>
      </p:sp>
      <p:sp>
        <p:nvSpPr>
          <p:cNvPr id="48" name="Picture Placeholder 23">
            <a:extLst>
              <a:ext uri="{FF2B5EF4-FFF2-40B4-BE49-F238E27FC236}">
                <a16:creationId xmlns:a16="http://schemas.microsoft.com/office/drawing/2014/main" id="{EB4488EE-E854-724E-95AE-B9943EE249EA}"/>
              </a:ext>
            </a:extLst>
          </p:cNvPr>
          <p:cNvSpPr>
            <a:spLocks noGrp="1"/>
          </p:cNvSpPr>
          <p:nvPr>
            <p:ph type="pic" sz="quarter" idx="43"/>
          </p:nvPr>
        </p:nvSpPr>
        <p:spPr>
          <a:xfrm>
            <a:off x="6348367" y="4118551"/>
            <a:ext cx="904987" cy="905641"/>
          </a:xfrm>
        </p:spPr>
        <p:txBody>
          <a:bodyPr>
            <a:noAutofit/>
          </a:bodyPr>
          <a:lstStyle>
            <a:lvl1pPr marL="0" indent="0">
              <a:buNone/>
              <a:defRPr sz="1400">
                <a:solidFill>
                  <a:schemeClr val="tx1"/>
                </a:solidFill>
              </a:defRPr>
            </a:lvl1pPr>
          </a:lstStyle>
          <a:p>
            <a:r>
              <a:rPr lang="en-US"/>
              <a:t>Click icon to add picture</a:t>
            </a:r>
            <a:endParaRPr lang="en-US" dirty="0"/>
          </a:p>
        </p:txBody>
      </p:sp>
      <p:sp>
        <p:nvSpPr>
          <p:cNvPr id="49" name="Text Placeholder 28">
            <a:extLst>
              <a:ext uri="{FF2B5EF4-FFF2-40B4-BE49-F238E27FC236}">
                <a16:creationId xmlns:a16="http://schemas.microsoft.com/office/drawing/2014/main" id="{C5551B4D-583E-D644-9069-EC096CE76F50}"/>
              </a:ext>
            </a:extLst>
          </p:cNvPr>
          <p:cNvSpPr>
            <a:spLocks noGrp="1"/>
          </p:cNvSpPr>
          <p:nvPr>
            <p:ph type="body" sz="quarter" idx="44" hasCustomPrompt="1"/>
          </p:nvPr>
        </p:nvSpPr>
        <p:spPr>
          <a:xfrm>
            <a:off x="6348368" y="5044362"/>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dirty="0"/>
              <a:t>Name</a:t>
            </a:r>
          </a:p>
        </p:txBody>
      </p:sp>
      <p:sp>
        <p:nvSpPr>
          <p:cNvPr id="50" name="Text Placeholder 28">
            <a:extLst>
              <a:ext uri="{FF2B5EF4-FFF2-40B4-BE49-F238E27FC236}">
                <a16:creationId xmlns:a16="http://schemas.microsoft.com/office/drawing/2014/main" id="{E30C4783-1643-2243-BB4F-E99E04D9216B}"/>
              </a:ext>
            </a:extLst>
          </p:cNvPr>
          <p:cNvSpPr>
            <a:spLocks noGrp="1"/>
          </p:cNvSpPr>
          <p:nvPr>
            <p:ph type="body" sz="quarter" idx="45" hasCustomPrompt="1"/>
          </p:nvPr>
        </p:nvSpPr>
        <p:spPr>
          <a:xfrm>
            <a:off x="6348367" y="5429608"/>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dirty="0"/>
              <a:t>Title</a:t>
            </a:r>
          </a:p>
        </p:txBody>
      </p:sp>
      <p:sp>
        <p:nvSpPr>
          <p:cNvPr id="51" name="Picture Placeholder 23">
            <a:extLst>
              <a:ext uri="{FF2B5EF4-FFF2-40B4-BE49-F238E27FC236}">
                <a16:creationId xmlns:a16="http://schemas.microsoft.com/office/drawing/2014/main" id="{7BBADCE0-02E8-3249-8CBA-17D3783DFE70}"/>
              </a:ext>
            </a:extLst>
          </p:cNvPr>
          <p:cNvSpPr>
            <a:spLocks noGrp="1"/>
          </p:cNvSpPr>
          <p:nvPr>
            <p:ph type="pic" sz="quarter" idx="46"/>
          </p:nvPr>
        </p:nvSpPr>
        <p:spPr>
          <a:xfrm>
            <a:off x="9147335" y="4118551"/>
            <a:ext cx="904987" cy="905641"/>
          </a:xfrm>
        </p:spPr>
        <p:txBody>
          <a:bodyPr>
            <a:noAutofit/>
          </a:bodyPr>
          <a:lstStyle>
            <a:lvl1pPr marL="0" indent="0">
              <a:buNone/>
              <a:defRPr sz="1400">
                <a:solidFill>
                  <a:schemeClr val="tx1"/>
                </a:solidFill>
              </a:defRPr>
            </a:lvl1pPr>
          </a:lstStyle>
          <a:p>
            <a:r>
              <a:rPr lang="en-US"/>
              <a:t>Click icon to add picture</a:t>
            </a:r>
            <a:endParaRPr lang="en-US" dirty="0"/>
          </a:p>
        </p:txBody>
      </p:sp>
      <p:sp>
        <p:nvSpPr>
          <p:cNvPr id="52" name="Text Placeholder 28">
            <a:extLst>
              <a:ext uri="{FF2B5EF4-FFF2-40B4-BE49-F238E27FC236}">
                <a16:creationId xmlns:a16="http://schemas.microsoft.com/office/drawing/2014/main" id="{8D294C40-97E4-FF4F-8A02-10FC7D0EE8B0}"/>
              </a:ext>
            </a:extLst>
          </p:cNvPr>
          <p:cNvSpPr>
            <a:spLocks noGrp="1"/>
          </p:cNvSpPr>
          <p:nvPr>
            <p:ph type="body" sz="quarter" idx="47" hasCustomPrompt="1"/>
          </p:nvPr>
        </p:nvSpPr>
        <p:spPr>
          <a:xfrm>
            <a:off x="9147336" y="5044362"/>
            <a:ext cx="2281237" cy="347662"/>
          </a:xfrm>
        </p:spPr>
        <p:txBody>
          <a:bodyPr lIns="0" tIns="0" rIns="0" bIns="0" anchor="b" anchorCtr="0">
            <a:noAutofit/>
          </a:bodyPr>
          <a:lstStyle>
            <a:lvl1pPr marL="0" indent="0" algn="l">
              <a:lnSpc>
                <a:spcPct val="100000"/>
              </a:lnSpc>
              <a:spcBef>
                <a:spcPts val="0"/>
              </a:spcBef>
              <a:buNone/>
              <a:defRPr sz="1800" b="1" spc="20" baseline="0">
                <a:solidFill>
                  <a:schemeClr val="tx1"/>
                </a:solidFill>
                <a:latin typeface="+mn-lt"/>
              </a:defRPr>
            </a:lvl1pPr>
          </a:lstStyle>
          <a:p>
            <a:pPr lvl="0"/>
            <a:r>
              <a:rPr lang="en-US" dirty="0"/>
              <a:t>Name</a:t>
            </a:r>
          </a:p>
        </p:txBody>
      </p:sp>
      <p:sp>
        <p:nvSpPr>
          <p:cNvPr id="53" name="Text Placeholder 28">
            <a:extLst>
              <a:ext uri="{FF2B5EF4-FFF2-40B4-BE49-F238E27FC236}">
                <a16:creationId xmlns:a16="http://schemas.microsoft.com/office/drawing/2014/main" id="{8B38241F-01B5-574C-A827-67C6352C463C}"/>
              </a:ext>
            </a:extLst>
          </p:cNvPr>
          <p:cNvSpPr>
            <a:spLocks noGrp="1"/>
          </p:cNvSpPr>
          <p:nvPr>
            <p:ph type="body" sz="quarter" idx="48" hasCustomPrompt="1"/>
          </p:nvPr>
        </p:nvSpPr>
        <p:spPr>
          <a:xfrm>
            <a:off x="9147335" y="5429608"/>
            <a:ext cx="2281237" cy="347662"/>
          </a:xfrm>
        </p:spPr>
        <p:txBody>
          <a:bodyPr lIns="0" tIns="0" rIns="0" bIns="0">
            <a:noAutofit/>
          </a:bodyPr>
          <a:lstStyle>
            <a:lvl1pPr marL="0" indent="0" algn="l">
              <a:lnSpc>
                <a:spcPct val="100000"/>
              </a:lnSpc>
              <a:spcBef>
                <a:spcPts val="0"/>
              </a:spcBef>
              <a:buNone/>
              <a:defRPr sz="1400" b="0" spc="20" baseline="0">
                <a:solidFill>
                  <a:schemeClr val="tx1"/>
                </a:solidFill>
                <a:latin typeface="+mn-lt"/>
              </a:defRPr>
            </a:lvl1pPr>
          </a:lstStyle>
          <a:p>
            <a:pPr lvl="0"/>
            <a:r>
              <a:rPr lang="en-US" dirty="0"/>
              <a:t>Title</a:t>
            </a:r>
          </a:p>
        </p:txBody>
      </p:sp>
      <p:sp>
        <p:nvSpPr>
          <p:cNvPr id="18" name="Date Placeholder 17">
            <a:extLst>
              <a:ext uri="{FF2B5EF4-FFF2-40B4-BE49-F238E27FC236}">
                <a16:creationId xmlns:a16="http://schemas.microsoft.com/office/drawing/2014/main" id="{30445668-2DC5-E84C-8B16-922BC95F13F2}"/>
              </a:ext>
            </a:extLst>
          </p:cNvPr>
          <p:cNvSpPr>
            <a:spLocks noGrp="1"/>
          </p:cNvSpPr>
          <p:nvPr>
            <p:ph type="dt" sz="half" idx="25"/>
          </p:nvPr>
        </p:nvSpPr>
        <p:spPr/>
        <p:txBody>
          <a:bodyPr>
            <a:noAutofit/>
          </a:bodyPr>
          <a:lstStyle>
            <a:lvl1pPr>
              <a:defRPr>
                <a:solidFill>
                  <a:schemeClr val="accent3"/>
                </a:solidFill>
                <a:latin typeface="+mn-lt"/>
              </a:defRPr>
            </a:lvl1pPr>
          </a:lstStyle>
          <a:p>
            <a:fld id="{75594855-01E8-5A4B-B2B8-E2ECEF879100}" type="datetime1">
              <a:rPr lang="en-US" smtClean="0"/>
              <a:pPr/>
              <a:t>1/16/2025</a:t>
            </a:fld>
            <a:endParaRPr lang="en-US" dirty="0"/>
          </a:p>
        </p:txBody>
      </p:sp>
      <p:sp>
        <p:nvSpPr>
          <p:cNvPr id="22" name="Footer Placeholder 21">
            <a:extLst>
              <a:ext uri="{FF2B5EF4-FFF2-40B4-BE49-F238E27FC236}">
                <a16:creationId xmlns:a16="http://schemas.microsoft.com/office/drawing/2014/main" id="{D9227732-A878-814C-8621-64ED1B2CCF9F}"/>
              </a:ext>
            </a:extLst>
          </p:cNvPr>
          <p:cNvSpPr>
            <a:spLocks noGrp="1"/>
          </p:cNvSpPr>
          <p:nvPr>
            <p:ph type="ftr" sz="quarter" idx="26"/>
          </p:nvPr>
        </p:nvSpPr>
        <p:spPr/>
        <p:txBody>
          <a:bodyPr>
            <a:noAutofit/>
          </a:bodyPr>
          <a:lstStyle>
            <a:lvl1pPr>
              <a:defRPr>
                <a:solidFill>
                  <a:schemeClr val="accent3"/>
                </a:solidFill>
                <a:latin typeface="+mn-lt"/>
              </a:defRPr>
            </a:lvl1pPr>
          </a:lstStyle>
          <a:p>
            <a:r>
              <a:rPr lang="en-US" dirty="0"/>
              <a:t>PRESENTATION TITLE</a:t>
            </a:r>
          </a:p>
        </p:txBody>
      </p:sp>
      <p:sp>
        <p:nvSpPr>
          <p:cNvPr id="23" name="Slide Number Placeholder 22">
            <a:extLst>
              <a:ext uri="{FF2B5EF4-FFF2-40B4-BE49-F238E27FC236}">
                <a16:creationId xmlns:a16="http://schemas.microsoft.com/office/drawing/2014/main" id="{CE9F02AC-6DFB-0C47-BC8E-4B0594007F33}"/>
              </a:ext>
            </a:extLst>
          </p:cNvPr>
          <p:cNvSpPr>
            <a:spLocks noGrp="1"/>
          </p:cNvSpPr>
          <p:nvPr>
            <p:ph type="sldNum" sz="quarter" idx="27"/>
          </p:nvPr>
        </p:nvSpPr>
        <p:spPr/>
        <p:txBody>
          <a:bodyPr>
            <a:noAutofit/>
          </a:bodyPr>
          <a:lstStyle>
            <a:lvl1pPr>
              <a:defRPr>
                <a:solidFill>
                  <a:schemeClr val="accent3"/>
                </a:solidFill>
                <a:latin typeface="+mn-lt"/>
              </a:defRPr>
            </a:lvl1p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20057219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198F9AA-2C87-421D-97C1-B4248DFDC2C2}"/>
              </a:ext>
            </a:extLst>
          </p:cNvPr>
          <p:cNvSpPr>
            <a:spLocks noGrp="1"/>
          </p:cNvSpPr>
          <p:nvPr>
            <p:ph type="title"/>
          </p:nvPr>
        </p:nvSpPr>
        <p:spPr>
          <a:xfrm>
            <a:off x="381000" y="381000"/>
            <a:ext cx="11430000" cy="1325563"/>
          </a:xfrm>
          <a:prstGeom prst="rect">
            <a:avLst/>
          </a:prstGeom>
        </p:spPr>
        <p:txBody>
          <a:bodyPr vert="horz" lIns="91440" tIns="45720" rIns="91440" bIns="45720" rtlCol="0" anchor="ctr">
            <a:noAutofit/>
          </a:bodyPr>
          <a:lstStyle/>
          <a:p>
            <a:r>
              <a:rPr lang="en-US"/>
              <a:t>Click to edit Master title style</a:t>
            </a:r>
          </a:p>
        </p:txBody>
      </p:sp>
      <p:sp>
        <p:nvSpPr>
          <p:cNvPr id="3" name="Text Placeholder 2">
            <a:extLst>
              <a:ext uri="{FF2B5EF4-FFF2-40B4-BE49-F238E27FC236}">
                <a16:creationId xmlns:a16="http://schemas.microsoft.com/office/drawing/2014/main" id="{AE98FC63-C8D2-4CE6-A3F1-EE8ED24590C4}"/>
              </a:ext>
            </a:extLst>
          </p:cNvPr>
          <p:cNvSpPr>
            <a:spLocks noGrp="1"/>
          </p:cNvSpPr>
          <p:nvPr>
            <p:ph type="body" idx="1"/>
          </p:nvPr>
        </p:nvSpPr>
        <p:spPr>
          <a:xfrm>
            <a:off x="381000" y="1825625"/>
            <a:ext cx="11430000"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ED77A09-15C2-4E47-948E-AACAFCA47D40}"/>
              </a:ext>
            </a:extLst>
          </p:cNvPr>
          <p:cNvSpPr>
            <a:spLocks noGrp="1"/>
          </p:cNvSpPr>
          <p:nvPr>
            <p:ph type="dt" sz="half" idx="2"/>
          </p:nvPr>
        </p:nvSpPr>
        <p:spPr>
          <a:xfrm>
            <a:off x="381000" y="6356350"/>
            <a:ext cx="2743200" cy="365125"/>
          </a:xfrm>
          <a:prstGeom prst="rect">
            <a:avLst/>
          </a:prstGeom>
        </p:spPr>
        <p:txBody>
          <a:bodyPr vert="horz" lIns="91440" tIns="45720" rIns="91440" bIns="45720" rtlCol="0" anchor="ctr">
            <a:noAutofit/>
          </a:bodyPr>
          <a:lstStyle>
            <a:lvl1pPr algn="l">
              <a:defRPr sz="1200">
                <a:solidFill>
                  <a:schemeClr val="tx2"/>
                </a:solidFill>
                <a:latin typeface="+mn-lt"/>
              </a:defRPr>
            </a:lvl1pPr>
          </a:lstStyle>
          <a:p>
            <a:fld id="{B562DF68-3089-814D-8A14-C651FE91885E}" type="datetime1">
              <a:rPr lang="en-US" smtClean="0"/>
              <a:pPr/>
              <a:t>1/16/2025</a:t>
            </a:fld>
            <a:endParaRPr lang="en-US" dirty="0"/>
          </a:p>
        </p:txBody>
      </p:sp>
      <p:sp>
        <p:nvSpPr>
          <p:cNvPr id="5" name="Footer Placeholder 4">
            <a:extLst>
              <a:ext uri="{FF2B5EF4-FFF2-40B4-BE49-F238E27FC236}">
                <a16:creationId xmlns:a16="http://schemas.microsoft.com/office/drawing/2014/main" id="{60567522-C3B6-46EB-A361-BEC2510B00C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noAutofit/>
          </a:bodyPr>
          <a:lstStyle>
            <a:lvl1pPr algn="ctr">
              <a:defRPr sz="1200">
                <a:solidFill>
                  <a:schemeClr val="tx2"/>
                </a:solidFill>
                <a:latin typeface="+mn-lt"/>
              </a:defRPr>
            </a:lvl1pPr>
          </a:lstStyle>
          <a:p>
            <a:r>
              <a:rPr lang="en-US" dirty="0"/>
              <a:t>PRESENTATION TITLE</a:t>
            </a:r>
          </a:p>
        </p:txBody>
      </p:sp>
      <p:sp>
        <p:nvSpPr>
          <p:cNvPr id="6" name="Slide Number Placeholder 5">
            <a:extLst>
              <a:ext uri="{FF2B5EF4-FFF2-40B4-BE49-F238E27FC236}">
                <a16:creationId xmlns:a16="http://schemas.microsoft.com/office/drawing/2014/main" id="{CDC57CF0-034F-450D-937C-718D5AF1A059}"/>
              </a:ext>
            </a:extLst>
          </p:cNvPr>
          <p:cNvSpPr>
            <a:spLocks noGrp="1"/>
          </p:cNvSpPr>
          <p:nvPr>
            <p:ph type="sldNum" sz="quarter" idx="4"/>
          </p:nvPr>
        </p:nvSpPr>
        <p:spPr>
          <a:xfrm>
            <a:off x="9067800" y="6356350"/>
            <a:ext cx="2743200" cy="365125"/>
          </a:xfrm>
          <a:prstGeom prst="rect">
            <a:avLst/>
          </a:prstGeom>
        </p:spPr>
        <p:txBody>
          <a:bodyPr vert="horz" lIns="91440" tIns="45720" rIns="91440" bIns="45720" rtlCol="0" anchor="ctr">
            <a:noAutofit/>
          </a:bodyPr>
          <a:lstStyle>
            <a:lvl1pPr algn="r">
              <a:defRPr sz="1200">
                <a:solidFill>
                  <a:schemeClr val="tx2"/>
                </a:solidFill>
                <a:latin typeface="+mn-lt"/>
              </a:defRPr>
            </a:lvl1pPr>
          </a:lstStyle>
          <a:p>
            <a:fld id="{294A09A9-5501-47C1-A89A-A340965A2BE2}" type="slidenum">
              <a:rPr lang="en-US" smtClean="0"/>
              <a:pPr/>
              <a:t>‹#›</a:t>
            </a:fld>
            <a:endParaRPr lang="en-US" dirty="0"/>
          </a:p>
        </p:txBody>
      </p:sp>
    </p:spTree>
    <p:extLst>
      <p:ext uri="{BB962C8B-B14F-4D97-AF65-F5344CB8AC3E}">
        <p14:creationId xmlns:p14="http://schemas.microsoft.com/office/powerpoint/2010/main" val="17883539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9" r:id="rId4"/>
    <p:sldLayoutId id="2147483660" r:id="rId5"/>
    <p:sldLayoutId id="2147483661" r:id="rId6"/>
    <p:sldLayoutId id="2147483654" r:id="rId7"/>
    <p:sldLayoutId id="2147483658" r:id="rId8"/>
    <p:sldLayoutId id="2147483662" r:id="rId9"/>
    <p:sldLayoutId id="2147483663" r:id="rId10"/>
    <p:sldLayoutId id="2147483664" r:id="rId11"/>
    <p:sldLayoutId id="2147483665" r:id="rId12"/>
    <p:sldLayoutId id="2147483666" r:id="rId13"/>
    <p:sldLayoutId id="2147483680" r:id="rId14"/>
    <p:sldLayoutId id="2147483681" r:id="rId15"/>
    <p:sldLayoutId id="2147483682" r:id="rId16"/>
    <p:sldLayoutId id="2147483683" r:id="rId17"/>
    <p:sldLayoutId id="2147483684" r:id="rId1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A4A3A4"/>
          </p15:clr>
        </p15:guide>
        <p15:guide id="2" pos="3840">
          <p15:clr>
            <a:srgbClr val="A4A3A4"/>
          </p15:clr>
        </p15:guide>
        <p15:guide id="3" pos="240">
          <p15:clr>
            <a:srgbClr val="547EBF"/>
          </p15:clr>
        </p15:guide>
        <p15:guide id="4" orient="horz" pos="240">
          <p15:clr>
            <a:srgbClr val="547EBF"/>
          </p15:clr>
        </p15:guide>
        <p15:guide id="5" pos="7440">
          <p15:clr>
            <a:srgbClr val="547EBF"/>
          </p15:clr>
        </p15:guide>
        <p15:guide id="6" orient="horz" pos="4080">
          <p15:clr>
            <a:srgbClr val="547EBF"/>
          </p15:clr>
        </p15:guide>
        <p15:guide id="7" pos="3960">
          <p15:clr>
            <a:srgbClr val="547EBF"/>
          </p15:clr>
        </p15:guide>
        <p15:guide id="8" pos="3720">
          <p15:clr>
            <a:srgbClr val="547EBF"/>
          </p15:clr>
        </p15:guide>
        <p15:guide id="9" pos="2112">
          <p15:clr>
            <a:srgbClr val="547EBF"/>
          </p15:clr>
        </p15:guide>
        <p15:guide id="10" pos="1848">
          <p15:clr>
            <a:srgbClr val="547EBF"/>
          </p15:clr>
        </p15:guide>
        <p15:guide id="11" pos="5568">
          <p15:clr>
            <a:srgbClr val="547EBF"/>
          </p15:clr>
        </p15:guide>
        <p15:guide id="12" pos="5832">
          <p15:clr>
            <a:srgbClr val="547EBF"/>
          </p15:clr>
        </p15:guide>
        <p15:guide id="13" pos="4968">
          <p15:clr>
            <a:srgbClr val="9FCC3B"/>
          </p15:clr>
        </p15:guide>
        <p15:guide id="14" pos="5208">
          <p15:clr>
            <a:srgbClr val="9FCC3B"/>
          </p15:clr>
        </p15:guide>
        <p15:guide id="15" pos="2712">
          <p15:clr>
            <a:srgbClr val="9FCC3B"/>
          </p15:clr>
        </p15:guide>
        <p15:guide id="16" pos="2472">
          <p15:clr>
            <a:srgbClr val="9FCC3B"/>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hyperlink" Target="mailto:Howen@library.rochester.edu"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hyperlink" Target="https://grants.nih.gov/grants/guide/notice-files/NOT-OD-25-047.html" TargetMode="Externa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hyperlink" Target="https://www.library.rochester.edu/research/scholarly-publishing" TargetMode="External"/><Relationship Id="rId2" Type="http://schemas.openxmlformats.org/officeDocument/2006/relationships/hyperlink" Target="https://grants.nih.gov/grants/guide/notice-files/NOT-OD-25-047.html" TargetMode="Externa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hyperlink" Target="https://sharing.nih.gov/data-management-and-sharing-policy/planning-and-budgeting-for-data-management-and-sharing/writing-a-data-management-and-sharing-plan#sample-plans" TargetMode="Externa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hyperlink" Target="https://grants.nih.gov/grants/guide/notice-files/NOT-OD-21-014.html" TargetMode="External"/><Relationship Id="rId2" Type="http://schemas.openxmlformats.org/officeDocument/2006/relationships/diagramData" Target="../diagrams/data2.xml"/><Relationship Id="rId1" Type="http://schemas.openxmlformats.org/officeDocument/2006/relationships/slideLayout" Target="../slideLayouts/slideLayout1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9.xml.rels><?xml version="1.0" encoding="UTF-8" standalone="yes"?>
<Relationships xmlns="http://schemas.openxmlformats.org/package/2006/relationships"><Relationship Id="rId2" Type="http://schemas.openxmlformats.org/officeDocument/2006/relationships/hyperlink" Target="https://grants.nih.gov/grants/guide/notice-files/NOT-OD-21-014.html" TargetMode="Externa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hyperlink" Target="https://www.library.rochester.edu/services/data-management-and-sharing" TargetMode="External"/><Relationship Id="rId2" Type="http://schemas.openxmlformats.org/officeDocument/2006/relationships/hyperlink" Target="https://doi.org/10.60593/ur.d.c.7275208" TargetMode="Externa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hyperlink" Target="https://oir.nih.gov/sourcebook/intramural-program-oversight/intramural-data-sharing/2023-nih-data-management-sharing-policy" TargetMode="External"/><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hyperlink" Target="https://sharing.nih.gov/sites/default/files/flmngr/Human%20Genomic%20Data_NHGRI%20Sample%20DMS%20Plan_v1.pdf"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hyperlink" Target="https://oir.nih.gov/sourcebook/intramural-program-oversight/intramural-data-sharing/2023-nih-data-management-sharing-policy" TargetMode="External"/><Relationship Id="rId2" Type="http://schemas.openxmlformats.org/officeDocument/2006/relationships/hyperlink" Target="https://grants.nih.gov/grants/guide/notice-files/NOT-OD-21-014.html" TargetMode="Externa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hyperlink" Target="https://grants.nih.gov/grants/guide/notice-files/NOT-OD-21-014.html" TargetMode="Externa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hyperlink" Target="https://oir.nih.gov/sourcebook/intramural-program-oversight/intramural-data-sharing/2023-nih-data-management-sharing-policy" TargetMode="External"/><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12.xml"/><Relationship Id="rId5" Type="http://schemas.openxmlformats.org/officeDocument/2006/relationships/hyperlink" Target="https://sharing.nih.gov/sites/default/files/flmngr/Human%20Genomic%20Data_NHGRI%20Sample%20DMS%20Plan_v1.pdf" TargetMode="External"/><Relationship Id="rId4" Type="http://schemas.openxmlformats.org/officeDocument/2006/relationships/image" Target="../media/image18.png"/></Relationships>
</file>

<file path=ppt/slides/_rels/slide28.xml.rels><?xml version="1.0" encoding="UTF-8" standalone="yes"?>
<Relationships xmlns="http://schemas.openxmlformats.org/package/2006/relationships"><Relationship Id="rId3" Type="http://schemas.openxmlformats.org/officeDocument/2006/relationships/hyperlink" Target="https://fairsharing.org/search?fairsharingRegistry=Standard" TargetMode="External"/><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hyperlink" Target="https://grants.nih.gov/grants/guide/notice-files/NOT-OD-21-014.html" TargetMode="Externa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3" Type="http://schemas.openxmlformats.org/officeDocument/2006/relationships/hyperlink" Target="https://oir.nih.gov/sourcebook/intramural-program-oversight/intramural-data-sharing/2023-nih-data-management-sharing-policy" TargetMode="External"/><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5.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3.xml.rels><?xml version="1.0" encoding="UTF-8" standalone="yes"?>
<Relationships xmlns="http://schemas.openxmlformats.org/package/2006/relationships"><Relationship Id="rId8" Type="http://schemas.openxmlformats.org/officeDocument/2006/relationships/image" Target="../media/image24.svg"/><Relationship Id="rId13" Type="http://schemas.openxmlformats.org/officeDocument/2006/relationships/image" Target="../media/image29.png"/><Relationship Id="rId18" Type="http://schemas.openxmlformats.org/officeDocument/2006/relationships/image" Target="../media/image34.svg"/><Relationship Id="rId26" Type="http://schemas.openxmlformats.org/officeDocument/2006/relationships/image" Target="../media/image42.svg"/><Relationship Id="rId3" Type="http://schemas.openxmlformats.org/officeDocument/2006/relationships/image" Target="../media/image19.png"/><Relationship Id="rId21" Type="http://schemas.openxmlformats.org/officeDocument/2006/relationships/image" Target="../media/image37.png"/><Relationship Id="rId7" Type="http://schemas.openxmlformats.org/officeDocument/2006/relationships/image" Target="../media/image23.png"/><Relationship Id="rId12" Type="http://schemas.openxmlformats.org/officeDocument/2006/relationships/image" Target="../media/image28.svg"/><Relationship Id="rId17" Type="http://schemas.openxmlformats.org/officeDocument/2006/relationships/image" Target="../media/image33.png"/><Relationship Id="rId25" Type="http://schemas.openxmlformats.org/officeDocument/2006/relationships/image" Target="../media/image41.png"/><Relationship Id="rId2" Type="http://schemas.openxmlformats.org/officeDocument/2006/relationships/notesSlide" Target="../notesSlides/notesSlide14.xml"/><Relationship Id="rId16" Type="http://schemas.openxmlformats.org/officeDocument/2006/relationships/image" Target="../media/image32.svg"/><Relationship Id="rId20" Type="http://schemas.openxmlformats.org/officeDocument/2006/relationships/image" Target="../media/image36.svg"/><Relationship Id="rId29" Type="http://schemas.openxmlformats.org/officeDocument/2006/relationships/image" Target="../media/image45.png"/><Relationship Id="rId1" Type="http://schemas.openxmlformats.org/officeDocument/2006/relationships/slideLayout" Target="../slideLayouts/slideLayout5.xml"/><Relationship Id="rId6" Type="http://schemas.openxmlformats.org/officeDocument/2006/relationships/image" Target="../media/image22.svg"/><Relationship Id="rId11" Type="http://schemas.openxmlformats.org/officeDocument/2006/relationships/image" Target="../media/image27.png"/><Relationship Id="rId24" Type="http://schemas.openxmlformats.org/officeDocument/2006/relationships/image" Target="../media/image40.svg"/><Relationship Id="rId32" Type="http://schemas.openxmlformats.org/officeDocument/2006/relationships/image" Target="../media/image48.svg"/><Relationship Id="rId5" Type="http://schemas.openxmlformats.org/officeDocument/2006/relationships/image" Target="../media/image21.png"/><Relationship Id="rId15" Type="http://schemas.openxmlformats.org/officeDocument/2006/relationships/image" Target="../media/image31.png"/><Relationship Id="rId23" Type="http://schemas.openxmlformats.org/officeDocument/2006/relationships/image" Target="../media/image39.png"/><Relationship Id="rId28" Type="http://schemas.openxmlformats.org/officeDocument/2006/relationships/image" Target="../media/image44.svg"/><Relationship Id="rId10" Type="http://schemas.openxmlformats.org/officeDocument/2006/relationships/image" Target="../media/image26.svg"/><Relationship Id="rId19" Type="http://schemas.openxmlformats.org/officeDocument/2006/relationships/image" Target="../media/image35.png"/><Relationship Id="rId31" Type="http://schemas.openxmlformats.org/officeDocument/2006/relationships/image" Target="../media/image47.png"/><Relationship Id="rId4" Type="http://schemas.openxmlformats.org/officeDocument/2006/relationships/image" Target="../media/image20.svg"/><Relationship Id="rId9" Type="http://schemas.openxmlformats.org/officeDocument/2006/relationships/image" Target="../media/image25.png"/><Relationship Id="rId14" Type="http://schemas.openxmlformats.org/officeDocument/2006/relationships/image" Target="../media/image30.svg"/><Relationship Id="rId22" Type="http://schemas.openxmlformats.org/officeDocument/2006/relationships/image" Target="../media/image38.svg"/><Relationship Id="rId27" Type="http://schemas.openxmlformats.org/officeDocument/2006/relationships/image" Target="../media/image43.png"/><Relationship Id="rId30" Type="http://schemas.openxmlformats.org/officeDocument/2006/relationships/image" Target="../media/image46.svg"/></Relationships>
</file>

<file path=ppt/slides/_rels/slide34.xml.rels><?xml version="1.0" encoding="UTF-8" standalone="yes"?>
<Relationships xmlns="http://schemas.openxmlformats.org/package/2006/relationships"><Relationship Id="rId8" Type="http://schemas.openxmlformats.org/officeDocument/2006/relationships/hyperlink" Target="https://sharing.nih.gov/data-management-and-sharing-policy/sharing-scientific-data/repositories-for-sharing-scientific-data" TargetMode="External"/><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5.xml"/><Relationship Id="rId1" Type="http://schemas.openxmlformats.org/officeDocument/2006/relationships/slideLayout" Target="../slideLayouts/slideLayout5.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50.png"/></Relationships>
</file>

<file path=ppt/slides/_rels/slide3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7.xml"/><Relationship Id="rId1" Type="http://schemas.openxmlformats.org/officeDocument/2006/relationships/slideLayout" Target="../slideLayouts/slideLayout5.xml"/><Relationship Id="rId4" Type="http://schemas.openxmlformats.org/officeDocument/2006/relationships/image" Target="../media/image49.png"/></Relationships>
</file>

<file path=ppt/slides/_rels/slide37.xml.rels><?xml version="1.0" encoding="UTF-8" standalone="yes"?>
<Relationships xmlns="http://schemas.openxmlformats.org/package/2006/relationships"><Relationship Id="rId3" Type="http://schemas.openxmlformats.org/officeDocument/2006/relationships/hyperlink" Target="https://zenodo.org/record/3946720" TargetMode="External"/><Relationship Id="rId2" Type="http://schemas.openxmlformats.org/officeDocument/2006/relationships/notesSlide" Target="../notesSlides/notesSlide18.xml"/><Relationship Id="rId1" Type="http://schemas.openxmlformats.org/officeDocument/2006/relationships/slideLayout" Target="../slideLayouts/slideLayout5.xml"/><Relationship Id="rId4" Type="http://schemas.openxmlformats.org/officeDocument/2006/relationships/image" Target="../media/image51.jpeg"/></Relationships>
</file>

<file path=ppt/slides/_rels/slide38.xml.rels><?xml version="1.0" encoding="UTF-8" standalone="yes"?>
<Relationships xmlns="http://schemas.openxmlformats.org/package/2006/relationships"><Relationship Id="rId3" Type="http://schemas.openxmlformats.org/officeDocument/2006/relationships/image" Target="../media/image53.svg"/><Relationship Id="rId2" Type="http://schemas.openxmlformats.org/officeDocument/2006/relationships/image" Target="../media/image52.png"/><Relationship Id="rId1" Type="http://schemas.openxmlformats.org/officeDocument/2006/relationships/slideLayout" Target="../slideLayouts/slideLayout5.xml"/><Relationship Id="rId4" Type="http://schemas.openxmlformats.org/officeDocument/2006/relationships/hyperlink" Target="https://www.rochester.edu/university-research/resources/data-de-identification-services/" TargetMode="External"/></Relationships>
</file>

<file path=ppt/slides/_rels/slide39.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hyperlink" Target="https://grants.nih.gov/grants/guide/notice-files/NOT-OD-21-014.html" TargetMode="Externa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hyperlink" Target="https://creativecommons.org/share-your-work/cclicenses/" TargetMode="Externa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hyperlink" Target="https://grants.nih.gov/grants/guide/notice-files/NOT-OD-21-014.html" TargetMode="Externa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3" Type="http://schemas.openxmlformats.org/officeDocument/2006/relationships/hyperlink" Target="https://library.weill.cornell.edu/research-support/creating-nih-data-management-and-sharing-plan/oversight-data-management-and-sharing" TargetMode="External"/><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3" Type="http://schemas.openxmlformats.org/officeDocument/2006/relationships/hyperlink" Target="https://doi.org/10.1371/journal.pone.0230416"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hyperlink" Target="https://www.nature.com/articles/d41586-021-03691-0" TargetMode="External"/><Relationship Id="rId5" Type="http://schemas.openxmlformats.org/officeDocument/2006/relationships/hyperlink" Target="https://www.science.org/content/article/ready-set-share-researchers-brace-new-data-sharing-rules" TargetMode="External"/><Relationship Id="rId4" Type="http://schemas.openxmlformats.org/officeDocument/2006/relationships/hyperlink" Target="https://www.wired.com/story/covid-19-open-science-public-health-data/"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3" Type="http://schemas.openxmlformats.org/officeDocument/2006/relationships/hyperlink" Target="https://www.library.rochester.edu/services/data-management-and-sharing"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hyperlink" Target="https://www.library.rochester.edu/services/data-management-and-sharing"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55.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hyperlink" Target="https://www.library.rochester.edu/research/labarchives" TargetMode="Externa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hyperlink" Target="https://osf.io/institutions/rochester" TargetMode="External"/><Relationship Id="rId2" Type="http://schemas.openxmlformats.org/officeDocument/2006/relationships/image" Target="../media/image62.png"/><Relationship Id="rId1" Type="http://schemas.openxmlformats.org/officeDocument/2006/relationships/slideLayout" Target="../slideLayouts/slideLayout2.xml"/><Relationship Id="rId4" Type="http://schemas.openxmlformats.org/officeDocument/2006/relationships/hyperlink" Target="https://libguides.lib.rochester.edu/osf" TargetMode="External"/></Relationships>
</file>

<file path=ppt/slides/_rels/slide59.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8" Type="http://schemas.openxmlformats.org/officeDocument/2006/relationships/hyperlink" Target="https://sharing.nih.gov/genomic-data-sharing-policy/submitting-genomic-data/where-to-submit-genomic-data" TargetMode="External"/><Relationship Id="rId3" Type="http://schemas.openxmlformats.org/officeDocument/2006/relationships/hyperlink" Target="https://sharing.nih.gov/data-management-and-sharing-policy/about-data-management-and-sharing-policies/research-covered-under-the-data-management-sharing-policy#after" TargetMode="External"/><Relationship Id="rId7" Type="http://schemas.openxmlformats.org/officeDocument/2006/relationships/hyperlink" Target="https://sharing.nih.gov/data-management-and-sharing-policy/planning-and-budgeting-for-data-management-and-sharing/budgeting-for-data-management-sharing#after" TargetMode="External"/><Relationship Id="rId2" Type="http://schemas.openxmlformats.org/officeDocument/2006/relationships/hyperlink" Target="https://sharing.nih.gov/data-management-and-sharing-policy/planning-and-budgeting-for-data-management-and-sharing/writing-a-data-management-and-sharing-plan" TargetMode="External"/><Relationship Id="rId1" Type="http://schemas.openxmlformats.org/officeDocument/2006/relationships/slideLayout" Target="../slideLayouts/slideLayout2.xml"/><Relationship Id="rId6" Type="http://schemas.openxmlformats.org/officeDocument/2006/relationships/hyperlink" Target="https://grants.nih.gov/grants/how-to-apply-application-guide/format-and-write/format-attachments.htm" TargetMode="External"/><Relationship Id="rId5" Type="http://schemas.openxmlformats.org/officeDocument/2006/relationships/hyperlink" Target="https://grants.nih.gov/sites/default/files/DMS-Plan-blank-format-page.pdf" TargetMode="External"/><Relationship Id="rId4" Type="http://schemas.openxmlformats.org/officeDocument/2006/relationships/hyperlink" Target="https://www.nlm.nih.gov/NIHbmic/domain_specific_repositories.html" TargetMode="External"/><Relationship Id="rId9" Type="http://schemas.openxmlformats.org/officeDocument/2006/relationships/hyperlink" Target="https://sharing.nih.gov/faqs#/data-management-and-sharing-policy.htm?anchor=56551" TargetMode="External"/></Relationships>
</file>

<file path=ppt/slides/_rels/slide61.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hyperlink" Target="https://libguides.lib.rochester.edu/lovedata" TargetMode="External"/><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3" Type="http://schemas.openxmlformats.org/officeDocument/2006/relationships/image" Target="../media/image66.svg"/><Relationship Id="rId2" Type="http://schemas.openxmlformats.org/officeDocument/2006/relationships/image" Target="../media/image65.png"/><Relationship Id="rId1" Type="http://schemas.openxmlformats.org/officeDocument/2006/relationships/slideLayout" Target="../slideLayouts/slideLayout6.xml"/><Relationship Id="rId5" Type="http://schemas.openxmlformats.org/officeDocument/2006/relationships/hyperlink" Target="https://rochester.libwizard.com/f/NIHDMSP_Survey" TargetMode="External"/><Relationship Id="rId4" Type="http://schemas.openxmlformats.org/officeDocument/2006/relationships/image" Target="../media/image67.png"/></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hyperlink" Target="mailto:Howen@library.rochester.edu"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hyperlink" Target="https://sharing.nih.gov/data-management-and-sharing-policy/about-data-management-and-sharing-policies/research-covered-under-the-data-management-sharing-policy#after" TargetMode="Externa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hyperlink" Target="https://sharing.nih.gov/faqs#/data-management-and-sharing-policy.htm?anchor=56549" TargetMode="Externa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2DE2F68-3DEC-C18E-3C4E-FCFC0A587B5E}"/>
              </a:ext>
              <a:ext uri="{C183D7F6-B498-43B3-948B-1728B52AA6E4}">
                <adec:decorative xmlns:adec="http://schemas.microsoft.com/office/drawing/2017/decorative" val="1"/>
              </a:ext>
            </a:extLst>
          </p:cNvPr>
          <p:cNvPicPr>
            <a:picLocks noChangeAspect="1"/>
          </p:cNvPicPr>
          <p:nvPr/>
        </p:nvPicPr>
        <p:blipFill rotWithShape="1">
          <a:blip r:embed="rId3">
            <a:alphaModFix/>
          </a:blip>
          <a:srcRect t="15730"/>
          <a:stretch/>
        </p:blipFill>
        <p:spPr>
          <a:xfrm>
            <a:off x="-2" y="-5512"/>
            <a:ext cx="12191980" cy="6857990"/>
          </a:xfrm>
          <a:prstGeom prst="rect">
            <a:avLst/>
          </a:prstGeom>
        </p:spPr>
      </p:pic>
      <p:sp>
        <p:nvSpPr>
          <p:cNvPr id="4" name="Rectangle 3">
            <a:extLst>
              <a:ext uri="{FF2B5EF4-FFF2-40B4-BE49-F238E27FC236}">
                <a16:creationId xmlns:a16="http://schemas.microsoft.com/office/drawing/2014/main" id="{7FAA7C41-ED01-7641-5857-D7AE373845D4}"/>
              </a:ext>
              <a:ext uri="{C183D7F6-B498-43B3-948B-1728B52AA6E4}">
                <adec:decorative xmlns:adec="http://schemas.microsoft.com/office/drawing/2017/decorative" val="1"/>
              </a:ext>
            </a:extLst>
          </p:cNvPr>
          <p:cNvSpPr/>
          <p:nvPr/>
        </p:nvSpPr>
        <p:spPr>
          <a:xfrm>
            <a:off x="-2" y="4926563"/>
            <a:ext cx="12192002" cy="1920282"/>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E9EA9FB-CACF-B542-A070-4CDACFDBF017}"/>
              </a:ext>
            </a:extLst>
          </p:cNvPr>
          <p:cNvSpPr>
            <a:spLocks noGrp="1"/>
          </p:cNvSpPr>
          <p:nvPr>
            <p:ph type="ctrTitle"/>
          </p:nvPr>
        </p:nvSpPr>
        <p:spPr>
          <a:xfrm>
            <a:off x="1631362" y="5255768"/>
            <a:ext cx="5515672" cy="1261872"/>
          </a:xfrm>
        </p:spPr>
        <p:txBody>
          <a:bodyPr anchor="ctr">
            <a:normAutofit/>
          </a:bodyPr>
          <a:lstStyle/>
          <a:p>
            <a:pPr algn="ctr"/>
            <a:r>
              <a:rPr lang="en-US" sz="2800" b="1" dirty="0">
                <a:solidFill>
                  <a:schemeClr val="bg1"/>
                </a:solidFill>
                <a:latin typeface="Goudy Old Style"/>
              </a:rPr>
              <a:t>Mastering Your NIH </a:t>
            </a:r>
            <a:br>
              <a:rPr lang="en-US" sz="2800" b="1" dirty="0">
                <a:solidFill>
                  <a:schemeClr val="bg1"/>
                </a:solidFill>
                <a:latin typeface="Goudy Old Style"/>
              </a:rPr>
            </a:br>
            <a:r>
              <a:rPr lang="en-US" sz="2800" b="1" dirty="0">
                <a:solidFill>
                  <a:schemeClr val="bg1"/>
                </a:solidFill>
                <a:latin typeface="Goudy Old Style"/>
              </a:rPr>
              <a:t>Data Management and Sharing Plan</a:t>
            </a:r>
          </a:p>
        </p:txBody>
      </p:sp>
      <p:sp>
        <p:nvSpPr>
          <p:cNvPr id="3" name="Subtitle 2">
            <a:extLst>
              <a:ext uri="{FF2B5EF4-FFF2-40B4-BE49-F238E27FC236}">
                <a16:creationId xmlns:a16="http://schemas.microsoft.com/office/drawing/2014/main" id="{E760BF93-EDA3-D943-9E91-758E94E4208B}"/>
              </a:ext>
            </a:extLst>
          </p:cNvPr>
          <p:cNvSpPr>
            <a:spLocks noGrp="1"/>
          </p:cNvSpPr>
          <p:nvPr>
            <p:ph type="subTitle" idx="1"/>
          </p:nvPr>
        </p:nvSpPr>
        <p:spPr>
          <a:xfrm>
            <a:off x="8504118" y="5318234"/>
            <a:ext cx="3687882" cy="1097806"/>
          </a:xfrm>
        </p:spPr>
        <p:txBody>
          <a:bodyPr vert="horz" lIns="91440" tIns="45720" rIns="91440" bIns="45720" rtlCol="0" anchor="ctr">
            <a:normAutofit/>
          </a:bodyPr>
          <a:lstStyle/>
          <a:p>
            <a:pPr algn="l"/>
            <a:r>
              <a:rPr lang="en-US" sz="2000" b="1" dirty="0">
                <a:solidFill>
                  <a:schemeClr val="bg1"/>
                </a:solidFill>
                <a:latin typeface="Goudy Old Style"/>
                <a:ea typeface="+mn-lt"/>
                <a:cs typeface="+mn-lt"/>
              </a:rPr>
              <a:t>Heather Owen, Data Librarian</a:t>
            </a:r>
          </a:p>
          <a:p>
            <a:pPr algn="l"/>
            <a:r>
              <a:rPr lang="en-US" sz="2000" b="1" dirty="0">
                <a:solidFill>
                  <a:schemeClr val="bg1"/>
                </a:solidFill>
                <a:latin typeface="Goudy Old Style"/>
                <a:ea typeface="+mn-lt"/>
                <a:cs typeface="+mn-lt"/>
                <a:hlinkClick r:id="rId4">
                  <a:extLst>
                    <a:ext uri="{A12FA001-AC4F-418D-AE19-62706E023703}">
                      <ahyp:hlinkClr xmlns:ahyp="http://schemas.microsoft.com/office/drawing/2018/hyperlinkcolor" val="tx"/>
                    </a:ext>
                  </a:extLst>
                </a:hlinkClick>
              </a:rPr>
              <a:t>howen@library.rochester.edu</a:t>
            </a:r>
            <a:r>
              <a:rPr lang="en-US" sz="2000" b="1" dirty="0">
                <a:solidFill>
                  <a:schemeClr val="bg1"/>
                </a:solidFill>
                <a:latin typeface="Goudy Old Style"/>
                <a:ea typeface="+mn-lt"/>
                <a:cs typeface="+mn-lt"/>
              </a:rPr>
              <a:t> </a:t>
            </a:r>
          </a:p>
        </p:txBody>
      </p:sp>
      <p:pic>
        <p:nvPicPr>
          <p:cNvPr id="6" name="Picture 5">
            <a:extLst>
              <a:ext uri="{FF2B5EF4-FFF2-40B4-BE49-F238E27FC236}">
                <a16:creationId xmlns:a16="http://schemas.microsoft.com/office/drawing/2014/main" id="{FB5B0779-1A38-DD0D-92D9-6FC0C3078710}"/>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147638" y="142875"/>
            <a:ext cx="2486025" cy="457200"/>
          </a:xfrm>
          <a:prstGeom prst="rect">
            <a:avLst/>
          </a:prstGeom>
        </p:spPr>
      </p:pic>
      <p:sp>
        <p:nvSpPr>
          <p:cNvPr id="7" name="Minus Sign 6">
            <a:extLst>
              <a:ext uri="{FF2B5EF4-FFF2-40B4-BE49-F238E27FC236}">
                <a16:creationId xmlns:a16="http://schemas.microsoft.com/office/drawing/2014/main" id="{6B5B2D07-59C2-92B9-0600-1C1AD504278D}"/>
              </a:ext>
            </a:extLst>
          </p:cNvPr>
          <p:cNvSpPr/>
          <p:nvPr/>
        </p:nvSpPr>
        <p:spPr>
          <a:xfrm>
            <a:off x="7998373" y="3885797"/>
            <a:ext cx="180936" cy="4001814"/>
          </a:xfrm>
          <a:prstGeom prst="mathMinus">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Tree>
    <p:extLst>
      <p:ext uri="{BB962C8B-B14F-4D97-AF65-F5344CB8AC3E}">
        <p14:creationId xmlns:p14="http://schemas.microsoft.com/office/powerpoint/2010/main" val="1228960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AF65A7-995A-9F45-891C-82D9B9D40801}"/>
              </a:ext>
            </a:extLst>
          </p:cNvPr>
          <p:cNvSpPr>
            <a:spLocks noGrp="1"/>
          </p:cNvSpPr>
          <p:nvPr>
            <p:ph type="title"/>
          </p:nvPr>
        </p:nvSpPr>
        <p:spPr>
          <a:xfrm>
            <a:off x="1889961" y="1791018"/>
            <a:ext cx="8412079" cy="2810460"/>
          </a:xfrm>
        </p:spPr>
        <p:txBody>
          <a:bodyPr>
            <a:normAutofit/>
          </a:bodyPr>
          <a:lstStyle/>
          <a:p>
            <a:r>
              <a:rPr lang="en-US" sz="4400" dirty="0"/>
              <a:t>However, you MUST include a rationale for why scientific data will not be shared.</a:t>
            </a:r>
          </a:p>
        </p:txBody>
      </p:sp>
    </p:spTree>
    <p:extLst>
      <p:ext uri="{BB962C8B-B14F-4D97-AF65-F5344CB8AC3E}">
        <p14:creationId xmlns:p14="http://schemas.microsoft.com/office/powerpoint/2010/main" val="2639983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F191A4-7839-4F63-B17C-7C366C59488C}"/>
              </a:ext>
            </a:extLst>
          </p:cNvPr>
          <p:cNvSpPr>
            <a:spLocks noGrp="1"/>
          </p:cNvSpPr>
          <p:nvPr>
            <p:ph type="title"/>
          </p:nvPr>
        </p:nvSpPr>
        <p:spPr/>
        <p:txBody>
          <a:bodyPr/>
          <a:lstStyle/>
          <a:p>
            <a:r>
              <a:rPr lang="en-US" dirty="0"/>
              <a:t>When Does it Need to be Shared?</a:t>
            </a:r>
          </a:p>
        </p:txBody>
      </p:sp>
      <p:sp>
        <p:nvSpPr>
          <p:cNvPr id="4" name="Content Placeholder 3">
            <a:extLst>
              <a:ext uri="{FF2B5EF4-FFF2-40B4-BE49-F238E27FC236}">
                <a16:creationId xmlns:a16="http://schemas.microsoft.com/office/drawing/2014/main" id="{9B9ED227-95A7-4B08-91FE-5E0EF0D41D20}"/>
              </a:ext>
            </a:extLst>
          </p:cNvPr>
          <p:cNvSpPr>
            <a:spLocks noGrp="1"/>
          </p:cNvSpPr>
          <p:nvPr>
            <p:ph idx="1"/>
          </p:nvPr>
        </p:nvSpPr>
        <p:spPr>
          <a:xfrm>
            <a:off x="1167492" y="2014693"/>
            <a:ext cx="9276803" cy="2828613"/>
          </a:xfrm>
        </p:spPr>
        <p:txBody>
          <a:bodyPr vert="horz" lIns="91440" tIns="45720" rIns="91440" bIns="45720" rtlCol="0" anchor="t">
            <a:noAutofit/>
          </a:bodyPr>
          <a:lstStyle/>
          <a:p>
            <a:r>
              <a:rPr lang="en-US" sz="2400" b="0" i="0" dirty="0">
                <a:effectLst/>
              </a:rPr>
              <a:t>According to the DMS Policy, scientific data needs to be shared by the earlier of two timepoints:</a:t>
            </a:r>
            <a:br>
              <a:rPr lang="en-US" sz="2400" b="0" i="0" dirty="0">
                <a:effectLst/>
              </a:rPr>
            </a:br>
            <a:endParaRPr lang="en-US" sz="2400" b="0" i="0" dirty="0">
              <a:effectLst/>
            </a:endParaRPr>
          </a:p>
          <a:p>
            <a:r>
              <a:rPr lang="en-US" sz="2400" b="0" i="0" dirty="0">
                <a:effectLst/>
              </a:rPr>
              <a:t>The time of an associated publication </a:t>
            </a:r>
          </a:p>
          <a:p>
            <a:r>
              <a:rPr lang="en-US" sz="2400" b="0" i="0" dirty="0">
                <a:effectLst/>
              </a:rPr>
              <a:t>OR </a:t>
            </a:r>
          </a:p>
          <a:p>
            <a:r>
              <a:rPr lang="en-US" sz="2400" b="0" i="0" dirty="0">
                <a:effectLst/>
              </a:rPr>
              <a:t>The end of the performance period (unless the grant</a:t>
            </a:r>
            <a:br>
              <a:rPr lang="en-US" sz="2400" b="0" i="0" dirty="0">
                <a:effectLst/>
              </a:rPr>
            </a:br>
            <a:r>
              <a:rPr lang="en-US" sz="2400" b="0" i="0" dirty="0">
                <a:effectLst/>
              </a:rPr>
              <a:t>enters into a no-cost extension). </a:t>
            </a:r>
          </a:p>
          <a:p>
            <a:r>
              <a:rPr lang="en-US" dirty="0">
                <a:solidFill>
                  <a:srgbClr val="FF0000"/>
                </a:solidFill>
              </a:rPr>
              <a:t>In the case of a no-cost extension, data management and sharing-related requirements are extended to the end of the extended performance period.</a:t>
            </a:r>
          </a:p>
          <a:p>
            <a:endParaRPr lang="en-US" dirty="0"/>
          </a:p>
        </p:txBody>
      </p:sp>
    </p:spTree>
    <p:extLst>
      <p:ext uri="{BB962C8B-B14F-4D97-AF65-F5344CB8AC3E}">
        <p14:creationId xmlns:p14="http://schemas.microsoft.com/office/powerpoint/2010/main" val="316308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43F67-9C70-4748-8C0C-3A7863422F99}"/>
              </a:ext>
            </a:extLst>
          </p:cNvPr>
          <p:cNvSpPr>
            <a:spLocks noGrp="1"/>
          </p:cNvSpPr>
          <p:nvPr>
            <p:ph type="title"/>
          </p:nvPr>
        </p:nvSpPr>
        <p:spPr>
          <a:xfrm>
            <a:off x="2562116" y="304823"/>
            <a:ext cx="8446543" cy="1325563"/>
          </a:xfrm>
        </p:spPr>
        <p:txBody>
          <a:bodyPr/>
          <a:lstStyle/>
          <a:p>
            <a:r>
              <a:rPr lang="en-US" dirty="0"/>
              <a:t>Public Access Policy</a:t>
            </a:r>
          </a:p>
        </p:txBody>
      </p:sp>
      <p:sp>
        <p:nvSpPr>
          <p:cNvPr id="3" name="Content Placeholder 2">
            <a:extLst>
              <a:ext uri="{FF2B5EF4-FFF2-40B4-BE49-F238E27FC236}">
                <a16:creationId xmlns:a16="http://schemas.microsoft.com/office/drawing/2014/main" id="{95B371F2-DBA5-415A-82C8-651F587B857A}"/>
              </a:ext>
            </a:extLst>
          </p:cNvPr>
          <p:cNvSpPr>
            <a:spLocks noGrp="1"/>
          </p:cNvSpPr>
          <p:nvPr>
            <p:ph type="body" idx="1"/>
          </p:nvPr>
        </p:nvSpPr>
        <p:spPr>
          <a:xfrm>
            <a:off x="823543" y="2502165"/>
            <a:ext cx="9779183" cy="3436483"/>
          </a:xfrm>
        </p:spPr>
        <p:txBody>
          <a:bodyPr vert="horz" lIns="91440" tIns="45720" rIns="91440" bIns="45720" rtlCol="0" anchor="t">
            <a:normAutofit/>
          </a:bodyPr>
          <a:lstStyle/>
          <a:p>
            <a:r>
              <a:rPr lang="en-US" b="0" i="0" dirty="0">
                <a:effectLst/>
                <a:latin typeface="+mj-lt"/>
              </a:rPr>
              <a:t>The NIH Public Access Policy</a:t>
            </a:r>
            <a:r>
              <a:rPr lang="en-US" dirty="0">
                <a:latin typeface="+mj-lt"/>
              </a:rPr>
              <a:t> requires Author Accepted Manuscripts accepted for publication in a journal, </a:t>
            </a:r>
            <a:r>
              <a:rPr lang="en-US" b="1" u="sng" dirty="0">
                <a:latin typeface="+mj-lt"/>
              </a:rPr>
              <a:t>on or after December 31, 2025</a:t>
            </a:r>
            <a:r>
              <a:rPr lang="en-US" dirty="0">
                <a:latin typeface="+mj-lt"/>
              </a:rPr>
              <a:t>, to be submitted to PubMed Central (PMC) upon acceptance for publications, for public availability without embargo upon the Official Date of Publication.</a:t>
            </a:r>
          </a:p>
        </p:txBody>
      </p:sp>
      <p:sp>
        <p:nvSpPr>
          <p:cNvPr id="6" name="Slide Number Placeholder 5">
            <a:extLst>
              <a:ext uri="{FF2B5EF4-FFF2-40B4-BE49-F238E27FC236}">
                <a16:creationId xmlns:a16="http://schemas.microsoft.com/office/drawing/2014/main" id="{134C72D2-EFDF-844A-8472-CB49A59B127B}"/>
              </a:ext>
              <a:ext uri="{C183D7F6-B498-43B3-948B-1728B52AA6E4}">
                <adec:decorative xmlns:adec="http://schemas.microsoft.com/office/drawing/2017/decorative" val="1"/>
              </a:ext>
            </a:extLst>
          </p:cNvPr>
          <p:cNvSpPr>
            <a:spLocks noGrp="1"/>
          </p:cNvSpPr>
          <p:nvPr>
            <p:ph type="sldNum" sz="quarter" idx="12"/>
          </p:nvPr>
        </p:nvSpPr>
        <p:spPr/>
        <p:txBody>
          <a:bodyPr/>
          <a:lstStyle/>
          <a:p>
            <a:fld id="{294A09A9-5501-47C1-A89A-A340965A2BE2}" type="slidenum">
              <a:rPr lang="en-US" smtClean="0"/>
              <a:pPr/>
              <a:t>12</a:t>
            </a:fld>
            <a:endParaRPr lang="en-US" dirty="0"/>
          </a:p>
        </p:txBody>
      </p:sp>
      <p:pic>
        <p:nvPicPr>
          <p:cNvPr id="7" name="Picture 6" descr="NIH">
            <a:extLst>
              <a:ext uri="{FF2B5EF4-FFF2-40B4-BE49-F238E27FC236}">
                <a16:creationId xmlns:a16="http://schemas.microsoft.com/office/drawing/2014/main" id="{9964C454-01E2-951E-5BF1-18697048EBB7}"/>
              </a:ext>
            </a:extLst>
          </p:cNvPr>
          <p:cNvPicPr>
            <a:picLocks noChangeAspect="1"/>
          </p:cNvPicPr>
          <p:nvPr/>
        </p:nvPicPr>
        <p:blipFill>
          <a:blip r:embed="rId3"/>
          <a:stretch>
            <a:fillRect/>
          </a:stretch>
        </p:blipFill>
        <p:spPr>
          <a:xfrm>
            <a:off x="971005" y="526044"/>
            <a:ext cx="1564676" cy="1375539"/>
          </a:xfrm>
          <a:prstGeom prst="rect">
            <a:avLst/>
          </a:prstGeom>
        </p:spPr>
      </p:pic>
    </p:spTree>
    <p:extLst>
      <p:ext uri="{BB962C8B-B14F-4D97-AF65-F5344CB8AC3E}">
        <p14:creationId xmlns:p14="http://schemas.microsoft.com/office/powerpoint/2010/main" val="849886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256B7E-1633-44AB-8584-82DF5B726834}"/>
              </a:ext>
            </a:extLst>
          </p:cNvPr>
          <p:cNvSpPr>
            <a:spLocks noGrp="1"/>
          </p:cNvSpPr>
          <p:nvPr>
            <p:ph type="title"/>
          </p:nvPr>
        </p:nvSpPr>
        <p:spPr>
          <a:xfrm>
            <a:off x="1167492" y="381001"/>
            <a:ext cx="9779183" cy="818626"/>
          </a:xfrm>
        </p:spPr>
        <p:txBody>
          <a:bodyPr/>
          <a:lstStyle/>
          <a:p>
            <a:r>
              <a:rPr lang="en-US" dirty="0"/>
              <a:t>How to Satisfy this Policy?</a:t>
            </a:r>
          </a:p>
        </p:txBody>
      </p:sp>
      <p:sp>
        <p:nvSpPr>
          <p:cNvPr id="3" name="Text Placeholder 2">
            <a:extLst>
              <a:ext uri="{FF2B5EF4-FFF2-40B4-BE49-F238E27FC236}">
                <a16:creationId xmlns:a16="http://schemas.microsoft.com/office/drawing/2014/main" id="{EFB90AB4-D228-4548-B072-726498212362}"/>
              </a:ext>
            </a:extLst>
          </p:cNvPr>
          <p:cNvSpPr>
            <a:spLocks noGrp="1"/>
          </p:cNvSpPr>
          <p:nvPr>
            <p:ph idx="11"/>
          </p:nvPr>
        </p:nvSpPr>
        <p:spPr>
          <a:xfrm>
            <a:off x="1167493" y="1483175"/>
            <a:ext cx="4663440" cy="522514"/>
          </a:xfrm>
        </p:spPr>
        <p:txBody>
          <a:bodyPr/>
          <a:lstStyle/>
          <a:p>
            <a:r>
              <a:rPr lang="en-US" dirty="0"/>
              <a:t>Two Ways:</a:t>
            </a:r>
          </a:p>
        </p:txBody>
      </p:sp>
      <p:sp>
        <p:nvSpPr>
          <p:cNvPr id="4" name="Content Placeholder 3">
            <a:extLst>
              <a:ext uri="{FF2B5EF4-FFF2-40B4-BE49-F238E27FC236}">
                <a16:creationId xmlns:a16="http://schemas.microsoft.com/office/drawing/2014/main" id="{950677C9-3E42-427F-93B8-526692906471}"/>
              </a:ext>
            </a:extLst>
          </p:cNvPr>
          <p:cNvSpPr>
            <a:spLocks noGrp="1"/>
          </p:cNvSpPr>
          <p:nvPr>
            <p:ph idx="1"/>
          </p:nvPr>
        </p:nvSpPr>
        <p:spPr>
          <a:xfrm>
            <a:off x="809297" y="2014412"/>
            <a:ext cx="3857296" cy="3629643"/>
          </a:xfrm>
        </p:spPr>
        <p:txBody>
          <a:bodyPr vert="horz" lIns="91440" tIns="45720" rIns="91440" bIns="45720" rtlCol="0" anchor="t">
            <a:normAutofit/>
          </a:bodyPr>
          <a:lstStyle/>
          <a:p>
            <a:pPr marL="342900" indent="-342900">
              <a:buFont typeface="Arial" panose="020B0604020202020204" pitchFamily="34" charset="0"/>
              <a:buChar char="•"/>
            </a:pPr>
            <a:r>
              <a:rPr lang="en-US" sz="1800" dirty="0"/>
              <a:t>The researcher submits an electronic version of the Author Accepted Manuscript to PubMed Central </a:t>
            </a:r>
            <a:r>
              <a:rPr lang="en-US" sz="1800" dirty="0">
                <a:effectLst/>
              </a:rPr>
              <a:t>upon the Official Date of Publication.</a:t>
            </a:r>
          </a:p>
          <a:p>
            <a:pPr marL="342900" indent="-342900">
              <a:buFont typeface="Arial" panose="020B0604020202020204" pitchFamily="34" charset="0"/>
              <a:buChar char="•"/>
            </a:pPr>
            <a:r>
              <a:rPr lang="en-US" sz="1800" dirty="0">
                <a:effectLst/>
              </a:rPr>
              <a:t>Journals or publishers with formal agreements with NLM submit the Final Published Article to PubMed Central upon the Official Date of Publication.</a:t>
            </a:r>
          </a:p>
        </p:txBody>
      </p:sp>
      <p:sp>
        <p:nvSpPr>
          <p:cNvPr id="6" name="Text Placeholder 5">
            <a:extLst>
              <a:ext uri="{FF2B5EF4-FFF2-40B4-BE49-F238E27FC236}">
                <a16:creationId xmlns:a16="http://schemas.microsoft.com/office/drawing/2014/main" id="{F5018B6D-E395-49AD-92AD-AD69E3AB40C3}"/>
              </a:ext>
            </a:extLst>
          </p:cNvPr>
          <p:cNvSpPr>
            <a:spLocks noGrp="1"/>
          </p:cNvSpPr>
          <p:nvPr>
            <p:ph idx="12"/>
          </p:nvPr>
        </p:nvSpPr>
        <p:spPr>
          <a:xfrm>
            <a:off x="5256751" y="1496070"/>
            <a:ext cx="4663440" cy="522514"/>
          </a:xfrm>
        </p:spPr>
        <p:txBody>
          <a:bodyPr/>
          <a:lstStyle/>
          <a:p>
            <a:r>
              <a:rPr lang="en-US" dirty="0"/>
              <a:t>Definitions: </a:t>
            </a:r>
          </a:p>
        </p:txBody>
      </p:sp>
      <p:sp>
        <p:nvSpPr>
          <p:cNvPr id="5" name="Content Placeholder 4">
            <a:extLst>
              <a:ext uri="{FF2B5EF4-FFF2-40B4-BE49-F238E27FC236}">
                <a16:creationId xmlns:a16="http://schemas.microsoft.com/office/drawing/2014/main" id="{BDB9D020-1E25-453D-83DF-1420ACD3968D}"/>
              </a:ext>
            </a:extLst>
          </p:cNvPr>
          <p:cNvSpPr>
            <a:spLocks noGrp="1"/>
          </p:cNvSpPr>
          <p:nvPr>
            <p:ph idx="10"/>
          </p:nvPr>
        </p:nvSpPr>
        <p:spPr>
          <a:xfrm>
            <a:off x="5256751" y="1971420"/>
            <a:ext cx="6125952" cy="2828613"/>
          </a:xfrm>
        </p:spPr>
        <p:txBody>
          <a:bodyPr vert="horz" lIns="91440" tIns="45720" rIns="91440" bIns="45720" rtlCol="0" anchor="t">
            <a:noAutofit/>
          </a:bodyPr>
          <a:lstStyle/>
          <a:p>
            <a:r>
              <a:rPr lang="en-US" sz="1800" b="1" dirty="0">
                <a:effectLst/>
              </a:rPr>
              <a:t>Official Date of Publication </a:t>
            </a:r>
            <a:r>
              <a:rPr lang="en-US" sz="1800" dirty="0">
                <a:effectLst/>
              </a:rPr>
              <a:t>is “the date on which the Final Published Article is first made available in final, edited form, whether in print or electronic (i.e., online) format.”</a:t>
            </a:r>
          </a:p>
          <a:p>
            <a:r>
              <a:rPr lang="en-US" sz="1800" dirty="0">
                <a:effectLst/>
              </a:rPr>
              <a:t>An </a:t>
            </a:r>
            <a:r>
              <a:rPr lang="en-US" sz="1800" b="1" dirty="0">
                <a:effectLst/>
              </a:rPr>
              <a:t>Author Accepted Manuscript</a:t>
            </a:r>
            <a:r>
              <a:rPr lang="en-US" sz="1800" dirty="0">
                <a:effectLst/>
              </a:rPr>
              <a:t> is “the author’s final version that has been accepted for journal publication and includes all revisions resulting from the peer reviewed process, including all associated tables, graphics, and supplemental material.” </a:t>
            </a:r>
          </a:p>
          <a:p>
            <a:r>
              <a:rPr lang="en-US" sz="1800" dirty="0">
                <a:effectLst/>
              </a:rPr>
              <a:t>A </a:t>
            </a:r>
            <a:r>
              <a:rPr lang="en-US" sz="1800" b="1" dirty="0">
                <a:effectLst/>
              </a:rPr>
              <a:t>Final Published Article</a:t>
            </a:r>
            <a:r>
              <a:rPr lang="en-US" sz="1800" dirty="0">
                <a:effectLst/>
              </a:rPr>
              <a:t> is “the journal’s authoritative copy, including journal or publisher copyediting and stylistic edits, and formatting changes, even prior to the compilation of a volume or issue or the assignment of associated metadata.” </a:t>
            </a:r>
          </a:p>
        </p:txBody>
      </p:sp>
      <p:sp>
        <p:nvSpPr>
          <p:cNvPr id="10" name="TextBox 9">
            <a:extLst>
              <a:ext uri="{FF2B5EF4-FFF2-40B4-BE49-F238E27FC236}">
                <a16:creationId xmlns:a16="http://schemas.microsoft.com/office/drawing/2014/main" id="{56B1BF1C-67FA-33AC-B643-8D44024469A7}"/>
              </a:ext>
            </a:extLst>
          </p:cNvPr>
          <p:cNvSpPr txBox="1"/>
          <p:nvPr/>
        </p:nvSpPr>
        <p:spPr>
          <a:xfrm>
            <a:off x="809297" y="5915433"/>
            <a:ext cx="5902235" cy="369332"/>
          </a:xfrm>
          <a:prstGeom prst="rect">
            <a:avLst/>
          </a:prstGeom>
          <a:noFill/>
        </p:spPr>
        <p:txBody>
          <a:bodyPr wrap="square" rtlCol="0">
            <a:spAutoFit/>
          </a:bodyPr>
          <a:lstStyle/>
          <a:p>
            <a:r>
              <a:rPr lang="en-US" dirty="0">
                <a:hlinkClick r:id="rId2"/>
              </a:rPr>
              <a:t>NIH. (2024, December 17). </a:t>
            </a:r>
            <a:r>
              <a:rPr lang="en-US" i="1" dirty="0">
                <a:hlinkClick r:id="rId2"/>
              </a:rPr>
              <a:t>2024 NIH Public Access Policy. </a:t>
            </a:r>
            <a:endParaRPr lang="en-US" i="1" dirty="0"/>
          </a:p>
        </p:txBody>
      </p:sp>
    </p:spTree>
    <p:extLst>
      <p:ext uri="{BB962C8B-B14F-4D97-AF65-F5344CB8AC3E}">
        <p14:creationId xmlns:p14="http://schemas.microsoft.com/office/powerpoint/2010/main" val="39826087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256B7E-1633-44AB-8584-82DF5B726834}"/>
              </a:ext>
            </a:extLst>
          </p:cNvPr>
          <p:cNvSpPr>
            <a:spLocks noGrp="1"/>
          </p:cNvSpPr>
          <p:nvPr>
            <p:ph type="title"/>
          </p:nvPr>
        </p:nvSpPr>
        <p:spPr>
          <a:xfrm>
            <a:off x="1167492" y="710459"/>
            <a:ext cx="9779183" cy="818626"/>
          </a:xfrm>
        </p:spPr>
        <p:txBody>
          <a:bodyPr/>
          <a:lstStyle/>
          <a:p>
            <a:r>
              <a:rPr lang="en-US" dirty="0"/>
              <a:t>Important Things to Note</a:t>
            </a:r>
          </a:p>
        </p:txBody>
      </p:sp>
      <p:sp>
        <p:nvSpPr>
          <p:cNvPr id="5" name="Content Placeholder 4">
            <a:extLst>
              <a:ext uri="{FF2B5EF4-FFF2-40B4-BE49-F238E27FC236}">
                <a16:creationId xmlns:a16="http://schemas.microsoft.com/office/drawing/2014/main" id="{BDB9D020-1E25-453D-83DF-1420ACD3968D}"/>
              </a:ext>
            </a:extLst>
          </p:cNvPr>
          <p:cNvSpPr>
            <a:spLocks noGrp="1"/>
          </p:cNvSpPr>
          <p:nvPr>
            <p:ph idx="10"/>
          </p:nvPr>
        </p:nvSpPr>
        <p:spPr>
          <a:xfrm>
            <a:off x="1167492" y="2014693"/>
            <a:ext cx="8702566" cy="2828613"/>
          </a:xfrm>
        </p:spPr>
        <p:txBody>
          <a:bodyPr vert="horz" lIns="91440" tIns="45720" rIns="91440" bIns="45720" rtlCol="0" anchor="t">
            <a:noAutofit/>
          </a:bodyPr>
          <a:lstStyle/>
          <a:p>
            <a:pPr marL="342900" indent="-342900">
              <a:buFont typeface="Arial" panose="020B0604020202020204" pitchFamily="34" charset="0"/>
              <a:buChar char="•"/>
            </a:pPr>
            <a:r>
              <a:rPr lang="en-US" dirty="0"/>
              <a:t>Submitting to PubMed Central </a:t>
            </a:r>
            <a:r>
              <a:rPr lang="en-US" b="1" u="sng" dirty="0"/>
              <a:t>is free</a:t>
            </a:r>
            <a:r>
              <a:rPr lang="en-US" dirty="0"/>
              <a:t>. There is no cost associated with satisfying this policy. </a:t>
            </a:r>
          </a:p>
          <a:p>
            <a:pPr marL="342900" indent="-342900">
              <a:buFont typeface="Arial" panose="020B0604020202020204" pitchFamily="34" charset="0"/>
              <a:buChar char="•"/>
            </a:pPr>
            <a:r>
              <a:rPr lang="en-US" dirty="0"/>
              <a:t>This policy affects all articles where the Final Published Article is made available after December 31, 2025, regardless of when the researcher received funding. </a:t>
            </a:r>
          </a:p>
          <a:p>
            <a:pPr marL="342900" indent="-342900">
              <a:buFont typeface="Arial" panose="020B0604020202020204" pitchFamily="34" charset="0"/>
              <a:buChar char="•"/>
            </a:pPr>
            <a:r>
              <a:rPr lang="en-US" dirty="0"/>
              <a:t>There is no embargo. </a:t>
            </a:r>
          </a:p>
          <a:p>
            <a:pPr marL="342900" indent="-342900">
              <a:buFont typeface="Arial" panose="020B0604020202020204" pitchFamily="34" charset="0"/>
              <a:buChar char="•"/>
            </a:pPr>
            <a:endParaRPr lang="en-US" dirty="0"/>
          </a:p>
        </p:txBody>
      </p:sp>
      <p:sp>
        <p:nvSpPr>
          <p:cNvPr id="14" name="TextBox 13">
            <a:extLst>
              <a:ext uri="{FF2B5EF4-FFF2-40B4-BE49-F238E27FC236}">
                <a16:creationId xmlns:a16="http://schemas.microsoft.com/office/drawing/2014/main" id="{D12107E8-438A-432D-F2E1-3FECCF59B3A1}"/>
              </a:ext>
            </a:extLst>
          </p:cNvPr>
          <p:cNvSpPr txBox="1"/>
          <p:nvPr/>
        </p:nvSpPr>
        <p:spPr>
          <a:xfrm>
            <a:off x="761672" y="6054434"/>
            <a:ext cx="5902235" cy="369332"/>
          </a:xfrm>
          <a:prstGeom prst="rect">
            <a:avLst/>
          </a:prstGeom>
          <a:noFill/>
        </p:spPr>
        <p:txBody>
          <a:bodyPr wrap="square" rtlCol="0">
            <a:spAutoFit/>
          </a:bodyPr>
          <a:lstStyle/>
          <a:p>
            <a:r>
              <a:rPr lang="en-US" dirty="0">
                <a:hlinkClick r:id="rId2"/>
              </a:rPr>
              <a:t>NIH. (2024, December 17). </a:t>
            </a:r>
            <a:r>
              <a:rPr lang="en-US" i="1" dirty="0">
                <a:hlinkClick r:id="rId2"/>
              </a:rPr>
              <a:t>2024 NIH Public Access Policy. </a:t>
            </a:r>
            <a:endParaRPr lang="en-US" i="1" dirty="0"/>
          </a:p>
        </p:txBody>
      </p:sp>
      <p:sp>
        <p:nvSpPr>
          <p:cNvPr id="3" name="TextBox 2">
            <a:extLst>
              <a:ext uri="{FF2B5EF4-FFF2-40B4-BE49-F238E27FC236}">
                <a16:creationId xmlns:a16="http://schemas.microsoft.com/office/drawing/2014/main" id="{5368E0C4-C9C0-0568-7659-ED71565A5697}"/>
              </a:ext>
            </a:extLst>
          </p:cNvPr>
          <p:cNvSpPr txBox="1"/>
          <p:nvPr/>
        </p:nvSpPr>
        <p:spPr>
          <a:xfrm>
            <a:off x="1296583" y="4631923"/>
            <a:ext cx="8435569" cy="400110"/>
          </a:xfrm>
          <a:prstGeom prst="rect">
            <a:avLst/>
          </a:prstGeom>
          <a:noFill/>
          <a:ln w="28575">
            <a:solidFill>
              <a:srgbClr val="4472C4"/>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dirty="0"/>
              <a:t>If you need assistance with publishing, contact </a:t>
            </a:r>
            <a:r>
              <a:rPr lang="en-US" sz="2000" dirty="0">
                <a:hlinkClick r:id="rId3"/>
              </a:rPr>
              <a:t>Scholarly Communications</a:t>
            </a:r>
            <a:r>
              <a:rPr lang="en-US" sz="2000" dirty="0"/>
              <a:t>!</a:t>
            </a:r>
          </a:p>
        </p:txBody>
      </p:sp>
    </p:spTree>
    <p:extLst>
      <p:ext uri="{BB962C8B-B14F-4D97-AF65-F5344CB8AC3E}">
        <p14:creationId xmlns:p14="http://schemas.microsoft.com/office/powerpoint/2010/main" val="2287439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60295B-54B9-4937-90E3-BAB9CE69E30B}"/>
              </a:ext>
            </a:extLst>
          </p:cNvPr>
          <p:cNvSpPr>
            <a:spLocks noGrp="1"/>
          </p:cNvSpPr>
          <p:nvPr>
            <p:ph type="ctrTitle"/>
          </p:nvPr>
        </p:nvSpPr>
        <p:spPr>
          <a:xfrm>
            <a:off x="451945" y="2721866"/>
            <a:ext cx="6878054" cy="1009306"/>
          </a:xfrm>
        </p:spPr>
        <p:txBody>
          <a:bodyPr/>
          <a:lstStyle/>
          <a:p>
            <a:r>
              <a:rPr lang="en-US" dirty="0"/>
              <a:t>Creating Your DMSP</a:t>
            </a:r>
          </a:p>
        </p:txBody>
      </p:sp>
    </p:spTree>
    <p:extLst>
      <p:ext uri="{BB962C8B-B14F-4D97-AF65-F5344CB8AC3E}">
        <p14:creationId xmlns:p14="http://schemas.microsoft.com/office/powerpoint/2010/main" val="464834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910FB-6376-D1C1-B752-C6AF98965B02}"/>
              </a:ext>
            </a:extLst>
          </p:cNvPr>
          <p:cNvSpPr>
            <a:spLocks noGrp="1"/>
          </p:cNvSpPr>
          <p:nvPr>
            <p:ph type="title"/>
          </p:nvPr>
        </p:nvSpPr>
        <p:spPr>
          <a:xfrm>
            <a:off x="1202954" y="0"/>
            <a:ext cx="9779183" cy="1325563"/>
          </a:xfrm>
        </p:spPr>
        <p:txBody>
          <a:bodyPr/>
          <a:lstStyle/>
          <a:p>
            <a:r>
              <a:rPr lang="en-US" dirty="0"/>
              <a:t>General Advice from the NIH</a:t>
            </a:r>
          </a:p>
        </p:txBody>
      </p:sp>
      <p:sp>
        <p:nvSpPr>
          <p:cNvPr id="3" name="Content Placeholder 2">
            <a:extLst>
              <a:ext uri="{FF2B5EF4-FFF2-40B4-BE49-F238E27FC236}">
                <a16:creationId xmlns:a16="http://schemas.microsoft.com/office/drawing/2014/main" id="{4CE3C265-9F73-9E3E-5EA5-143FB2021396}"/>
              </a:ext>
            </a:extLst>
          </p:cNvPr>
          <p:cNvSpPr>
            <a:spLocks noGrp="1"/>
          </p:cNvSpPr>
          <p:nvPr>
            <p:ph idx="1"/>
          </p:nvPr>
        </p:nvSpPr>
        <p:spPr>
          <a:xfrm>
            <a:off x="981546" y="1748475"/>
            <a:ext cx="10453490" cy="2828613"/>
          </a:xfrm>
        </p:spPr>
        <p:txBody>
          <a:bodyPr/>
          <a:lstStyle/>
          <a:p>
            <a:pPr marL="342900" indent="-342900">
              <a:buFont typeface="Arial" panose="020B0604020202020204" pitchFamily="34" charset="0"/>
              <a:buChar char="•"/>
            </a:pPr>
            <a:r>
              <a:rPr lang="en-US" sz="2800" dirty="0"/>
              <a:t>Two pages is just a recommendation – it </a:t>
            </a:r>
            <a:r>
              <a:rPr lang="en-US" sz="2800" b="1" u="sng" dirty="0"/>
              <a:t>can be longer</a:t>
            </a:r>
            <a:r>
              <a:rPr lang="en-US" sz="2800" dirty="0"/>
              <a:t>.</a:t>
            </a:r>
          </a:p>
          <a:p>
            <a:pPr marL="342900" indent="-342900">
              <a:buFont typeface="Arial" panose="020B0604020202020204" pitchFamily="34" charset="0"/>
              <a:buChar char="•"/>
            </a:pPr>
            <a:r>
              <a:rPr lang="en-US" sz="2800" dirty="0"/>
              <a:t>Don’t be afraid to </a:t>
            </a:r>
            <a:r>
              <a:rPr lang="en-US" sz="2800" b="1" u="sng" dirty="0"/>
              <a:t>use tables </a:t>
            </a:r>
            <a:r>
              <a:rPr lang="en-US" sz="2800" dirty="0"/>
              <a:t>– it is easier for the NIH to read.</a:t>
            </a:r>
          </a:p>
          <a:p>
            <a:pPr marL="342900" indent="-342900">
              <a:buFont typeface="Arial" panose="020B0604020202020204" pitchFamily="34" charset="0"/>
              <a:buChar char="•"/>
            </a:pPr>
            <a:r>
              <a:rPr lang="en-US" sz="2800" dirty="0"/>
              <a:t>Be careful </a:t>
            </a:r>
            <a:r>
              <a:rPr lang="en-US" sz="2800" b="1" u="sng" dirty="0"/>
              <a:t>not to contradict </a:t>
            </a:r>
            <a:r>
              <a:rPr lang="en-US" sz="2800" dirty="0"/>
              <a:t>yourself.</a:t>
            </a:r>
          </a:p>
          <a:p>
            <a:pPr marL="342900" indent="-342900">
              <a:buFont typeface="Arial" panose="020B0604020202020204" pitchFamily="34" charset="0"/>
              <a:buChar char="•"/>
            </a:pPr>
            <a:r>
              <a:rPr lang="en-US" sz="2800" dirty="0"/>
              <a:t>Some individuals mention planning to share only through “publications” and “conferences” or “by request.” This is </a:t>
            </a:r>
            <a:r>
              <a:rPr lang="en-US" sz="2800" b="1" u="sng" dirty="0"/>
              <a:t>not enough!</a:t>
            </a:r>
          </a:p>
          <a:p>
            <a:pPr marL="342900" indent="-342900">
              <a:buFont typeface="Arial" panose="020B0604020202020204" pitchFamily="34" charset="0"/>
              <a:buChar char="•"/>
            </a:pPr>
            <a:r>
              <a:rPr lang="en-US" sz="2800" b="1" u="sng" dirty="0"/>
              <a:t>Check out the examples</a:t>
            </a:r>
            <a:r>
              <a:rPr lang="en-US" sz="2800" b="1" dirty="0"/>
              <a:t> </a:t>
            </a:r>
            <a:r>
              <a:rPr lang="en-US" sz="2800" dirty="0"/>
              <a:t>on the </a:t>
            </a:r>
            <a:r>
              <a:rPr lang="en-US" sz="2800" dirty="0">
                <a:hlinkClick r:id="rId2"/>
              </a:rPr>
              <a:t>NIH Website. </a:t>
            </a:r>
            <a:endParaRPr lang="en-US" sz="2600" dirty="0"/>
          </a:p>
        </p:txBody>
      </p:sp>
    </p:spTree>
    <p:extLst>
      <p:ext uri="{BB962C8B-B14F-4D97-AF65-F5344CB8AC3E}">
        <p14:creationId xmlns:p14="http://schemas.microsoft.com/office/powerpoint/2010/main" val="40423488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0314B5-C2CA-DF3E-38BA-85705EB5C01B}"/>
              </a:ext>
            </a:extLst>
          </p:cNvPr>
          <p:cNvSpPr>
            <a:spLocks noGrp="1"/>
          </p:cNvSpPr>
          <p:nvPr>
            <p:ph type="title"/>
          </p:nvPr>
        </p:nvSpPr>
        <p:spPr>
          <a:xfrm>
            <a:off x="266217" y="184547"/>
            <a:ext cx="10275343" cy="822767"/>
          </a:xfrm>
        </p:spPr>
        <p:txBody>
          <a:bodyPr/>
          <a:lstStyle/>
          <a:p>
            <a:r>
              <a:rPr lang="en-US" dirty="0"/>
              <a:t>Reoccurring Issues Noted by the NIH</a:t>
            </a:r>
          </a:p>
        </p:txBody>
      </p:sp>
      <p:sp>
        <p:nvSpPr>
          <p:cNvPr id="7" name="Content Placeholder 6">
            <a:extLst>
              <a:ext uri="{FF2B5EF4-FFF2-40B4-BE49-F238E27FC236}">
                <a16:creationId xmlns:a16="http://schemas.microsoft.com/office/drawing/2014/main" id="{1A2626F0-BDDC-1BA5-9C68-1D77BA646866}"/>
              </a:ext>
            </a:extLst>
          </p:cNvPr>
          <p:cNvSpPr>
            <a:spLocks noGrp="1"/>
          </p:cNvSpPr>
          <p:nvPr>
            <p:ph idx="11"/>
          </p:nvPr>
        </p:nvSpPr>
        <p:spPr>
          <a:xfrm>
            <a:off x="864048" y="1388056"/>
            <a:ext cx="3173278" cy="522514"/>
          </a:xfrm>
        </p:spPr>
        <p:txBody>
          <a:bodyPr/>
          <a:lstStyle/>
          <a:p>
            <a:r>
              <a:rPr lang="en-US" dirty="0"/>
              <a:t>Sharing</a:t>
            </a:r>
          </a:p>
        </p:txBody>
      </p:sp>
      <p:sp>
        <p:nvSpPr>
          <p:cNvPr id="3" name="Content Placeholder 2">
            <a:extLst>
              <a:ext uri="{FF2B5EF4-FFF2-40B4-BE49-F238E27FC236}">
                <a16:creationId xmlns:a16="http://schemas.microsoft.com/office/drawing/2014/main" id="{357E6B5A-C635-7F4E-7746-6282F7F6332C}"/>
              </a:ext>
            </a:extLst>
          </p:cNvPr>
          <p:cNvSpPr>
            <a:spLocks noGrp="1"/>
          </p:cNvSpPr>
          <p:nvPr>
            <p:ph idx="1"/>
          </p:nvPr>
        </p:nvSpPr>
        <p:spPr>
          <a:xfrm>
            <a:off x="795933" y="1851227"/>
            <a:ext cx="3218688" cy="1641528"/>
          </a:xfrm>
        </p:spPr>
        <p:txBody>
          <a:bodyPr/>
          <a:lstStyle/>
          <a:p>
            <a:pPr marL="342900" indent="-342900">
              <a:buFont typeface="Arial" panose="020B0604020202020204" pitchFamily="34" charset="0"/>
              <a:buChar char="•"/>
            </a:pPr>
            <a:r>
              <a:rPr lang="en-US" dirty="0"/>
              <a:t>Vague reasons are given for not sharing</a:t>
            </a:r>
          </a:p>
          <a:p>
            <a:pPr marL="342900" indent="-342900">
              <a:buFont typeface="Arial" panose="020B0604020202020204" pitchFamily="34" charset="0"/>
              <a:buChar char="•"/>
            </a:pPr>
            <a:r>
              <a:rPr lang="en-US" dirty="0"/>
              <a:t>Sharing methods are too restrictive without a justifiable reason why</a:t>
            </a:r>
          </a:p>
        </p:txBody>
      </p:sp>
      <p:sp>
        <p:nvSpPr>
          <p:cNvPr id="10" name="Content Placeholder 9">
            <a:extLst>
              <a:ext uri="{FF2B5EF4-FFF2-40B4-BE49-F238E27FC236}">
                <a16:creationId xmlns:a16="http://schemas.microsoft.com/office/drawing/2014/main" id="{E818B35A-1C7F-F042-39C9-EC1D8A218D48}"/>
              </a:ext>
            </a:extLst>
          </p:cNvPr>
          <p:cNvSpPr>
            <a:spLocks noGrp="1"/>
          </p:cNvSpPr>
          <p:nvPr>
            <p:ph idx="14"/>
          </p:nvPr>
        </p:nvSpPr>
        <p:spPr>
          <a:xfrm>
            <a:off x="864048" y="3692324"/>
            <a:ext cx="3173278" cy="522514"/>
          </a:xfrm>
        </p:spPr>
        <p:txBody>
          <a:bodyPr/>
          <a:lstStyle/>
          <a:p>
            <a:r>
              <a:rPr lang="en-US" dirty="0"/>
              <a:t>Budget</a:t>
            </a:r>
          </a:p>
        </p:txBody>
      </p:sp>
      <p:sp>
        <p:nvSpPr>
          <p:cNvPr id="13" name="Content Placeholder 2">
            <a:extLst>
              <a:ext uri="{FF2B5EF4-FFF2-40B4-BE49-F238E27FC236}">
                <a16:creationId xmlns:a16="http://schemas.microsoft.com/office/drawing/2014/main" id="{482A73BE-D72F-78B4-DD8C-0C805C673719}"/>
              </a:ext>
            </a:extLst>
          </p:cNvPr>
          <p:cNvSpPr txBox="1">
            <a:spLocks/>
          </p:cNvSpPr>
          <p:nvPr/>
        </p:nvSpPr>
        <p:spPr>
          <a:xfrm>
            <a:off x="864048" y="4201980"/>
            <a:ext cx="3218688" cy="822767"/>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US" dirty="0"/>
              <a:t>Budget does not include DMS activities</a:t>
            </a:r>
          </a:p>
        </p:txBody>
      </p:sp>
      <p:sp>
        <p:nvSpPr>
          <p:cNvPr id="8" name="Content Placeholder 7">
            <a:extLst>
              <a:ext uri="{FF2B5EF4-FFF2-40B4-BE49-F238E27FC236}">
                <a16:creationId xmlns:a16="http://schemas.microsoft.com/office/drawing/2014/main" id="{7C6271F1-F24E-0C9B-A941-C52E5A3518F4}"/>
              </a:ext>
            </a:extLst>
          </p:cNvPr>
          <p:cNvSpPr>
            <a:spLocks noGrp="1"/>
          </p:cNvSpPr>
          <p:nvPr>
            <p:ph idx="12"/>
          </p:nvPr>
        </p:nvSpPr>
        <p:spPr>
          <a:xfrm>
            <a:off x="4334935" y="1341812"/>
            <a:ext cx="3173278" cy="522514"/>
          </a:xfrm>
        </p:spPr>
        <p:txBody>
          <a:bodyPr/>
          <a:lstStyle/>
          <a:p>
            <a:r>
              <a:rPr lang="en-US" dirty="0"/>
              <a:t>Repository</a:t>
            </a:r>
          </a:p>
        </p:txBody>
      </p:sp>
      <p:sp>
        <p:nvSpPr>
          <p:cNvPr id="6" name="Content Placeholder 5">
            <a:extLst>
              <a:ext uri="{FF2B5EF4-FFF2-40B4-BE49-F238E27FC236}">
                <a16:creationId xmlns:a16="http://schemas.microsoft.com/office/drawing/2014/main" id="{950A8BDD-69C2-EF38-D79E-F6143B65E1EB}"/>
              </a:ext>
            </a:extLst>
          </p:cNvPr>
          <p:cNvSpPr>
            <a:spLocks noGrp="1"/>
          </p:cNvSpPr>
          <p:nvPr>
            <p:ph idx="10"/>
          </p:nvPr>
        </p:nvSpPr>
        <p:spPr>
          <a:xfrm>
            <a:off x="4066599" y="1852029"/>
            <a:ext cx="3871517" cy="2828613"/>
          </a:xfrm>
        </p:spPr>
        <p:txBody>
          <a:bodyPr/>
          <a:lstStyle/>
          <a:p>
            <a:pPr marL="342900" indent="-342900">
              <a:buFont typeface="Arial" panose="020B0604020202020204" pitchFamily="34" charset="0"/>
              <a:buChar char="•"/>
            </a:pPr>
            <a:r>
              <a:rPr lang="en-US" dirty="0"/>
              <a:t>No repository is chosen</a:t>
            </a:r>
          </a:p>
          <a:p>
            <a:pPr marL="342900" indent="-342900">
              <a:buFont typeface="Arial" panose="020B0604020202020204" pitchFamily="34" charset="0"/>
              <a:buChar char="•"/>
            </a:pPr>
            <a:r>
              <a:rPr lang="en-US" dirty="0"/>
              <a:t>An ill-fitting repository is chosen</a:t>
            </a:r>
          </a:p>
          <a:p>
            <a:pPr marL="342900" indent="-342900">
              <a:buFont typeface="Arial" panose="020B0604020202020204" pitchFamily="34" charset="0"/>
              <a:buChar char="•"/>
            </a:pPr>
            <a:r>
              <a:rPr lang="en-US" dirty="0"/>
              <a:t>When using multiple repositories, not specifying which data goes to which repository</a:t>
            </a:r>
          </a:p>
          <a:p>
            <a:pPr marL="342900" indent="-342900">
              <a:buFont typeface="Arial" panose="020B0604020202020204" pitchFamily="34" charset="0"/>
              <a:buChar char="•"/>
            </a:pPr>
            <a:r>
              <a:rPr lang="en-US" dirty="0"/>
              <a:t>Overreliance on generalist repositories (make sure a subject-specific one doesn’t exist!)</a:t>
            </a:r>
          </a:p>
        </p:txBody>
      </p:sp>
      <p:sp>
        <p:nvSpPr>
          <p:cNvPr id="12" name="Content Placeholder 9">
            <a:extLst>
              <a:ext uri="{FF2B5EF4-FFF2-40B4-BE49-F238E27FC236}">
                <a16:creationId xmlns:a16="http://schemas.microsoft.com/office/drawing/2014/main" id="{EBA11DDE-2A98-C592-1C61-DD95B5C56633}"/>
              </a:ext>
            </a:extLst>
          </p:cNvPr>
          <p:cNvSpPr txBox="1">
            <a:spLocks/>
          </p:cNvSpPr>
          <p:nvPr/>
        </p:nvSpPr>
        <p:spPr>
          <a:xfrm>
            <a:off x="8200083" y="1341812"/>
            <a:ext cx="3173278" cy="522514"/>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j-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j-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j-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Data</a:t>
            </a:r>
          </a:p>
        </p:txBody>
      </p:sp>
      <p:sp>
        <p:nvSpPr>
          <p:cNvPr id="9" name="Content Placeholder 8">
            <a:extLst>
              <a:ext uri="{FF2B5EF4-FFF2-40B4-BE49-F238E27FC236}">
                <a16:creationId xmlns:a16="http://schemas.microsoft.com/office/drawing/2014/main" id="{3018514A-4C4D-2FAA-85A8-91B6F61D83AF}"/>
              </a:ext>
            </a:extLst>
          </p:cNvPr>
          <p:cNvSpPr>
            <a:spLocks noGrp="1"/>
          </p:cNvSpPr>
          <p:nvPr>
            <p:ph idx="13"/>
          </p:nvPr>
        </p:nvSpPr>
        <p:spPr>
          <a:xfrm>
            <a:off x="7938116" y="1863549"/>
            <a:ext cx="3578694" cy="2437837"/>
          </a:xfrm>
        </p:spPr>
        <p:txBody>
          <a:bodyPr/>
          <a:lstStyle/>
          <a:p>
            <a:pPr marL="342900" indent="-342900">
              <a:buFont typeface="Arial" panose="020B0604020202020204" pitchFamily="34" charset="0"/>
              <a:buChar char="•"/>
            </a:pPr>
            <a:r>
              <a:rPr lang="en-US" dirty="0"/>
              <a:t>Not clear on which data will be generated and which data will be shared</a:t>
            </a:r>
          </a:p>
          <a:p>
            <a:pPr marL="342900" indent="-342900">
              <a:buFont typeface="Arial" panose="020B0604020202020204" pitchFamily="34" charset="0"/>
              <a:buChar char="•"/>
            </a:pPr>
            <a:r>
              <a:rPr lang="en-US" dirty="0"/>
              <a:t>Lack of detailed description about data types (including estimated amounts). </a:t>
            </a:r>
          </a:p>
        </p:txBody>
      </p:sp>
      <p:sp>
        <p:nvSpPr>
          <p:cNvPr id="14" name="Content Placeholder 9">
            <a:extLst>
              <a:ext uri="{FF2B5EF4-FFF2-40B4-BE49-F238E27FC236}">
                <a16:creationId xmlns:a16="http://schemas.microsoft.com/office/drawing/2014/main" id="{C895D53F-3046-C216-6B9B-F853237D6BB7}"/>
              </a:ext>
            </a:extLst>
          </p:cNvPr>
          <p:cNvSpPr txBox="1">
            <a:spLocks/>
          </p:cNvSpPr>
          <p:nvPr/>
        </p:nvSpPr>
        <p:spPr>
          <a:xfrm>
            <a:off x="8200809" y="3953581"/>
            <a:ext cx="3053308" cy="522514"/>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j-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j-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j-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j-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Standards</a:t>
            </a:r>
          </a:p>
        </p:txBody>
      </p:sp>
      <p:sp>
        <p:nvSpPr>
          <p:cNvPr id="15" name="Content Placeholder 8">
            <a:extLst>
              <a:ext uri="{FF2B5EF4-FFF2-40B4-BE49-F238E27FC236}">
                <a16:creationId xmlns:a16="http://schemas.microsoft.com/office/drawing/2014/main" id="{F188F769-FB3C-FE39-20A1-AD9066B6379A}"/>
              </a:ext>
            </a:extLst>
          </p:cNvPr>
          <p:cNvSpPr txBox="1">
            <a:spLocks/>
          </p:cNvSpPr>
          <p:nvPr/>
        </p:nvSpPr>
        <p:spPr>
          <a:xfrm>
            <a:off x="7938116" y="4347127"/>
            <a:ext cx="3682866" cy="355422"/>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US" dirty="0"/>
              <a:t>Researchers are being vague or not mentioning any standards at all.</a:t>
            </a:r>
            <a:r>
              <a:rPr lang="en-US" sz="2000" dirty="0"/>
              <a:t> </a:t>
            </a:r>
          </a:p>
          <a:p>
            <a:pPr marL="342900" indent="-342900">
              <a:buFont typeface="Arial" panose="020B0604020202020204" pitchFamily="34" charset="0"/>
              <a:buChar char="•"/>
            </a:pPr>
            <a:r>
              <a:rPr lang="en-US" dirty="0"/>
              <a:t>Check out </a:t>
            </a:r>
            <a:r>
              <a:rPr lang="en-US" sz="2000" dirty="0"/>
              <a:t>NIH CDE repository, NCI-thesaurus, NNLM, and </a:t>
            </a:r>
            <a:r>
              <a:rPr lang="en-US" sz="2000" dirty="0" err="1"/>
              <a:t>CaDSR</a:t>
            </a:r>
            <a:r>
              <a:rPr lang="en-US" sz="2000" dirty="0"/>
              <a:t>. </a:t>
            </a:r>
            <a:endParaRPr lang="en-US" dirty="0"/>
          </a:p>
          <a:p>
            <a:pPr marL="342900" indent="-342900">
              <a:buFont typeface="Arial" panose="020B0604020202020204" pitchFamily="34" charset="0"/>
              <a:buChar char="•"/>
            </a:pPr>
            <a:endParaRPr lang="en-US" dirty="0"/>
          </a:p>
        </p:txBody>
      </p:sp>
    </p:spTree>
    <p:extLst>
      <p:ext uri="{BB962C8B-B14F-4D97-AF65-F5344CB8AC3E}">
        <p14:creationId xmlns:p14="http://schemas.microsoft.com/office/powerpoint/2010/main" val="3136169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F35B765-9671-1DC6-A057-273FADD8999C}"/>
              </a:ext>
            </a:extLst>
          </p:cNvPr>
          <p:cNvSpPr txBox="1">
            <a:spLocks noGrp="1"/>
          </p:cNvSpPr>
          <p:nvPr>
            <p:ph type="title" idx="4294967295"/>
          </p:nvPr>
        </p:nvSpPr>
        <p:spPr>
          <a:xfrm>
            <a:off x="1384183" y="243281"/>
            <a:ext cx="6568580" cy="46166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chemeClr val="tx1"/>
                </a:solidFill>
                <a:effectLst/>
                <a:uLnTx/>
                <a:uFillTx/>
                <a:latin typeface="+mn-lt"/>
                <a:ea typeface="+mn-ea"/>
                <a:cs typeface="+mn-cs"/>
              </a:rPr>
              <a:t>DMSPs for NIH Require 6 Elements</a:t>
            </a:r>
          </a:p>
        </p:txBody>
      </p:sp>
      <p:graphicFrame>
        <p:nvGraphicFramePr>
          <p:cNvPr id="4" name="Diagram 3" descr="1. Data Types. 2. Related Tools, Software and/or Code. 3. Data Standards. 4. Data Preservation, Access, and Associated Timelines. 5. Data Sharing Agreements, Licenses, and Other Use Limitations. 6. Oversight of Data Management. &#10;">
            <a:extLst>
              <a:ext uri="{FF2B5EF4-FFF2-40B4-BE49-F238E27FC236}">
                <a16:creationId xmlns:a16="http://schemas.microsoft.com/office/drawing/2014/main" id="{E955C947-C07F-824E-D7DB-B1C2553F66D4}"/>
              </a:ext>
            </a:extLst>
          </p:cNvPr>
          <p:cNvGraphicFramePr/>
          <p:nvPr>
            <p:extLst>
              <p:ext uri="{D42A27DB-BD31-4B8C-83A1-F6EECF244321}">
                <p14:modId xmlns:p14="http://schemas.microsoft.com/office/powerpoint/2010/main" val="2718383869"/>
              </p:ext>
            </p:extLst>
          </p:nvPr>
        </p:nvGraphicFramePr>
        <p:xfrm>
          <a:off x="144477" y="7196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a:extLst>
              <a:ext uri="{FF2B5EF4-FFF2-40B4-BE49-F238E27FC236}">
                <a16:creationId xmlns:a16="http://schemas.microsoft.com/office/drawing/2014/main" id="{B11FFB84-5255-1F4D-FCAD-58F6AE08939A}"/>
              </a:ext>
            </a:extLst>
          </p:cNvPr>
          <p:cNvSpPr txBox="1"/>
          <p:nvPr/>
        </p:nvSpPr>
        <p:spPr>
          <a:xfrm>
            <a:off x="144477" y="6138333"/>
            <a:ext cx="8038824" cy="646331"/>
          </a:xfrm>
          <a:prstGeom prst="rect">
            <a:avLst/>
          </a:prstGeom>
          <a:noFill/>
        </p:spPr>
        <p:txBody>
          <a:bodyPr wrap="square" rtlCol="0">
            <a:spAutoFit/>
          </a:bodyPr>
          <a:lstStyle/>
          <a:p>
            <a:r>
              <a:rPr lang="en-US" dirty="0">
                <a:hlinkClick r:id="rId7"/>
              </a:rPr>
              <a:t>NIH. (2020). </a:t>
            </a:r>
            <a:r>
              <a:rPr lang="en-US" i="1" dirty="0">
                <a:hlinkClick r:id="rId7"/>
              </a:rPr>
              <a:t>Supplemental information to the NIH policy for data management and sharing: Elements of an NIH data management and sharing plan. </a:t>
            </a:r>
            <a:endParaRPr lang="en-US" i="1" dirty="0"/>
          </a:p>
        </p:txBody>
      </p:sp>
    </p:spTree>
    <p:extLst>
      <p:ext uri="{BB962C8B-B14F-4D97-AF65-F5344CB8AC3E}">
        <p14:creationId xmlns:p14="http://schemas.microsoft.com/office/powerpoint/2010/main" val="3137375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8925D-2B14-607C-13D2-95610EAC2D80}"/>
              </a:ext>
            </a:extLst>
          </p:cNvPr>
          <p:cNvSpPr>
            <a:spLocks noGrp="1"/>
          </p:cNvSpPr>
          <p:nvPr>
            <p:ph type="title"/>
          </p:nvPr>
        </p:nvSpPr>
        <p:spPr>
          <a:xfrm>
            <a:off x="1129392" y="207460"/>
            <a:ext cx="9779183" cy="771525"/>
          </a:xfrm>
        </p:spPr>
        <p:txBody>
          <a:bodyPr/>
          <a:lstStyle/>
          <a:p>
            <a:r>
              <a:rPr lang="en-US" dirty="0"/>
              <a:t>Data Type - Summary</a:t>
            </a:r>
          </a:p>
        </p:txBody>
      </p:sp>
      <p:sp>
        <p:nvSpPr>
          <p:cNvPr id="3" name="Content Placeholder 2">
            <a:extLst>
              <a:ext uri="{FF2B5EF4-FFF2-40B4-BE49-F238E27FC236}">
                <a16:creationId xmlns:a16="http://schemas.microsoft.com/office/drawing/2014/main" id="{2419001E-ACA6-8D3B-9153-BBB79358124C}"/>
              </a:ext>
            </a:extLst>
          </p:cNvPr>
          <p:cNvSpPr>
            <a:spLocks noGrp="1"/>
          </p:cNvSpPr>
          <p:nvPr>
            <p:ph idx="1"/>
          </p:nvPr>
        </p:nvSpPr>
        <p:spPr>
          <a:xfrm>
            <a:off x="1062715" y="1026610"/>
            <a:ext cx="9671959" cy="3459456"/>
          </a:xfrm>
        </p:spPr>
        <p:txBody>
          <a:bodyPr/>
          <a:lstStyle/>
          <a:p>
            <a:pPr marL="342900" indent="-342900">
              <a:buFont typeface="Arial" panose="020B0604020202020204" pitchFamily="34" charset="0"/>
              <a:buChar char="•"/>
            </a:pPr>
            <a:r>
              <a:rPr lang="en-US" sz="2400" dirty="0"/>
              <a:t>Summary of the </a:t>
            </a:r>
            <a:r>
              <a:rPr lang="en-US" sz="2400" b="1" u="sng" dirty="0"/>
              <a:t>types and estimated amount </a:t>
            </a:r>
            <a:r>
              <a:rPr lang="en-US" sz="2400" dirty="0"/>
              <a:t>of scientific data.</a:t>
            </a:r>
          </a:p>
          <a:p>
            <a:pPr marL="342900" indent="-342900">
              <a:buFont typeface="Arial" panose="020B0604020202020204" pitchFamily="34" charset="0"/>
              <a:buChar char="•"/>
            </a:pPr>
            <a:r>
              <a:rPr lang="en-US" sz="2400" dirty="0"/>
              <a:t>Descriptions may include data </a:t>
            </a:r>
            <a:r>
              <a:rPr lang="en-US" sz="2400" b="1" u="sng" dirty="0"/>
              <a:t>modality</a:t>
            </a:r>
            <a:r>
              <a:rPr lang="en-US" sz="2400" dirty="0"/>
              <a:t>, level of </a:t>
            </a:r>
            <a:r>
              <a:rPr lang="en-US" sz="2400" b="1" u="sng" dirty="0"/>
              <a:t>aggregation</a:t>
            </a:r>
            <a:r>
              <a:rPr lang="en-US" sz="2400" dirty="0"/>
              <a:t>, and degree of data </a:t>
            </a:r>
            <a:r>
              <a:rPr lang="en-US" sz="2400" b="1" u="sng" dirty="0"/>
              <a:t>processing.</a:t>
            </a:r>
          </a:p>
          <a:p>
            <a:pPr marL="342900" indent="-342900">
              <a:buFont typeface="Arial" panose="020B0604020202020204" pitchFamily="34" charset="0"/>
              <a:buChar char="•"/>
            </a:pPr>
            <a:r>
              <a:rPr lang="en-US" sz="2400" dirty="0"/>
              <a:t>Description of </a:t>
            </a:r>
            <a:r>
              <a:rPr lang="en-US" sz="2400" b="1" u="sng" dirty="0"/>
              <a:t>which scientific data</a:t>
            </a:r>
            <a:r>
              <a:rPr lang="en-US" sz="2400" dirty="0"/>
              <a:t> from the project will be </a:t>
            </a:r>
            <a:r>
              <a:rPr lang="en-US" sz="2400" b="1" u="sng" dirty="0"/>
              <a:t>preserved and shared</a:t>
            </a:r>
            <a:r>
              <a:rPr lang="en-US" sz="2400" dirty="0"/>
              <a:t>. Remember, NIH does not anticipate for all scientific data to be shared. You must </a:t>
            </a:r>
            <a:r>
              <a:rPr lang="en-US" sz="2400" b="1" u="sng" dirty="0"/>
              <a:t>provide a rationale</a:t>
            </a:r>
            <a:r>
              <a:rPr lang="en-US" sz="2400" dirty="0"/>
              <a:t> for these decisions.</a:t>
            </a:r>
          </a:p>
          <a:p>
            <a:pPr marL="342900" indent="-342900">
              <a:buFont typeface="Arial" panose="020B0604020202020204" pitchFamily="34" charset="0"/>
              <a:buChar char="•"/>
            </a:pPr>
            <a:r>
              <a:rPr lang="en-US" sz="2400" dirty="0"/>
              <a:t>A brief listing of the </a:t>
            </a:r>
            <a:r>
              <a:rPr lang="en-US" sz="2400" b="1" u="sng" dirty="0"/>
              <a:t>metadata</a:t>
            </a:r>
            <a:r>
              <a:rPr lang="en-US" sz="2400" dirty="0"/>
              <a:t>, other relevant data, and any associated </a:t>
            </a:r>
            <a:r>
              <a:rPr lang="en-US" sz="2400" b="1" u="sng" dirty="0"/>
              <a:t>documentation</a:t>
            </a:r>
            <a:r>
              <a:rPr lang="en-US" sz="2400" dirty="0"/>
              <a:t> that will be made accessible to ensure the scientific data is understandable and interpretable.</a:t>
            </a:r>
          </a:p>
        </p:txBody>
      </p:sp>
      <p:sp>
        <p:nvSpPr>
          <p:cNvPr id="12" name="TextBox 11">
            <a:extLst>
              <a:ext uri="{FF2B5EF4-FFF2-40B4-BE49-F238E27FC236}">
                <a16:creationId xmlns:a16="http://schemas.microsoft.com/office/drawing/2014/main" id="{133A8B5E-0629-805E-98F8-D8FC73AC6EA9}"/>
              </a:ext>
            </a:extLst>
          </p:cNvPr>
          <p:cNvSpPr txBox="1"/>
          <p:nvPr/>
        </p:nvSpPr>
        <p:spPr>
          <a:xfrm>
            <a:off x="4249490" y="5727210"/>
            <a:ext cx="7617204" cy="923330"/>
          </a:xfrm>
          <a:prstGeom prst="rect">
            <a:avLst/>
          </a:prstGeom>
          <a:noFill/>
        </p:spPr>
        <p:txBody>
          <a:bodyPr wrap="square" rtlCol="0">
            <a:spAutoFit/>
          </a:bodyPr>
          <a:lstStyle/>
          <a:p>
            <a:r>
              <a:rPr lang="en-US" dirty="0">
                <a:hlinkClick r:id="rId2"/>
              </a:rPr>
              <a:t>NIH. (2020). </a:t>
            </a:r>
            <a:r>
              <a:rPr lang="en-US" i="1" dirty="0">
                <a:hlinkClick r:id="rId2"/>
              </a:rPr>
              <a:t>Supplemental information to the NIH policy for data management and sharing: Elements of an NIH data management and sharing plan. </a:t>
            </a:r>
            <a:endParaRPr lang="en-US" i="1" dirty="0"/>
          </a:p>
        </p:txBody>
      </p:sp>
    </p:spTree>
    <p:extLst>
      <p:ext uri="{BB962C8B-B14F-4D97-AF65-F5344CB8AC3E}">
        <p14:creationId xmlns:p14="http://schemas.microsoft.com/office/powerpoint/2010/main" val="18926765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13CA4296-D6DB-991F-CEF4-457D8E241985}"/>
              </a:ext>
            </a:extLst>
          </p:cNvPr>
          <p:cNvSpPr txBox="1">
            <a:spLocks noGrp="1"/>
          </p:cNvSpPr>
          <p:nvPr>
            <p:ph type="title"/>
          </p:nvPr>
        </p:nvSpPr>
        <p:spPr>
          <a:xfrm>
            <a:off x="1405188" y="339817"/>
            <a:ext cx="9779183" cy="1325563"/>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a:ln>
                  <a:noFill/>
                </a:ln>
                <a:solidFill>
                  <a:schemeClr val="tx1"/>
                </a:solidFill>
                <a:effectLst/>
                <a:uLnTx/>
                <a:uFillTx/>
                <a:latin typeface="+mj-lt"/>
                <a:ea typeface="+mj-ea"/>
                <a:cs typeface="+mj-cs"/>
              </a:rPr>
              <a:t>Data Services</a:t>
            </a:r>
          </a:p>
        </p:txBody>
      </p:sp>
      <p:sp>
        <p:nvSpPr>
          <p:cNvPr id="5" name="TextBox 4">
            <a:extLst>
              <a:ext uri="{FF2B5EF4-FFF2-40B4-BE49-F238E27FC236}">
                <a16:creationId xmlns:a16="http://schemas.microsoft.com/office/drawing/2014/main" id="{15C07FFF-2DC5-4CA3-6355-F01B46D7663C}"/>
              </a:ext>
            </a:extLst>
          </p:cNvPr>
          <p:cNvSpPr txBox="1"/>
          <p:nvPr/>
        </p:nvSpPr>
        <p:spPr>
          <a:xfrm>
            <a:off x="330975" y="1697401"/>
            <a:ext cx="6060624" cy="1938992"/>
          </a:xfrm>
          <a:prstGeom prst="rect">
            <a:avLst/>
          </a:prstGeom>
          <a:noFill/>
          <a:ln w="28575">
            <a:solidFill>
              <a:schemeClr val="accent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400" b="1" dirty="0">
                <a:solidFill>
                  <a:srgbClr val="363636"/>
                </a:solidFill>
                <a:latin typeface="Calibri"/>
                <a:cs typeface="Calibri"/>
              </a:rPr>
              <a:t>Service Types</a:t>
            </a:r>
          </a:p>
          <a:p>
            <a:pPr marL="285750" indent="-285750">
              <a:buFont typeface="Arial"/>
              <a:buChar char="•"/>
            </a:pPr>
            <a:r>
              <a:rPr lang="en-US" sz="2400" dirty="0">
                <a:solidFill>
                  <a:srgbClr val="363636"/>
                </a:solidFill>
                <a:latin typeface="Calibri"/>
                <a:cs typeface="Calibri"/>
              </a:rPr>
              <a:t>Chat &amp; Email</a:t>
            </a:r>
            <a:endParaRPr lang="en-US" sz="2400" dirty="0">
              <a:solidFill>
                <a:srgbClr val="000000"/>
              </a:solidFill>
              <a:latin typeface="Calibri"/>
              <a:cs typeface="Calibri"/>
            </a:endParaRPr>
          </a:p>
          <a:p>
            <a:pPr marL="285750" indent="-285750">
              <a:buFont typeface="Arial"/>
              <a:buChar char="•"/>
            </a:pPr>
            <a:r>
              <a:rPr lang="en-US" sz="2400" dirty="0">
                <a:solidFill>
                  <a:srgbClr val="363636"/>
                </a:solidFill>
                <a:latin typeface="Calibri"/>
                <a:cs typeface="Calibri"/>
              </a:rPr>
              <a:t>1-on-1 Consultations</a:t>
            </a:r>
          </a:p>
          <a:p>
            <a:pPr marL="285750" indent="-285750">
              <a:buFont typeface="Arial"/>
              <a:buChar char="•"/>
            </a:pPr>
            <a:r>
              <a:rPr lang="en-US" sz="2400" dirty="0">
                <a:solidFill>
                  <a:srgbClr val="363636"/>
                </a:solidFill>
                <a:latin typeface="Calibri"/>
                <a:cs typeface="Calibri"/>
              </a:rPr>
              <a:t>Private Training and Workshops</a:t>
            </a:r>
          </a:p>
          <a:p>
            <a:pPr marL="285750" indent="-285750">
              <a:buFont typeface="Arial"/>
              <a:buChar char="•"/>
            </a:pPr>
            <a:r>
              <a:rPr lang="en-US" sz="2400" dirty="0">
                <a:solidFill>
                  <a:srgbClr val="363636"/>
                </a:solidFill>
                <a:latin typeface="Calibri"/>
                <a:cs typeface="Calibri"/>
              </a:rPr>
              <a:t>Live Public Webinars and</a:t>
            </a:r>
            <a:r>
              <a:rPr lang="en-US" sz="2400" dirty="0">
                <a:latin typeface="Calibri"/>
                <a:cs typeface="Calibri"/>
              </a:rPr>
              <a:t> </a:t>
            </a:r>
            <a:r>
              <a:rPr lang="en-US" sz="2400" dirty="0">
                <a:latin typeface="Calibri"/>
                <a:cs typeface="Calibri"/>
                <a:hlinkClick r:id="rId2">
                  <a:extLst>
                    <a:ext uri="{A12FA001-AC4F-418D-AE19-62706E023703}">
                      <ahyp:hlinkClr xmlns:ahyp="http://schemas.microsoft.com/office/drawing/2018/hyperlinkcolor" val="tx"/>
                    </a:ext>
                  </a:extLst>
                </a:hlinkClick>
              </a:rPr>
              <a:t>Recorded Webinars</a:t>
            </a:r>
          </a:p>
        </p:txBody>
      </p:sp>
      <p:sp>
        <p:nvSpPr>
          <p:cNvPr id="6" name="TextBox 5">
            <a:extLst>
              <a:ext uri="{FF2B5EF4-FFF2-40B4-BE49-F238E27FC236}">
                <a16:creationId xmlns:a16="http://schemas.microsoft.com/office/drawing/2014/main" id="{0B0B30B0-169B-C8CC-890D-B652A1955333}"/>
              </a:ext>
            </a:extLst>
          </p:cNvPr>
          <p:cNvSpPr txBox="1"/>
          <p:nvPr/>
        </p:nvSpPr>
        <p:spPr>
          <a:xfrm>
            <a:off x="6817500" y="1697401"/>
            <a:ext cx="5098599" cy="1938992"/>
          </a:xfrm>
          <a:prstGeom prst="rect">
            <a:avLst/>
          </a:prstGeom>
          <a:noFill/>
          <a:ln w="28575">
            <a:solidFill>
              <a:schemeClr val="accent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400" b="1" dirty="0">
                <a:solidFill>
                  <a:srgbClr val="363636"/>
                </a:solidFill>
                <a:latin typeface="Calibri"/>
                <a:cs typeface="Calibri"/>
              </a:rPr>
              <a:t>Webpage</a:t>
            </a:r>
          </a:p>
          <a:p>
            <a:pPr algn="ctr"/>
            <a:endParaRPr lang="en-US" sz="2400" b="1" dirty="0">
              <a:solidFill>
                <a:srgbClr val="363636"/>
              </a:solidFill>
              <a:ea typeface="+mn-lt"/>
              <a:cs typeface="+mn-lt"/>
            </a:endParaRPr>
          </a:p>
          <a:p>
            <a:r>
              <a:rPr lang="en-US" sz="2400" dirty="0">
                <a:solidFill>
                  <a:srgbClr val="363636"/>
                </a:solidFill>
                <a:ea typeface="+mn-lt"/>
                <a:cs typeface="+mn-lt"/>
                <a:hlinkClick r:id="rId3">
                  <a:extLst>
                    <a:ext uri="{A12FA001-AC4F-418D-AE19-62706E023703}">
                      <ahyp:hlinkClr xmlns:ahyp="http://schemas.microsoft.com/office/drawing/2018/hyperlinkcolor" val="tx"/>
                    </a:ext>
                  </a:extLst>
                </a:hlinkClick>
              </a:rPr>
              <a:t>https://www.library.rochester.edu/services/data-management-and-sharing</a:t>
            </a:r>
            <a:r>
              <a:rPr lang="en-US" sz="2400" dirty="0">
                <a:solidFill>
                  <a:srgbClr val="363636"/>
                </a:solidFill>
                <a:ea typeface="+mn-lt"/>
                <a:cs typeface="+mn-lt"/>
              </a:rPr>
              <a:t>  </a:t>
            </a:r>
          </a:p>
          <a:p>
            <a:endParaRPr lang="en-US" sz="2400" dirty="0">
              <a:solidFill>
                <a:srgbClr val="363636"/>
              </a:solidFill>
              <a:latin typeface="Calibri"/>
              <a:cs typeface="Calibri"/>
            </a:endParaRPr>
          </a:p>
        </p:txBody>
      </p:sp>
      <p:sp>
        <p:nvSpPr>
          <p:cNvPr id="2" name="TextBox 1">
            <a:extLst>
              <a:ext uri="{FF2B5EF4-FFF2-40B4-BE49-F238E27FC236}">
                <a16:creationId xmlns:a16="http://schemas.microsoft.com/office/drawing/2014/main" id="{064A7B1A-E32C-E70D-5464-AA3231CC7FDC}"/>
              </a:ext>
            </a:extLst>
          </p:cNvPr>
          <p:cNvSpPr txBox="1"/>
          <p:nvPr/>
        </p:nvSpPr>
        <p:spPr>
          <a:xfrm>
            <a:off x="330976" y="3840527"/>
            <a:ext cx="6070149" cy="2677656"/>
          </a:xfrm>
          <a:prstGeom prst="rect">
            <a:avLst/>
          </a:prstGeom>
          <a:noFill/>
          <a:ln w="28575">
            <a:solidFill>
              <a:schemeClr val="accent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400" b="1" dirty="0">
                <a:solidFill>
                  <a:srgbClr val="363636"/>
                </a:solidFill>
                <a:latin typeface="Calibri"/>
                <a:cs typeface="Calibri"/>
              </a:rPr>
              <a:t>Specialties</a:t>
            </a:r>
          </a:p>
          <a:p>
            <a:pPr marL="285750" indent="-285750">
              <a:buFont typeface="Arial"/>
              <a:buChar char="•"/>
            </a:pPr>
            <a:r>
              <a:rPr lang="en-US" sz="2400" dirty="0">
                <a:solidFill>
                  <a:srgbClr val="363636"/>
                </a:solidFill>
                <a:latin typeface="Calibri"/>
                <a:cs typeface="Calibri"/>
              </a:rPr>
              <a:t>Data Management and Sharing </a:t>
            </a:r>
            <a:r>
              <a:rPr lang="en-US" sz="2400" dirty="0">
                <a:solidFill>
                  <a:srgbClr val="363636"/>
                </a:solidFill>
                <a:ea typeface="+mn-lt"/>
                <a:cs typeface="+mn-lt"/>
              </a:rPr>
              <a:t>Plans</a:t>
            </a:r>
            <a:endParaRPr lang="en-US" sz="2400">
              <a:solidFill>
                <a:srgbClr val="000000"/>
              </a:solidFill>
              <a:latin typeface="Calibri"/>
              <a:cs typeface="Calibri"/>
            </a:endParaRPr>
          </a:p>
          <a:p>
            <a:pPr marL="285750" indent="-285750">
              <a:buFont typeface="Arial"/>
              <a:buChar char="•"/>
            </a:pPr>
            <a:r>
              <a:rPr lang="en-US" sz="2400" dirty="0">
                <a:solidFill>
                  <a:srgbClr val="363636"/>
                </a:solidFill>
                <a:latin typeface="Calibri"/>
                <a:cs typeface="Calibri"/>
              </a:rPr>
              <a:t>Data Management Best Practices</a:t>
            </a:r>
          </a:p>
          <a:p>
            <a:pPr marL="285750" indent="-285750">
              <a:buFont typeface="Arial"/>
              <a:buChar char="•"/>
            </a:pPr>
            <a:r>
              <a:rPr lang="en-US" sz="2400" dirty="0">
                <a:solidFill>
                  <a:srgbClr val="363636"/>
                </a:solidFill>
                <a:latin typeface="Calibri"/>
                <a:cs typeface="Calibri"/>
              </a:rPr>
              <a:t>Reproducibility</a:t>
            </a:r>
          </a:p>
          <a:p>
            <a:pPr marL="285750" indent="-285750">
              <a:buFont typeface="Arial"/>
              <a:buChar char="•"/>
            </a:pPr>
            <a:r>
              <a:rPr lang="en-US" sz="2400" dirty="0">
                <a:solidFill>
                  <a:srgbClr val="363636"/>
                </a:solidFill>
                <a:latin typeface="Calibri"/>
                <a:cs typeface="Calibri"/>
              </a:rPr>
              <a:t>Data Curation and Repositories</a:t>
            </a:r>
          </a:p>
          <a:p>
            <a:pPr marL="285750" indent="-285750">
              <a:buFont typeface="Arial"/>
              <a:buChar char="•"/>
            </a:pPr>
            <a:r>
              <a:rPr lang="en-US" sz="2400" dirty="0">
                <a:solidFill>
                  <a:srgbClr val="363636"/>
                </a:solidFill>
                <a:latin typeface="Calibri"/>
                <a:cs typeface="Calibri"/>
              </a:rPr>
              <a:t>Data Visualization </a:t>
            </a:r>
          </a:p>
          <a:p>
            <a:pPr marL="285750" indent="-285750">
              <a:buFont typeface="Arial"/>
              <a:buChar char="•"/>
            </a:pPr>
            <a:r>
              <a:rPr lang="en-US" sz="2400" dirty="0">
                <a:solidFill>
                  <a:srgbClr val="363636"/>
                </a:solidFill>
                <a:latin typeface="Calibri"/>
                <a:cs typeface="Calibri"/>
              </a:rPr>
              <a:t>Data Tools</a:t>
            </a:r>
          </a:p>
        </p:txBody>
      </p:sp>
      <p:sp>
        <p:nvSpPr>
          <p:cNvPr id="3" name="TextBox 2">
            <a:extLst>
              <a:ext uri="{FF2B5EF4-FFF2-40B4-BE49-F238E27FC236}">
                <a16:creationId xmlns:a16="http://schemas.microsoft.com/office/drawing/2014/main" id="{94264438-35BD-7E0A-1BFD-4961F9E89973}"/>
              </a:ext>
            </a:extLst>
          </p:cNvPr>
          <p:cNvSpPr txBox="1"/>
          <p:nvPr/>
        </p:nvSpPr>
        <p:spPr>
          <a:xfrm>
            <a:off x="6827025" y="3840526"/>
            <a:ext cx="5089074" cy="2677656"/>
          </a:xfrm>
          <a:prstGeom prst="rect">
            <a:avLst/>
          </a:prstGeom>
          <a:noFill/>
          <a:ln w="28575">
            <a:solidFill>
              <a:schemeClr val="accent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400" b="1" dirty="0">
                <a:solidFill>
                  <a:srgbClr val="363636"/>
                </a:solidFill>
                <a:latin typeface="Calibri"/>
                <a:cs typeface="Calibri"/>
              </a:rPr>
              <a:t>Data Tool Admins</a:t>
            </a:r>
          </a:p>
          <a:p>
            <a:pPr marL="285750" indent="-285750">
              <a:buFont typeface="Arial"/>
              <a:buChar char="•"/>
            </a:pPr>
            <a:r>
              <a:rPr lang="en-US" sz="2400" dirty="0">
                <a:solidFill>
                  <a:srgbClr val="363636"/>
                </a:solidFill>
                <a:latin typeface="Calibri"/>
                <a:cs typeface="Calibri"/>
              </a:rPr>
              <a:t>UR Research Repository (URRR)</a:t>
            </a:r>
            <a:endParaRPr lang="en-US" dirty="0"/>
          </a:p>
          <a:p>
            <a:pPr marL="285750" indent="-285750">
              <a:buFont typeface="Arial"/>
              <a:buChar char="•"/>
            </a:pPr>
            <a:r>
              <a:rPr lang="en-US" sz="2400" dirty="0" err="1">
                <a:solidFill>
                  <a:srgbClr val="363636"/>
                </a:solidFill>
                <a:latin typeface="Calibri"/>
                <a:cs typeface="Calibri"/>
              </a:rPr>
              <a:t>LabArchives</a:t>
            </a:r>
            <a:endParaRPr lang="en-US" sz="2400" dirty="0">
              <a:solidFill>
                <a:srgbClr val="363636"/>
              </a:solidFill>
              <a:latin typeface="Calibri"/>
              <a:cs typeface="Calibri"/>
            </a:endParaRPr>
          </a:p>
          <a:p>
            <a:pPr marL="285750" indent="-285750">
              <a:buFont typeface="Arial"/>
              <a:buChar char="•"/>
            </a:pPr>
            <a:r>
              <a:rPr lang="en-US" sz="2400" dirty="0">
                <a:solidFill>
                  <a:srgbClr val="363636"/>
                </a:solidFill>
                <a:latin typeface="Calibri"/>
                <a:cs typeface="Calibri"/>
              </a:rPr>
              <a:t>OSF</a:t>
            </a:r>
          </a:p>
          <a:p>
            <a:pPr marL="285750" indent="-285750">
              <a:buFont typeface="Arial"/>
              <a:buChar char="•"/>
            </a:pPr>
            <a:r>
              <a:rPr lang="en-US" sz="2400" dirty="0">
                <a:solidFill>
                  <a:srgbClr val="363636"/>
                </a:solidFill>
                <a:latin typeface="Calibri"/>
                <a:cs typeface="Calibri"/>
              </a:rPr>
              <a:t>protocols.io</a:t>
            </a:r>
            <a:endParaRPr lang="en-US" sz="2400" dirty="0">
              <a:solidFill>
                <a:srgbClr val="363636"/>
              </a:solidFill>
              <a:latin typeface="Calibri"/>
              <a:ea typeface="Calibri"/>
              <a:cs typeface="Calibri"/>
            </a:endParaRPr>
          </a:p>
          <a:p>
            <a:pPr marL="285750" indent="-285750">
              <a:buFont typeface="Arial"/>
              <a:buChar char="•"/>
            </a:pPr>
            <a:r>
              <a:rPr lang="en-US" sz="2400" dirty="0" err="1">
                <a:solidFill>
                  <a:srgbClr val="363636"/>
                </a:solidFill>
                <a:latin typeface="Calibri"/>
                <a:cs typeface="Calibri"/>
              </a:rPr>
              <a:t>DMPTool</a:t>
            </a:r>
            <a:endParaRPr lang="en-US" sz="2400" dirty="0">
              <a:solidFill>
                <a:srgbClr val="363636"/>
              </a:solidFill>
              <a:latin typeface="Calibri"/>
              <a:cs typeface="Calibri"/>
            </a:endParaRPr>
          </a:p>
          <a:p>
            <a:pPr marL="285750" indent="-285750">
              <a:buFont typeface="Arial"/>
              <a:buChar char="•"/>
            </a:pPr>
            <a:r>
              <a:rPr lang="en-US" sz="2400" dirty="0">
                <a:solidFill>
                  <a:srgbClr val="363636"/>
                </a:solidFill>
                <a:latin typeface="Calibri"/>
                <a:cs typeface="Calibri"/>
              </a:rPr>
              <a:t>ICPSR</a:t>
            </a:r>
          </a:p>
        </p:txBody>
      </p:sp>
    </p:spTree>
    <p:extLst>
      <p:ext uri="{BB962C8B-B14F-4D97-AF65-F5344CB8AC3E}">
        <p14:creationId xmlns:p14="http://schemas.microsoft.com/office/powerpoint/2010/main" val="3410181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8925D-2B14-607C-13D2-95610EAC2D80}"/>
              </a:ext>
            </a:extLst>
          </p:cNvPr>
          <p:cNvSpPr>
            <a:spLocks noGrp="1"/>
          </p:cNvSpPr>
          <p:nvPr>
            <p:ph type="title"/>
          </p:nvPr>
        </p:nvSpPr>
        <p:spPr>
          <a:xfrm>
            <a:off x="1027991" y="468936"/>
            <a:ext cx="9779183" cy="771525"/>
          </a:xfrm>
        </p:spPr>
        <p:txBody>
          <a:bodyPr/>
          <a:lstStyle/>
          <a:p>
            <a:r>
              <a:rPr lang="en-US" dirty="0"/>
              <a:t>Data Type - Example</a:t>
            </a:r>
          </a:p>
        </p:txBody>
      </p:sp>
      <p:sp>
        <p:nvSpPr>
          <p:cNvPr id="3" name="Content Placeholder 2">
            <a:extLst>
              <a:ext uri="{FF2B5EF4-FFF2-40B4-BE49-F238E27FC236}">
                <a16:creationId xmlns:a16="http://schemas.microsoft.com/office/drawing/2014/main" id="{2419001E-ACA6-8D3B-9153-BBB79358124C}"/>
              </a:ext>
            </a:extLst>
          </p:cNvPr>
          <p:cNvSpPr>
            <a:spLocks noGrp="1"/>
          </p:cNvSpPr>
          <p:nvPr>
            <p:ph idx="1"/>
          </p:nvPr>
        </p:nvSpPr>
        <p:spPr>
          <a:xfrm>
            <a:off x="1027991" y="1397000"/>
            <a:ext cx="9671959" cy="3459456"/>
          </a:xfrm>
        </p:spPr>
        <p:txBody>
          <a:bodyPr/>
          <a:lstStyle/>
          <a:p>
            <a:r>
              <a:rPr lang="en-US" sz="2400" dirty="0"/>
              <a:t>This project will produce </a:t>
            </a:r>
            <a:r>
              <a:rPr lang="en-US" sz="2400" dirty="0">
                <a:solidFill>
                  <a:srgbClr val="FF0000"/>
                </a:solidFill>
              </a:rPr>
              <a:t>imaging</a:t>
            </a:r>
            <a:r>
              <a:rPr lang="en-US" sz="2400" dirty="0"/>
              <a:t> data generated/obtained from </a:t>
            </a:r>
            <a:r>
              <a:rPr lang="en-US" sz="2400" dirty="0">
                <a:solidFill>
                  <a:srgbClr val="FF0000"/>
                </a:solidFill>
              </a:rPr>
              <a:t>ultrasonography</a:t>
            </a:r>
            <a:r>
              <a:rPr lang="en-US" sz="2400" dirty="0"/>
              <a:t>. Data will be collected from </a:t>
            </a:r>
            <a:r>
              <a:rPr lang="en-US" sz="2400" dirty="0">
                <a:solidFill>
                  <a:srgbClr val="FF0000"/>
                </a:solidFill>
              </a:rPr>
              <a:t>10</a:t>
            </a:r>
            <a:r>
              <a:rPr lang="en-US" sz="2400" dirty="0"/>
              <a:t> of research participants/specimens/experiments, generating </a:t>
            </a:r>
            <a:r>
              <a:rPr lang="en-US" sz="2400" dirty="0">
                <a:solidFill>
                  <a:srgbClr val="FF0000"/>
                </a:solidFill>
              </a:rPr>
              <a:t>1</a:t>
            </a:r>
            <a:r>
              <a:rPr lang="en-US" sz="2400" dirty="0"/>
              <a:t> datasets totaling approximately </a:t>
            </a:r>
            <a:r>
              <a:rPr lang="en-US" sz="2400" dirty="0">
                <a:solidFill>
                  <a:srgbClr val="FF0000"/>
                </a:solidFill>
              </a:rPr>
              <a:t>half a GB</a:t>
            </a:r>
            <a:r>
              <a:rPr lang="en-US" sz="2400" dirty="0"/>
              <a:t> [amount of data] in size. The following data files will be used or produced in the course of the project: </a:t>
            </a:r>
            <a:r>
              <a:rPr lang="en-US" sz="2400" dirty="0">
                <a:solidFill>
                  <a:srgbClr val="FF0000"/>
                </a:solidFill>
              </a:rPr>
              <a:t>DICOM</a:t>
            </a:r>
            <a:r>
              <a:rPr lang="en-US" sz="2400" dirty="0"/>
              <a:t>. Raw data will be transformed by </a:t>
            </a:r>
            <a:r>
              <a:rPr lang="en-US" sz="2400" dirty="0">
                <a:solidFill>
                  <a:srgbClr val="FF0000"/>
                </a:solidFill>
              </a:rPr>
              <a:t>filtering and enhancing the images</a:t>
            </a:r>
            <a:r>
              <a:rPr lang="en-US" sz="2400" dirty="0"/>
              <a:t> and the subsequent processed dataset used for statistical analysis. To protect research participant identities, </a:t>
            </a:r>
            <a:r>
              <a:rPr lang="en-US" sz="2400" dirty="0">
                <a:solidFill>
                  <a:srgbClr val="FF0000"/>
                </a:solidFill>
              </a:rPr>
              <a:t>individual</a:t>
            </a:r>
            <a:r>
              <a:rPr lang="en-US" sz="2400" dirty="0"/>
              <a:t> data will be made available for sharing.</a:t>
            </a:r>
          </a:p>
        </p:txBody>
      </p:sp>
      <p:sp>
        <p:nvSpPr>
          <p:cNvPr id="12" name="TextBox 11">
            <a:extLst>
              <a:ext uri="{FF2B5EF4-FFF2-40B4-BE49-F238E27FC236}">
                <a16:creationId xmlns:a16="http://schemas.microsoft.com/office/drawing/2014/main" id="{133A8B5E-0629-805E-98F8-D8FC73AC6EA9}"/>
              </a:ext>
            </a:extLst>
          </p:cNvPr>
          <p:cNvSpPr txBox="1"/>
          <p:nvPr/>
        </p:nvSpPr>
        <p:spPr>
          <a:xfrm>
            <a:off x="6755658" y="5637519"/>
            <a:ext cx="5436342" cy="646331"/>
          </a:xfrm>
          <a:prstGeom prst="rect">
            <a:avLst/>
          </a:prstGeom>
          <a:noFill/>
        </p:spPr>
        <p:txBody>
          <a:bodyPr wrap="square" rtlCol="0">
            <a:spAutoFit/>
          </a:bodyPr>
          <a:lstStyle/>
          <a:p>
            <a:r>
              <a:rPr lang="en-US" dirty="0">
                <a:hlinkClick r:id="rId3"/>
              </a:rPr>
              <a:t>Adapted from NIH. (2022). 2023 NIH Data Management and Sharing Policy.</a:t>
            </a:r>
            <a:endParaRPr lang="en-US" i="1" dirty="0"/>
          </a:p>
        </p:txBody>
      </p:sp>
    </p:spTree>
    <p:extLst>
      <p:ext uri="{BB962C8B-B14F-4D97-AF65-F5344CB8AC3E}">
        <p14:creationId xmlns:p14="http://schemas.microsoft.com/office/powerpoint/2010/main" val="4206167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8925D-2B14-607C-13D2-95610EAC2D80}"/>
              </a:ext>
            </a:extLst>
          </p:cNvPr>
          <p:cNvSpPr>
            <a:spLocks noGrp="1"/>
          </p:cNvSpPr>
          <p:nvPr>
            <p:ph type="title"/>
          </p:nvPr>
        </p:nvSpPr>
        <p:spPr>
          <a:xfrm>
            <a:off x="1027991" y="468936"/>
            <a:ext cx="9779183" cy="771525"/>
          </a:xfrm>
        </p:spPr>
        <p:txBody>
          <a:bodyPr/>
          <a:lstStyle/>
          <a:p>
            <a:r>
              <a:rPr lang="en-US" dirty="0"/>
              <a:t>Data Type – Table Example</a:t>
            </a:r>
          </a:p>
        </p:txBody>
      </p:sp>
      <p:pic>
        <p:nvPicPr>
          <p:cNvPr id="7" name="Picture 6" descr="The data types are shown in a table format. Columns include &quot;Type,&quot; &quot;Species,&quot; &quot;Platform/Source&quot;, and &quot;Amount.&quot;">
            <a:extLst>
              <a:ext uri="{FF2B5EF4-FFF2-40B4-BE49-F238E27FC236}">
                <a16:creationId xmlns:a16="http://schemas.microsoft.com/office/drawing/2014/main" id="{3D8BF88A-8437-87CC-F033-1033D62B070E}"/>
              </a:ext>
            </a:extLst>
          </p:cNvPr>
          <p:cNvPicPr>
            <a:picLocks noChangeAspect="1"/>
          </p:cNvPicPr>
          <p:nvPr/>
        </p:nvPicPr>
        <p:blipFill>
          <a:blip r:embed="rId3"/>
          <a:stretch>
            <a:fillRect/>
          </a:stretch>
        </p:blipFill>
        <p:spPr>
          <a:xfrm>
            <a:off x="762701" y="1393235"/>
            <a:ext cx="10279662" cy="3744248"/>
          </a:xfrm>
          <a:prstGeom prst="rect">
            <a:avLst/>
          </a:prstGeom>
        </p:spPr>
      </p:pic>
      <p:sp>
        <p:nvSpPr>
          <p:cNvPr id="8" name="TextBox 7">
            <a:extLst>
              <a:ext uri="{FF2B5EF4-FFF2-40B4-BE49-F238E27FC236}">
                <a16:creationId xmlns:a16="http://schemas.microsoft.com/office/drawing/2014/main" id="{4DA912D1-8D65-7182-11FB-0B688A81B008}"/>
              </a:ext>
            </a:extLst>
          </p:cNvPr>
          <p:cNvSpPr txBox="1"/>
          <p:nvPr/>
        </p:nvSpPr>
        <p:spPr>
          <a:xfrm>
            <a:off x="7627716" y="6065898"/>
            <a:ext cx="3576577" cy="646331"/>
          </a:xfrm>
          <a:prstGeom prst="rect">
            <a:avLst/>
          </a:prstGeom>
          <a:noFill/>
        </p:spPr>
        <p:txBody>
          <a:bodyPr wrap="square" rtlCol="0">
            <a:spAutoFit/>
          </a:bodyPr>
          <a:lstStyle/>
          <a:p>
            <a:r>
              <a:rPr lang="en-US" dirty="0">
                <a:hlinkClick r:id="rId4"/>
              </a:rPr>
              <a:t>NIH. (2022). </a:t>
            </a:r>
            <a:r>
              <a:rPr lang="en-US" i="1" dirty="0">
                <a:hlinkClick r:id="rId4"/>
              </a:rPr>
              <a:t>Sample DMS plan – Human genomic data project. </a:t>
            </a:r>
            <a:endParaRPr lang="en-US" dirty="0"/>
          </a:p>
        </p:txBody>
      </p:sp>
    </p:spTree>
    <p:extLst>
      <p:ext uri="{BB962C8B-B14F-4D97-AF65-F5344CB8AC3E}">
        <p14:creationId xmlns:p14="http://schemas.microsoft.com/office/powerpoint/2010/main" val="28097189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8925D-2B14-607C-13D2-95610EAC2D80}"/>
              </a:ext>
            </a:extLst>
          </p:cNvPr>
          <p:cNvSpPr>
            <a:spLocks noGrp="1"/>
          </p:cNvSpPr>
          <p:nvPr>
            <p:ph type="title"/>
          </p:nvPr>
        </p:nvSpPr>
        <p:spPr>
          <a:xfrm>
            <a:off x="805343" y="690236"/>
            <a:ext cx="10103232" cy="771525"/>
          </a:xfrm>
        </p:spPr>
        <p:txBody>
          <a:bodyPr/>
          <a:lstStyle/>
          <a:p>
            <a:r>
              <a:rPr lang="en-US" dirty="0"/>
              <a:t>Data Type – What We’ve Noticed</a:t>
            </a:r>
          </a:p>
        </p:txBody>
      </p:sp>
      <p:sp>
        <p:nvSpPr>
          <p:cNvPr id="3" name="Content Placeholder 2">
            <a:extLst>
              <a:ext uri="{FF2B5EF4-FFF2-40B4-BE49-F238E27FC236}">
                <a16:creationId xmlns:a16="http://schemas.microsoft.com/office/drawing/2014/main" id="{2419001E-ACA6-8D3B-9153-BBB79358124C}"/>
              </a:ext>
            </a:extLst>
          </p:cNvPr>
          <p:cNvSpPr>
            <a:spLocks noGrp="1"/>
          </p:cNvSpPr>
          <p:nvPr>
            <p:ph idx="1"/>
          </p:nvPr>
        </p:nvSpPr>
        <p:spPr>
          <a:xfrm>
            <a:off x="1020980" y="1936783"/>
            <a:ext cx="9671959" cy="3459456"/>
          </a:xfrm>
        </p:spPr>
        <p:txBody>
          <a:bodyPr/>
          <a:lstStyle/>
          <a:p>
            <a:pPr marL="342900" indent="-342900">
              <a:buFont typeface="Arial" panose="020B0604020202020204" pitchFamily="34" charset="0"/>
              <a:buChar char="•"/>
            </a:pPr>
            <a:r>
              <a:rPr lang="en-US" sz="2400" dirty="0"/>
              <a:t>Researchers are forgetting to mention the file type</a:t>
            </a:r>
          </a:p>
          <a:p>
            <a:pPr marL="342900" indent="-342900">
              <a:buFont typeface="Arial" panose="020B0604020202020204" pitchFamily="34" charset="0"/>
              <a:buChar char="•"/>
            </a:pPr>
            <a:r>
              <a:rPr lang="en-US" sz="2400" dirty="0"/>
              <a:t>Researchers are not including the amount of data (an estimate or range is ok).</a:t>
            </a:r>
          </a:p>
          <a:p>
            <a:pPr marL="342900" indent="-342900">
              <a:buFont typeface="Arial" panose="020B0604020202020204" pitchFamily="34" charset="0"/>
              <a:buChar char="•"/>
            </a:pPr>
            <a:r>
              <a:rPr lang="en-US" sz="2400" dirty="0"/>
              <a:t>Researchers are mentioning the data they are sharing, but not being specific about the data they are not sharing (and why).</a:t>
            </a:r>
          </a:p>
          <a:p>
            <a:pPr marL="342900" indent="-342900">
              <a:buFont typeface="Arial" panose="020B0604020202020204" pitchFamily="34" charset="0"/>
              <a:buChar char="•"/>
            </a:pPr>
            <a:r>
              <a:rPr lang="en-US" sz="2400" dirty="0"/>
              <a:t>Researchers are not including readmes and/or data dictionaries and/or methodology in the type of documentation they are sharing.</a:t>
            </a:r>
          </a:p>
        </p:txBody>
      </p:sp>
    </p:spTree>
    <p:extLst>
      <p:ext uri="{BB962C8B-B14F-4D97-AF65-F5344CB8AC3E}">
        <p14:creationId xmlns:p14="http://schemas.microsoft.com/office/powerpoint/2010/main" val="1297522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8925D-2B14-607C-13D2-95610EAC2D80}"/>
              </a:ext>
            </a:extLst>
          </p:cNvPr>
          <p:cNvSpPr>
            <a:spLocks noGrp="1"/>
          </p:cNvSpPr>
          <p:nvPr>
            <p:ph type="title"/>
          </p:nvPr>
        </p:nvSpPr>
        <p:spPr>
          <a:xfrm>
            <a:off x="204107" y="913694"/>
            <a:ext cx="10527575" cy="771525"/>
          </a:xfrm>
        </p:spPr>
        <p:txBody>
          <a:bodyPr/>
          <a:lstStyle/>
          <a:p>
            <a:r>
              <a:rPr lang="en-US" dirty="0"/>
              <a:t>Related Tools, Software and/or Code  – Summary &amp; Example</a:t>
            </a:r>
          </a:p>
        </p:txBody>
      </p:sp>
      <p:sp>
        <p:nvSpPr>
          <p:cNvPr id="3" name="Content Placeholder 2">
            <a:extLst>
              <a:ext uri="{FF2B5EF4-FFF2-40B4-BE49-F238E27FC236}">
                <a16:creationId xmlns:a16="http://schemas.microsoft.com/office/drawing/2014/main" id="{2419001E-ACA6-8D3B-9153-BBB79358124C}"/>
              </a:ext>
            </a:extLst>
          </p:cNvPr>
          <p:cNvSpPr>
            <a:spLocks noGrp="1"/>
          </p:cNvSpPr>
          <p:nvPr>
            <p:ph idx="1"/>
          </p:nvPr>
        </p:nvSpPr>
        <p:spPr>
          <a:xfrm>
            <a:off x="1062715" y="1695450"/>
            <a:ext cx="9671959" cy="2790616"/>
          </a:xfrm>
        </p:spPr>
        <p:txBody>
          <a:bodyPr/>
          <a:lstStyle/>
          <a:p>
            <a:pPr marL="342900" indent="-342900">
              <a:buFont typeface="Arial" panose="020B0604020202020204" pitchFamily="34" charset="0"/>
              <a:buChar char="•"/>
            </a:pPr>
            <a:r>
              <a:rPr lang="en-US" sz="2400" dirty="0"/>
              <a:t>List the names of </a:t>
            </a:r>
            <a:r>
              <a:rPr lang="en-US" sz="2400" b="1" u="sng" dirty="0"/>
              <a:t>tool(s) and software </a:t>
            </a:r>
            <a:r>
              <a:rPr lang="en-US" sz="2400" dirty="0"/>
              <a:t>needed to access or manipulate shared scientific data to support replication or reuse.</a:t>
            </a:r>
          </a:p>
          <a:p>
            <a:pPr marL="342900" indent="-342900">
              <a:buFont typeface="Arial" panose="020B0604020202020204" pitchFamily="34" charset="0"/>
              <a:buChar char="•"/>
            </a:pPr>
            <a:r>
              <a:rPr lang="en-US" sz="2400" dirty="0"/>
              <a:t>If necessary, specify </a:t>
            </a:r>
            <a:r>
              <a:rPr lang="en-US" sz="2400" b="1" u="sng" dirty="0"/>
              <a:t>how these tools can be accessed</a:t>
            </a:r>
            <a:r>
              <a:rPr lang="en-US" sz="2400" dirty="0"/>
              <a:t>, and if the tools are likely to remain available. </a:t>
            </a:r>
          </a:p>
        </p:txBody>
      </p:sp>
      <p:sp>
        <p:nvSpPr>
          <p:cNvPr id="12" name="TextBox 11">
            <a:extLst>
              <a:ext uri="{FF2B5EF4-FFF2-40B4-BE49-F238E27FC236}">
                <a16:creationId xmlns:a16="http://schemas.microsoft.com/office/drawing/2014/main" id="{133A8B5E-0629-805E-98F8-D8FC73AC6EA9}"/>
              </a:ext>
            </a:extLst>
          </p:cNvPr>
          <p:cNvSpPr txBox="1"/>
          <p:nvPr/>
        </p:nvSpPr>
        <p:spPr>
          <a:xfrm>
            <a:off x="4469409" y="5116226"/>
            <a:ext cx="7617204" cy="923330"/>
          </a:xfrm>
          <a:prstGeom prst="rect">
            <a:avLst/>
          </a:prstGeom>
          <a:noFill/>
        </p:spPr>
        <p:txBody>
          <a:bodyPr wrap="square" rtlCol="0">
            <a:spAutoFit/>
          </a:bodyPr>
          <a:lstStyle/>
          <a:p>
            <a:r>
              <a:rPr lang="en-US" dirty="0">
                <a:hlinkClick r:id="rId2"/>
              </a:rPr>
              <a:t>NIH. (2020). </a:t>
            </a:r>
            <a:r>
              <a:rPr lang="en-US" i="1" dirty="0">
                <a:hlinkClick r:id="rId2"/>
              </a:rPr>
              <a:t>Supplemental information to the NIH policy for data management and sharing: Elements of an NIH data management and sharing plan. </a:t>
            </a:r>
            <a:endParaRPr lang="en-US" i="1" dirty="0"/>
          </a:p>
        </p:txBody>
      </p:sp>
      <p:sp>
        <p:nvSpPr>
          <p:cNvPr id="5" name="Content Placeholder 2">
            <a:extLst>
              <a:ext uri="{FF2B5EF4-FFF2-40B4-BE49-F238E27FC236}">
                <a16:creationId xmlns:a16="http://schemas.microsoft.com/office/drawing/2014/main" id="{39486419-F5AE-43CA-D731-9F38D9D4AE6D}"/>
              </a:ext>
            </a:extLst>
          </p:cNvPr>
          <p:cNvSpPr txBox="1">
            <a:spLocks/>
          </p:cNvSpPr>
          <p:nvPr/>
        </p:nvSpPr>
        <p:spPr>
          <a:xfrm>
            <a:off x="1062715" y="3429000"/>
            <a:ext cx="9671959" cy="279061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solidFill>
                  <a:srgbClr val="FF0000"/>
                </a:solidFill>
              </a:rPr>
              <a:t>Imaging</a:t>
            </a:r>
            <a:r>
              <a:rPr lang="en-US" sz="2400" dirty="0"/>
              <a:t> data will be made available in </a:t>
            </a:r>
            <a:r>
              <a:rPr lang="en-US" sz="2400" dirty="0">
                <a:solidFill>
                  <a:srgbClr val="FF0000"/>
                </a:solidFill>
              </a:rPr>
              <a:t>DICOM</a:t>
            </a:r>
            <a:r>
              <a:rPr lang="en-US" sz="2400" dirty="0"/>
              <a:t> format, which requires the use of </a:t>
            </a:r>
            <a:r>
              <a:rPr lang="en-US" sz="2400" dirty="0" err="1">
                <a:solidFill>
                  <a:srgbClr val="FF0000"/>
                </a:solidFill>
              </a:rPr>
              <a:t>MicroDicom</a:t>
            </a:r>
            <a:r>
              <a:rPr lang="en-US" sz="2400" dirty="0"/>
              <a:t> to be accessed and manipulated. The </a:t>
            </a:r>
            <a:r>
              <a:rPr lang="en-US" sz="2400" dirty="0" err="1">
                <a:solidFill>
                  <a:srgbClr val="FF0000"/>
                </a:solidFill>
              </a:rPr>
              <a:t>MicroDicom</a:t>
            </a:r>
            <a:r>
              <a:rPr lang="en-US" sz="2400" dirty="0"/>
              <a:t> tool, which can be used to </a:t>
            </a:r>
            <a:r>
              <a:rPr lang="en-US" sz="2400" dirty="0">
                <a:solidFill>
                  <a:srgbClr val="FF0000"/>
                </a:solidFill>
              </a:rPr>
              <a:t>view the images</a:t>
            </a:r>
            <a:r>
              <a:rPr lang="en-US" sz="2400" dirty="0"/>
              <a:t> is available free of charge through </a:t>
            </a:r>
            <a:r>
              <a:rPr lang="en-US" sz="2400" dirty="0">
                <a:solidFill>
                  <a:srgbClr val="FF0000"/>
                </a:solidFill>
              </a:rPr>
              <a:t>https://www.microdicom.com/</a:t>
            </a:r>
            <a:r>
              <a:rPr lang="en-US" sz="2400" dirty="0"/>
              <a:t>.</a:t>
            </a:r>
          </a:p>
        </p:txBody>
      </p:sp>
      <p:sp>
        <p:nvSpPr>
          <p:cNvPr id="6" name="TextBox 5">
            <a:extLst>
              <a:ext uri="{FF2B5EF4-FFF2-40B4-BE49-F238E27FC236}">
                <a16:creationId xmlns:a16="http://schemas.microsoft.com/office/drawing/2014/main" id="{4AB0A60E-485D-9D08-CA39-ED1A50BD65E5}"/>
              </a:ext>
            </a:extLst>
          </p:cNvPr>
          <p:cNvSpPr txBox="1"/>
          <p:nvPr/>
        </p:nvSpPr>
        <p:spPr>
          <a:xfrm>
            <a:off x="4469409" y="6211669"/>
            <a:ext cx="6815907" cy="646331"/>
          </a:xfrm>
          <a:prstGeom prst="rect">
            <a:avLst/>
          </a:prstGeom>
          <a:noFill/>
        </p:spPr>
        <p:txBody>
          <a:bodyPr wrap="square" rtlCol="0">
            <a:spAutoFit/>
          </a:bodyPr>
          <a:lstStyle/>
          <a:p>
            <a:r>
              <a:rPr lang="en-US" dirty="0">
                <a:hlinkClick r:id="rId3"/>
              </a:rPr>
              <a:t>Adapted from NIH. (2022). 2023 NIH Data Management and Sharing Policy.</a:t>
            </a:r>
            <a:endParaRPr lang="en-US" i="1" dirty="0"/>
          </a:p>
        </p:txBody>
      </p:sp>
    </p:spTree>
    <p:extLst>
      <p:ext uri="{BB962C8B-B14F-4D97-AF65-F5344CB8AC3E}">
        <p14:creationId xmlns:p14="http://schemas.microsoft.com/office/powerpoint/2010/main" val="1838071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8925D-2B14-607C-13D2-95610EAC2D80}"/>
              </a:ext>
            </a:extLst>
          </p:cNvPr>
          <p:cNvSpPr>
            <a:spLocks noGrp="1"/>
          </p:cNvSpPr>
          <p:nvPr>
            <p:ph type="title"/>
          </p:nvPr>
        </p:nvSpPr>
        <p:spPr>
          <a:xfrm>
            <a:off x="369425" y="1229250"/>
            <a:ext cx="10527575" cy="771525"/>
          </a:xfrm>
        </p:spPr>
        <p:txBody>
          <a:bodyPr/>
          <a:lstStyle/>
          <a:p>
            <a:r>
              <a:rPr lang="en-US" dirty="0"/>
              <a:t>Related Tools, Software and/or Code  – What We’ve Noticed</a:t>
            </a:r>
          </a:p>
        </p:txBody>
      </p:sp>
      <p:sp>
        <p:nvSpPr>
          <p:cNvPr id="3" name="Content Placeholder 2">
            <a:extLst>
              <a:ext uri="{FF2B5EF4-FFF2-40B4-BE49-F238E27FC236}">
                <a16:creationId xmlns:a16="http://schemas.microsoft.com/office/drawing/2014/main" id="{2419001E-ACA6-8D3B-9153-BBB79358124C}"/>
              </a:ext>
            </a:extLst>
          </p:cNvPr>
          <p:cNvSpPr>
            <a:spLocks noGrp="1"/>
          </p:cNvSpPr>
          <p:nvPr>
            <p:ph idx="1"/>
          </p:nvPr>
        </p:nvSpPr>
        <p:spPr>
          <a:xfrm>
            <a:off x="921802" y="2452371"/>
            <a:ext cx="9671959" cy="2790616"/>
          </a:xfrm>
        </p:spPr>
        <p:txBody>
          <a:bodyPr/>
          <a:lstStyle/>
          <a:p>
            <a:pPr marL="342900" indent="-342900">
              <a:buFont typeface="Arial" panose="020B0604020202020204" pitchFamily="34" charset="0"/>
              <a:buChar char="•"/>
            </a:pPr>
            <a:r>
              <a:rPr lang="en-US" sz="2400" dirty="0"/>
              <a:t>Researchers are not specifying the version of the software or tools they are using.</a:t>
            </a:r>
          </a:p>
          <a:p>
            <a:pPr marL="342900" indent="-342900">
              <a:buFont typeface="Arial" panose="020B0604020202020204" pitchFamily="34" charset="0"/>
              <a:buChar char="•"/>
            </a:pPr>
            <a:r>
              <a:rPr lang="en-US" sz="2400" dirty="0"/>
              <a:t>Researchers are not specifying whether these tools are open or proprietary. They are not specifying how they can be accessed. </a:t>
            </a:r>
          </a:p>
          <a:p>
            <a:pPr marL="342900" indent="-342900">
              <a:buFont typeface="Arial" panose="020B0604020202020204" pitchFamily="34" charset="0"/>
              <a:buChar char="•"/>
            </a:pPr>
            <a:r>
              <a:rPr lang="en-US" sz="2400" dirty="0"/>
              <a:t>Individuals are not giving URLs to the tools. [Note: Do not hypertext links.]</a:t>
            </a:r>
          </a:p>
        </p:txBody>
      </p:sp>
    </p:spTree>
    <p:extLst>
      <p:ext uri="{BB962C8B-B14F-4D97-AF65-F5344CB8AC3E}">
        <p14:creationId xmlns:p14="http://schemas.microsoft.com/office/powerpoint/2010/main" val="1518155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8925D-2B14-607C-13D2-95610EAC2D80}"/>
              </a:ext>
            </a:extLst>
          </p:cNvPr>
          <p:cNvSpPr>
            <a:spLocks noGrp="1"/>
          </p:cNvSpPr>
          <p:nvPr>
            <p:ph type="title"/>
          </p:nvPr>
        </p:nvSpPr>
        <p:spPr>
          <a:xfrm>
            <a:off x="381000" y="207460"/>
            <a:ext cx="10527575" cy="771525"/>
          </a:xfrm>
        </p:spPr>
        <p:txBody>
          <a:bodyPr/>
          <a:lstStyle/>
          <a:p>
            <a:r>
              <a:rPr lang="en-US" dirty="0"/>
              <a:t>Standards - Summary</a:t>
            </a:r>
          </a:p>
        </p:txBody>
      </p:sp>
      <p:sp>
        <p:nvSpPr>
          <p:cNvPr id="3" name="Content Placeholder 2">
            <a:extLst>
              <a:ext uri="{FF2B5EF4-FFF2-40B4-BE49-F238E27FC236}">
                <a16:creationId xmlns:a16="http://schemas.microsoft.com/office/drawing/2014/main" id="{2419001E-ACA6-8D3B-9153-BBB79358124C}"/>
              </a:ext>
            </a:extLst>
          </p:cNvPr>
          <p:cNvSpPr>
            <a:spLocks noGrp="1"/>
          </p:cNvSpPr>
          <p:nvPr>
            <p:ph idx="1"/>
          </p:nvPr>
        </p:nvSpPr>
        <p:spPr>
          <a:xfrm>
            <a:off x="808807" y="1102810"/>
            <a:ext cx="9671959" cy="2790616"/>
          </a:xfrm>
        </p:spPr>
        <p:txBody>
          <a:bodyPr/>
          <a:lstStyle/>
          <a:p>
            <a:pPr marL="342900" indent="-342900">
              <a:buFont typeface="Arial" panose="020B0604020202020204" pitchFamily="34" charset="0"/>
              <a:buChar char="•"/>
            </a:pPr>
            <a:r>
              <a:rPr lang="en-US" sz="2400" dirty="0"/>
              <a:t>Indication of what </a:t>
            </a:r>
            <a:r>
              <a:rPr lang="en-US" sz="2400" b="1" u="sng" dirty="0"/>
              <a:t>standards</a:t>
            </a:r>
            <a:r>
              <a:rPr lang="en-US" sz="2400" dirty="0"/>
              <a:t> will be applied to the scientific data and associated metadata:</a:t>
            </a:r>
          </a:p>
          <a:p>
            <a:pPr marL="800100" lvl="1" indent="-342900">
              <a:buFont typeface="Arial" panose="020B0604020202020204" pitchFamily="34" charset="0"/>
              <a:buChar char="•"/>
            </a:pPr>
            <a:r>
              <a:rPr lang="en-US" sz="2400" dirty="0"/>
              <a:t>Data formats</a:t>
            </a:r>
          </a:p>
          <a:p>
            <a:pPr marL="800100" lvl="1" indent="-342900">
              <a:buFont typeface="Arial" panose="020B0604020202020204" pitchFamily="34" charset="0"/>
              <a:buChar char="•"/>
            </a:pPr>
            <a:r>
              <a:rPr lang="en-US" sz="2400" dirty="0"/>
              <a:t>Data dictionaries</a:t>
            </a:r>
          </a:p>
          <a:p>
            <a:pPr marL="800100" lvl="1" indent="-342900">
              <a:buFont typeface="Arial" panose="020B0604020202020204" pitchFamily="34" charset="0"/>
              <a:buChar char="•"/>
            </a:pPr>
            <a:r>
              <a:rPr lang="en-US" sz="2400" dirty="0"/>
              <a:t>Data identifiers</a:t>
            </a:r>
          </a:p>
          <a:p>
            <a:pPr marL="800100" lvl="1" indent="-342900">
              <a:buFont typeface="Arial" panose="020B0604020202020204" pitchFamily="34" charset="0"/>
              <a:buChar char="•"/>
            </a:pPr>
            <a:r>
              <a:rPr lang="en-US" sz="2400" dirty="0"/>
              <a:t>Definitions</a:t>
            </a:r>
          </a:p>
          <a:p>
            <a:pPr marL="800100" lvl="1" indent="-342900">
              <a:buFont typeface="Arial" panose="020B0604020202020204" pitchFamily="34" charset="0"/>
              <a:buChar char="•"/>
            </a:pPr>
            <a:r>
              <a:rPr lang="en-US" sz="2400" dirty="0"/>
              <a:t>Unique Identifiers</a:t>
            </a:r>
          </a:p>
          <a:p>
            <a:pPr marL="800100" lvl="1" indent="-342900">
              <a:buFont typeface="Arial" panose="020B0604020202020204" pitchFamily="34" charset="0"/>
              <a:buChar char="•"/>
            </a:pPr>
            <a:r>
              <a:rPr lang="en-US" sz="2400" dirty="0"/>
              <a:t>Other data documentation</a:t>
            </a:r>
          </a:p>
          <a:p>
            <a:pPr marL="342900" indent="-342900">
              <a:buFont typeface="Arial" panose="020B0604020202020204" pitchFamily="34" charset="0"/>
              <a:buChar char="•"/>
            </a:pPr>
            <a:r>
              <a:rPr lang="en-US" sz="2400" dirty="0"/>
              <a:t>Plan may indicate that </a:t>
            </a:r>
            <a:r>
              <a:rPr lang="en-US" sz="2400" b="1" u="sng" dirty="0"/>
              <a:t>no consensus </a:t>
            </a:r>
            <a:r>
              <a:rPr lang="en-US" sz="2400" dirty="0"/>
              <a:t>data standards exist for the scientific data and metadata</a:t>
            </a:r>
          </a:p>
        </p:txBody>
      </p:sp>
      <p:sp>
        <p:nvSpPr>
          <p:cNvPr id="12" name="TextBox 11">
            <a:extLst>
              <a:ext uri="{FF2B5EF4-FFF2-40B4-BE49-F238E27FC236}">
                <a16:creationId xmlns:a16="http://schemas.microsoft.com/office/drawing/2014/main" id="{133A8B5E-0629-805E-98F8-D8FC73AC6EA9}"/>
              </a:ext>
            </a:extLst>
          </p:cNvPr>
          <p:cNvSpPr txBox="1"/>
          <p:nvPr/>
        </p:nvSpPr>
        <p:spPr>
          <a:xfrm>
            <a:off x="4419011" y="5727210"/>
            <a:ext cx="7617204" cy="923330"/>
          </a:xfrm>
          <a:prstGeom prst="rect">
            <a:avLst/>
          </a:prstGeom>
          <a:noFill/>
        </p:spPr>
        <p:txBody>
          <a:bodyPr wrap="square" rtlCol="0">
            <a:spAutoFit/>
          </a:bodyPr>
          <a:lstStyle/>
          <a:p>
            <a:r>
              <a:rPr lang="en-US" dirty="0">
                <a:hlinkClick r:id="rId2"/>
              </a:rPr>
              <a:t>NIH. (2020). </a:t>
            </a:r>
            <a:r>
              <a:rPr lang="en-US" i="1" dirty="0">
                <a:hlinkClick r:id="rId2"/>
              </a:rPr>
              <a:t>Supplemental information to the NIH policy for data management and sharing: Elements of an NIH data management and sharing plan. </a:t>
            </a:r>
            <a:endParaRPr lang="en-US" i="1" dirty="0"/>
          </a:p>
        </p:txBody>
      </p:sp>
    </p:spTree>
    <p:extLst>
      <p:ext uri="{BB962C8B-B14F-4D97-AF65-F5344CB8AC3E}">
        <p14:creationId xmlns:p14="http://schemas.microsoft.com/office/powerpoint/2010/main" val="2375066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8925D-2B14-607C-13D2-95610EAC2D80}"/>
              </a:ext>
            </a:extLst>
          </p:cNvPr>
          <p:cNvSpPr>
            <a:spLocks noGrp="1"/>
          </p:cNvSpPr>
          <p:nvPr>
            <p:ph type="title"/>
          </p:nvPr>
        </p:nvSpPr>
        <p:spPr>
          <a:xfrm>
            <a:off x="381000" y="207460"/>
            <a:ext cx="10527575" cy="771525"/>
          </a:xfrm>
        </p:spPr>
        <p:txBody>
          <a:bodyPr/>
          <a:lstStyle/>
          <a:p>
            <a:r>
              <a:rPr lang="en-US" dirty="0"/>
              <a:t>Standards - Examples</a:t>
            </a:r>
          </a:p>
        </p:txBody>
      </p:sp>
      <p:sp>
        <p:nvSpPr>
          <p:cNvPr id="3" name="Content Placeholder 2">
            <a:extLst>
              <a:ext uri="{FF2B5EF4-FFF2-40B4-BE49-F238E27FC236}">
                <a16:creationId xmlns:a16="http://schemas.microsoft.com/office/drawing/2014/main" id="{2419001E-ACA6-8D3B-9153-BBB79358124C}"/>
              </a:ext>
            </a:extLst>
          </p:cNvPr>
          <p:cNvSpPr>
            <a:spLocks noGrp="1"/>
          </p:cNvSpPr>
          <p:nvPr>
            <p:ph idx="1"/>
          </p:nvPr>
        </p:nvSpPr>
        <p:spPr>
          <a:xfrm>
            <a:off x="808807" y="1102810"/>
            <a:ext cx="9671959" cy="2790616"/>
          </a:xfrm>
        </p:spPr>
        <p:txBody>
          <a:bodyPr/>
          <a:lstStyle/>
          <a:p>
            <a:r>
              <a:rPr lang="en-US" sz="2400" dirty="0"/>
              <a:t>To facilitate their efficient use, all of our data and materials will be structured and described using the following standards: </a:t>
            </a:r>
            <a:r>
              <a:rPr lang="en-US" sz="2400" dirty="0">
                <a:solidFill>
                  <a:srgbClr val="FF0000"/>
                </a:solidFill>
              </a:rPr>
              <a:t>Network Common Data Format</a:t>
            </a:r>
            <a:r>
              <a:rPr lang="en-US" sz="2400" dirty="0"/>
              <a:t>.</a:t>
            </a:r>
          </a:p>
          <a:p>
            <a:endParaRPr lang="en-US" sz="2400" dirty="0"/>
          </a:p>
          <a:p>
            <a:pPr algn="ctr"/>
            <a:r>
              <a:rPr lang="en-US" sz="2400" dirty="0"/>
              <a:t>Alternatively</a:t>
            </a:r>
          </a:p>
          <a:p>
            <a:endParaRPr lang="en-US" sz="2400" dirty="0"/>
          </a:p>
          <a:p>
            <a:r>
              <a:rPr lang="en-US" sz="2400" dirty="0"/>
              <a:t>Formal standards for </a:t>
            </a:r>
            <a:r>
              <a:rPr lang="en-US" sz="2400" dirty="0">
                <a:solidFill>
                  <a:srgbClr val="FF0000"/>
                </a:solidFill>
              </a:rPr>
              <a:t>DICOM</a:t>
            </a:r>
            <a:r>
              <a:rPr lang="en-US" sz="2400" dirty="0"/>
              <a:t> data have not yet been widely adopted. However, our data and other materials will be structured and described according to best practices. </a:t>
            </a:r>
          </a:p>
        </p:txBody>
      </p:sp>
      <p:sp>
        <p:nvSpPr>
          <p:cNvPr id="6" name="TextBox 5">
            <a:extLst>
              <a:ext uri="{FF2B5EF4-FFF2-40B4-BE49-F238E27FC236}">
                <a16:creationId xmlns:a16="http://schemas.microsoft.com/office/drawing/2014/main" id="{62DED321-F16B-4471-A491-70E7F09EDE11}"/>
              </a:ext>
            </a:extLst>
          </p:cNvPr>
          <p:cNvSpPr txBox="1"/>
          <p:nvPr/>
        </p:nvSpPr>
        <p:spPr>
          <a:xfrm>
            <a:off x="4402139" y="6004209"/>
            <a:ext cx="6506436" cy="646331"/>
          </a:xfrm>
          <a:prstGeom prst="rect">
            <a:avLst/>
          </a:prstGeom>
          <a:noFill/>
        </p:spPr>
        <p:txBody>
          <a:bodyPr wrap="square" rtlCol="0">
            <a:spAutoFit/>
          </a:bodyPr>
          <a:lstStyle/>
          <a:p>
            <a:r>
              <a:rPr lang="en-US" dirty="0">
                <a:hlinkClick r:id="rId3"/>
              </a:rPr>
              <a:t>Adapted from NIH. (2022). 2023 NIH Data Management and Sharing Policy.</a:t>
            </a:r>
            <a:endParaRPr lang="en-US" i="1" dirty="0"/>
          </a:p>
        </p:txBody>
      </p:sp>
    </p:spTree>
    <p:extLst>
      <p:ext uri="{BB962C8B-B14F-4D97-AF65-F5344CB8AC3E}">
        <p14:creationId xmlns:p14="http://schemas.microsoft.com/office/powerpoint/2010/main" val="14421956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8925D-2B14-607C-13D2-95610EAC2D80}"/>
              </a:ext>
            </a:extLst>
          </p:cNvPr>
          <p:cNvSpPr>
            <a:spLocks noGrp="1"/>
          </p:cNvSpPr>
          <p:nvPr>
            <p:ph type="title"/>
          </p:nvPr>
        </p:nvSpPr>
        <p:spPr>
          <a:xfrm>
            <a:off x="381000" y="207460"/>
            <a:ext cx="10527575" cy="771525"/>
          </a:xfrm>
        </p:spPr>
        <p:txBody>
          <a:bodyPr/>
          <a:lstStyle/>
          <a:p>
            <a:r>
              <a:rPr lang="en-US" dirty="0"/>
              <a:t>Standards – Table Example</a:t>
            </a:r>
          </a:p>
        </p:txBody>
      </p:sp>
      <p:pic>
        <p:nvPicPr>
          <p:cNvPr id="8" name="Picture 7" descr="Standards shown in a table format. Columns include &quot;Data Type&quot; and &quot;Standard.&quot;">
            <a:extLst>
              <a:ext uri="{FF2B5EF4-FFF2-40B4-BE49-F238E27FC236}">
                <a16:creationId xmlns:a16="http://schemas.microsoft.com/office/drawing/2014/main" id="{781B2ABA-350D-50BA-4A58-75884C94FC89}"/>
              </a:ext>
            </a:extLst>
          </p:cNvPr>
          <p:cNvPicPr>
            <a:picLocks noChangeAspect="1"/>
          </p:cNvPicPr>
          <p:nvPr/>
        </p:nvPicPr>
        <p:blipFill>
          <a:blip r:embed="rId3"/>
          <a:stretch>
            <a:fillRect/>
          </a:stretch>
        </p:blipFill>
        <p:spPr>
          <a:xfrm>
            <a:off x="966742" y="1078903"/>
            <a:ext cx="9300003" cy="2387838"/>
          </a:xfrm>
          <a:prstGeom prst="rect">
            <a:avLst/>
          </a:prstGeom>
        </p:spPr>
      </p:pic>
      <p:pic>
        <p:nvPicPr>
          <p:cNvPr id="10" name="Picture 9">
            <a:extLst>
              <a:ext uri="{FF2B5EF4-FFF2-40B4-BE49-F238E27FC236}">
                <a16:creationId xmlns:a16="http://schemas.microsoft.com/office/drawing/2014/main" id="{F918642A-5A06-01EF-359C-E7C65D0E92D9}"/>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914656" y="3429000"/>
            <a:ext cx="9404174" cy="1744238"/>
          </a:xfrm>
          <a:prstGeom prst="rect">
            <a:avLst/>
          </a:prstGeom>
        </p:spPr>
      </p:pic>
      <p:sp>
        <p:nvSpPr>
          <p:cNvPr id="11" name="TextBox 10">
            <a:extLst>
              <a:ext uri="{FF2B5EF4-FFF2-40B4-BE49-F238E27FC236}">
                <a16:creationId xmlns:a16="http://schemas.microsoft.com/office/drawing/2014/main" id="{A6AE73F7-390C-7F5E-E7E9-D3B1724896F7}"/>
              </a:ext>
            </a:extLst>
          </p:cNvPr>
          <p:cNvSpPr txBox="1"/>
          <p:nvPr/>
        </p:nvSpPr>
        <p:spPr>
          <a:xfrm>
            <a:off x="4437978" y="6004209"/>
            <a:ext cx="5281863" cy="646331"/>
          </a:xfrm>
          <a:prstGeom prst="rect">
            <a:avLst/>
          </a:prstGeom>
          <a:noFill/>
        </p:spPr>
        <p:txBody>
          <a:bodyPr wrap="square" rtlCol="0">
            <a:spAutoFit/>
          </a:bodyPr>
          <a:lstStyle/>
          <a:p>
            <a:r>
              <a:rPr lang="en-US" dirty="0">
                <a:hlinkClick r:id="rId5"/>
              </a:rPr>
              <a:t>NIH. (2022). </a:t>
            </a:r>
            <a:r>
              <a:rPr lang="en-US" i="1" dirty="0">
                <a:hlinkClick r:id="rId5"/>
              </a:rPr>
              <a:t>Sample DMS plan – Human genomic data project. </a:t>
            </a:r>
            <a:endParaRPr lang="en-US" dirty="0"/>
          </a:p>
        </p:txBody>
      </p:sp>
    </p:spTree>
    <p:extLst>
      <p:ext uri="{BB962C8B-B14F-4D97-AF65-F5344CB8AC3E}">
        <p14:creationId xmlns:p14="http://schemas.microsoft.com/office/powerpoint/2010/main" val="41213688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8925D-2B14-607C-13D2-95610EAC2D80}"/>
              </a:ext>
            </a:extLst>
          </p:cNvPr>
          <p:cNvSpPr>
            <a:spLocks noGrp="1"/>
          </p:cNvSpPr>
          <p:nvPr>
            <p:ph type="title"/>
          </p:nvPr>
        </p:nvSpPr>
        <p:spPr>
          <a:xfrm>
            <a:off x="381000" y="207460"/>
            <a:ext cx="10527575" cy="771525"/>
          </a:xfrm>
        </p:spPr>
        <p:txBody>
          <a:bodyPr/>
          <a:lstStyle/>
          <a:p>
            <a:r>
              <a:rPr lang="en-US" dirty="0"/>
              <a:t>Standards – What We’ve Noticed</a:t>
            </a:r>
          </a:p>
        </p:txBody>
      </p:sp>
      <p:sp>
        <p:nvSpPr>
          <p:cNvPr id="3" name="Content Placeholder 2">
            <a:extLst>
              <a:ext uri="{FF2B5EF4-FFF2-40B4-BE49-F238E27FC236}">
                <a16:creationId xmlns:a16="http://schemas.microsoft.com/office/drawing/2014/main" id="{2419001E-ACA6-8D3B-9153-BBB79358124C}"/>
              </a:ext>
            </a:extLst>
          </p:cNvPr>
          <p:cNvSpPr>
            <a:spLocks noGrp="1"/>
          </p:cNvSpPr>
          <p:nvPr>
            <p:ph idx="1"/>
          </p:nvPr>
        </p:nvSpPr>
        <p:spPr>
          <a:xfrm>
            <a:off x="785656" y="1320604"/>
            <a:ext cx="10527575" cy="2790616"/>
          </a:xfrm>
        </p:spPr>
        <p:txBody>
          <a:bodyPr/>
          <a:lstStyle/>
          <a:p>
            <a:pPr marL="342900" indent="-342900">
              <a:buFont typeface="Arial" panose="020B0604020202020204" pitchFamily="34" charset="0"/>
              <a:buChar char="•"/>
            </a:pPr>
            <a:r>
              <a:rPr lang="en-US" sz="2400" dirty="0"/>
              <a:t>Researchers are being ambiguous here.</a:t>
            </a:r>
          </a:p>
          <a:p>
            <a:pPr marL="342900" indent="-342900">
              <a:buFont typeface="Arial" panose="020B0604020202020204" pitchFamily="34" charset="0"/>
              <a:buChar char="•"/>
            </a:pPr>
            <a:r>
              <a:rPr lang="en-US" sz="2400" dirty="0"/>
              <a:t>Reach out to colleagues in your department or contact your subject librarian or other people with subject expertise.</a:t>
            </a:r>
          </a:p>
          <a:p>
            <a:pPr marL="342900" indent="-342900">
              <a:buFont typeface="Arial" panose="020B0604020202020204" pitchFamily="34" charset="0"/>
              <a:buChar char="•"/>
            </a:pPr>
            <a:r>
              <a:rPr lang="en-US" sz="2400" dirty="0"/>
              <a:t>Look into research being done in your field. What standards are they using?</a:t>
            </a:r>
          </a:p>
          <a:p>
            <a:pPr marL="342900" indent="-342900">
              <a:buFont typeface="Arial" panose="020B0604020202020204" pitchFamily="34" charset="0"/>
              <a:buChar char="•"/>
            </a:pPr>
            <a:r>
              <a:rPr lang="en-US" sz="2400" dirty="0"/>
              <a:t>If you are using a subject-specific repository, what standards do they use or recommend? </a:t>
            </a:r>
          </a:p>
          <a:p>
            <a:pPr marL="342900" indent="-342900">
              <a:buFont typeface="Arial" panose="020B0604020202020204" pitchFamily="34" charset="0"/>
              <a:buChar char="•"/>
            </a:pPr>
            <a:r>
              <a:rPr lang="en-US" sz="2400" dirty="0"/>
              <a:t>NIH recommends these resources to learn more about different standards that exist: NIH CDE repository, NCI-thesaurus, NNLM, and </a:t>
            </a:r>
            <a:r>
              <a:rPr lang="en-US" sz="2400" dirty="0" err="1"/>
              <a:t>CaDSR</a:t>
            </a:r>
            <a:r>
              <a:rPr lang="en-US" sz="2400" dirty="0"/>
              <a:t>. </a:t>
            </a:r>
          </a:p>
          <a:p>
            <a:pPr marL="342900" indent="-342900">
              <a:buFont typeface="Arial" panose="020B0604020202020204" pitchFamily="34" charset="0"/>
              <a:buChar char="•"/>
            </a:pPr>
            <a:r>
              <a:rPr lang="en-US" sz="2400" dirty="0"/>
              <a:t>You can search for standards on </a:t>
            </a:r>
            <a:r>
              <a:rPr lang="en-US" sz="2400" dirty="0">
                <a:hlinkClick r:id="rId3"/>
              </a:rPr>
              <a:t>FAIRsharing.org. </a:t>
            </a:r>
            <a:endParaRPr lang="en-US" sz="2400" dirty="0"/>
          </a:p>
        </p:txBody>
      </p:sp>
    </p:spTree>
    <p:extLst>
      <p:ext uri="{BB962C8B-B14F-4D97-AF65-F5344CB8AC3E}">
        <p14:creationId xmlns:p14="http://schemas.microsoft.com/office/powerpoint/2010/main" val="3108402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8925D-2B14-607C-13D2-95610EAC2D80}"/>
              </a:ext>
            </a:extLst>
          </p:cNvPr>
          <p:cNvSpPr>
            <a:spLocks noGrp="1"/>
          </p:cNvSpPr>
          <p:nvPr>
            <p:ph type="title"/>
          </p:nvPr>
        </p:nvSpPr>
        <p:spPr>
          <a:xfrm>
            <a:off x="381000" y="684092"/>
            <a:ext cx="11429999" cy="771525"/>
          </a:xfrm>
        </p:spPr>
        <p:txBody>
          <a:bodyPr/>
          <a:lstStyle/>
          <a:p>
            <a:r>
              <a:rPr lang="en-US" dirty="0"/>
              <a:t>Data Preservation, Access, and Associated Timelines - Summary</a:t>
            </a:r>
          </a:p>
        </p:txBody>
      </p:sp>
      <p:sp>
        <p:nvSpPr>
          <p:cNvPr id="3" name="Content Placeholder 2">
            <a:extLst>
              <a:ext uri="{FF2B5EF4-FFF2-40B4-BE49-F238E27FC236}">
                <a16:creationId xmlns:a16="http://schemas.microsoft.com/office/drawing/2014/main" id="{2419001E-ACA6-8D3B-9153-BBB79358124C}"/>
              </a:ext>
            </a:extLst>
          </p:cNvPr>
          <p:cNvSpPr>
            <a:spLocks noGrp="1"/>
          </p:cNvSpPr>
          <p:nvPr>
            <p:ph idx="1"/>
          </p:nvPr>
        </p:nvSpPr>
        <p:spPr>
          <a:xfrm>
            <a:off x="694506" y="1593303"/>
            <a:ext cx="9671959" cy="3907953"/>
          </a:xfrm>
        </p:spPr>
        <p:txBody>
          <a:bodyPr/>
          <a:lstStyle/>
          <a:p>
            <a:pPr marL="342900" indent="-342900">
              <a:buFont typeface="Arial" panose="020B0604020202020204" pitchFamily="34" charset="0"/>
              <a:buChar char="•"/>
            </a:pPr>
            <a:r>
              <a:rPr lang="en-US" sz="2400" dirty="0"/>
              <a:t>Name of </a:t>
            </a:r>
            <a:r>
              <a:rPr lang="en-US" sz="2400" b="1" u="sng" dirty="0"/>
              <a:t>repository(</a:t>
            </a:r>
            <a:r>
              <a:rPr lang="en-US" sz="2400" b="1" u="sng" dirty="0" err="1"/>
              <a:t>ies</a:t>
            </a:r>
            <a:r>
              <a:rPr lang="en-US" sz="2400" b="1" u="sng" dirty="0"/>
              <a:t>)</a:t>
            </a:r>
            <a:r>
              <a:rPr lang="en-US" sz="2400" dirty="0"/>
              <a:t> where data will be archived and shared</a:t>
            </a:r>
          </a:p>
          <a:p>
            <a:pPr marL="342900" indent="-342900">
              <a:buFont typeface="Arial" panose="020B0604020202020204" pitchFamily="34" charset="0"/>
              <a:buChar char="•"/>
            </a:pPr>
            <a:r>
              <a:rPr lang="en-US" sz="2400" dirty="0"/>
              <a:t>How the scientific data will be findable and identifiable (i.e., </a:t>
            </a:r>
            <a:r>
              <a:rPr lang="en-US" sz="2400" b="1" u="sng" dirty="0"/>
              <a:t>persistent unique identifier</a:t>
            </a:r>
            <a:r>
              <a:rPr lang="en-US" sz="2400" dirty="0"/>
              <a:t>)</a:t>
            </a:r>
          </a:p>
          <a:p>
            <a:pPr marL="342900" indent="-342900">
              <a:buFont typeface="Arial" panose="020B0604020202020204" pitchFamily="34" charset="0"/>
              <a:buChar char="•"/>
            </a:pPr>
            <a:r>
              <a:rPr lang="en-US" sz="2400" b="1" u="sng" dirty="0"/>
              <a:t>When</a:t>
            </a:r>
            <a:r>
              <a:rPr lang="en-US" sz="2400" dirty="0"/>
              <a:t> the scientific data will be made available and for </a:t>
            </a:r>
            <a:r>
              <a:rPr lang="en-US" sz="2400" b="1" u="sng" dirty="0"/>
              <a:t>how long</a:t>
            </a:r>
            <a:r>
              <a:rPr lang="en-US" sz="2400" dirty="0"/>
              <a:t>.</a:t>
            </a:r>
          </a:p>
          <a:p>
            <a:pPr marL="342900" indent="-342900">
              <a:buFont typeface="Arial" panose="020B0604020202020204" pitchFamily="34" charset="0"/>
              <a:buChar char="•"/>
            </a:pPr>
            <a:r>
              <a:rPr lang="en-US" sz="2400" dirty="0"/>
              <a:t>Identify any differences in timelines for different subsets of scientific data to be shared.</a:t>
            </a:r>
          </a:p>
          <a:p>
            <a:pPr marL="342900" indent="-342900">
              <a:buFont typeface="Arial" panose="020B0604020202020204" pitchFamily="34" charset="0"/>
              <a:buChar char="•"/>
            </a:pPr>
            <a:r>
              <a:rPr lang="en-US" sz="2400" dirty="0"/>
              <a:t>Scientific data should be shared as soon as possible, and </a:t>
            </a:r>
            <a:r>
              <a:rPr lang="en-US" sz="2400" b="1" u="sng" dirty="0"/>
              <a:t>no later </a:t>
            </a:r>
            <a:r>
              <a:rPr lang="en-US" sz="2400" dirty="0"/>
              <a:t>than time of an </a:t>
            </a:r>
            <a:r>
              <a:rPr lang="en-US" sz="2400" b="1" u="sng" dirty="0"/>
              <a:t>associated publication</a:t>
            </a:r>
            <a:r>
              <a:rPr lang="en-US" sz="2400" dirty="0"/>
              <a:t> or end of the </a:t>
            </a:r>
            <a:r>
              <a:rPr lang="en-US" sz="2400" b="1" u="sng" dirty="0"/>
              <a:t>performance period. </a:t>
            </a:r>
          </a:p>
        </p:txBody>
      </p:sp>
      <p:sp>
        <p:nvSpPr>
          <p:cNvPr id="12" name="TextBox 11">
            <a:extLst>
              <a:ext uri="{FF2B5EF4-FFF2-40B4-BE49-F238E27FC236}">
                <a16:creationId xmlns:a16="http://schemas.microsoft.com/office/drawing/2014/main" id="{133A8B5E-0629-805E-98F8-D8FC73AC6EA9}"/>
              </a:ext>
            </a:extLst>
          </p:cNvPr>
          <p:cNvSpPr txBox="1"/>
          <p:nvPr/>
        </p:nvSpPr>
        <p:spPr>
          <a:xfrm>
            <a:off x="4193795" y="5712243"/>
            <a:ext cx="7617204" cy="923330"/>
          </a:xfrm>
          <a:prstGeom prst="rect">
            <a:avLst/>
          </a:prstGeom>
          <a:noFill/>
        </p:spPr>
        <p:txBody>
          <a:bodyPr wrap="square" rtlCol="0">
            <a:spAutoFit/>
          </a:bodyPr>
          <a:lstStyle/>
          <a:p>
            <a:r>
              <a:rPr lang="en-US" dirty="0">
                <a:hlinkClick r:id="rId2"/>
              </a:rPr>
              <a:t>NIH. (2020). </a:t>
            </a:r>
            <a:r>
              <a:rPr lang="en-US" i="1" dirty="0">
                <a:hlinkClick r:id="rId2"/>
              </a:rPr>
              <a:t>Supplemental information to the NIH policy for data management and sharing: Elements of an NIH data management and sharing plan. </a:t>
            </a:r>
            <a:endParaRPr lang="en-US" i="1" dirty="0"/>
          </a:p>
        </p:txBody>
      </p:sp>
    </p:spTree>
    <p:extLst>
      <p:ext uri="{BB962C8B-B14F-4D97-AF65-F5344CB8AC3E}">
        <p14:creationId xmlns:p14="http://schemas.microsoft.com/office/powerpoint/2010/main" val="7966720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0B0DC35D-1E03-5AD8-9CFB-8388A1030AC5}"/>
              </a:ext>
            </a:extLst>
          </p:cNvPr>
          <p:cNvSpPr txBox="1">
            <a:spLocks noGrp="1"/>
          </p:cNvSpPr>
          <p:nvPr>
            <p:ph type="title" idx="4294967295"/>
          </p:nvPr>
        </p:nvSpPr>
        <p:spPr>
          <a:xfrm>
            <a:off x="5411913" y="370698"/>
            <a:ext cx="1879104" cy="707886"/>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schemeClr val="tx1"/>
                </a:solidFill>
                <a:effectLst/>
                <a:uLnTx/>
                <a:uFillTx/>
                <a:latin typeface="+mn-lt"/>
                <a:ea typeface="+mn-ea"/>
                <a:cs typeface="+mn-cs"/>
              </a:rPr>
              <a:t>Agenda</a:t>
            </a:r>
          </a:p>
        </p:txBody>
      </p:sp>
      <p:graphicFrame>
        <p:nvGraphicFramePr>
          <p:cNvPr id="5" name="Diagram 4" descr="1. NIH Data Management and Sharing Policy. 2. Data Management and Sharing Service, Resources and Tools. 3. Q and A. &#10;">
            <a:extLst>
              <a:ext uri="{FF2B5EF4-FFF2-40B4-BE49-F238E27FC236}">
                <a16:creationId xmlns:a16="http://schemas.microsoft.com/office/drawing/2014/main" id="{037EB23E-8693-5BE4-3A9E-31A621ACD3F3}"/>
              </a:ext>
            </a:extLst>
          </p:cNvPr>
          <p:cNvGraphicFramePr/>
          <p:nvPr>
            <p:extLst>
              <p:ext uri="{D42A27DB-BD31-4B8C-83A1-F6EECF244321}">
                <p14:modId xmlns:p14="http://schemas.microsoft.com/office/powerpoint/2010/main" val="803043066"/>
              </p:ext>
            </p:extLst>
          </p:nvPr>
        </p:nvGraphicFramePr>
        <p:xfrm>
          <a:off x="887142" y="1362752"/>
          <a:ext cx="9831945" cy="48254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25608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8925D-2B14-607C-13D2-95610EAC2D80}"/>
              </a:ext>
            </a:extLst>
          </p:cNvPr>
          <p:cNvSpPr>
            <a:spLocks noGrp="1"/>
          </p:cNvSpPr>
          <p:nvPr>
            <p:ph type="title"/>
          </p:nvPr>
        </p:nvSpPr>
        <p:spPr>
          <a:xfrm>
            <a:off x="381000" y="684092"/>
            <a:ext cx="11429999" cy="771525"/>
          </a:xfrm>
        </p:spPr>
        <p:txBody>
          <a:bodyPr/>
          <a:lstStyle/>
          <a:p>
            <a:r>
              <a:rPr lang="en-US" dirty="0"/>
              <a:t>Data Preservation, Access, and</a:t>
            </a:r>
            <a:br>
              <a:rPr lang="en-US" dirty="0"/>
            </a:br>
            <a:r>
              <a:rPr lang="en-US" dirty="0"/>
              <a:t>Associated Timelines - Example</a:t>
            </a:r>
          </a:p>
        </p:txBody>
      </p:sp>
      <p:sp>
        <p:nvSpPr>
          <p:cNvPr id="3" name="Content Placeholder 2">
            <a:extLst>
              <a:ext uri="{FF2B5EF4-FFF2-40B4-BE49-F238E27FC236}">
                <a16:creationId xmlns:a16="http://schemas.microsoft.com/office/drawing/2014/main" id="{2419001E-ACA6-8D3B-9153-BBB79358124C}"/>
              </a:ext>
            </a:extLst>
          </p:cNvPr>
          <p:cNvSpPr>
            <a:spLocks noGrp="1"/>
          </p:cNvSpPr>
          <p:nvPr>
            <p:ph idx="1"/>
          </p:nvPr>
        </p:nvSpPr>
        <p:spPr>
          <a:xfrm>
            <a:off x="798678" y="1475023"/>
            <a:ext cx="10822304" cy="3747217"/>
          </a:xfrm>
        </p:spPr>
        <p:txBody>
          <a:bodyPr/>
          <a:lstStyle/>
          <a:p>
            <a:r>
              <a:rPr lang="en-US" sz="2400" dirty="0"/>
              <a:t>All dataset(s) that can be shared will be deposited in </a:t>
            </a:r>
            <a:r>
              <a:rPr lang="en-US" sz="2400" dirty="0">
                <a:solidFill>
                  <a:srgbClr val="FF0000"/>
                </a:solidFill>
              </a:rPr>
              <a:t>University of Rochester Research Repository (URRR), which is the University of Rochester’s instance of </a:t>
            </a:r>
            <a:r>
              <a:rPr lang="en-US" sz="2400" dirty="0" err="1">
                <a:solidFill>
                  <a:srgbClr val="FF0000"/>
                </a:solidFill>
              </a:rPr>
              <a:t>Figshare</a:t>
            </a:r>
            <a:r>
              <a:rPr lang="en-US" sz="2400" dirty="0"/>
              <a:t>.</a:t>
            </a:r>
          </a:p>
          <a:p>
            <a:r>
              <a:rPr lang="en-US" sz="2400" dirty="0" err="1">
                <a:solidFill>
                  <a:srgbClr val="FF0000"/>
                </a:solidFill>
              </a:rPr>
              <a:t>Figshare</a:t>
            </a:r>
            <a:r>
              <a:rPr lang="en-US" sz="2400" dirty="0">
                <a:solidFill>
                  <a:srgbClr val="FF0000"/>
                </a:solidFill>
              </a:rPr>
              <a:t> </a:t>
            </a:r>
            <a:r>
              <a:rPr lang="en-US" sz="2400" dirty="0"/>
              <a:t>provides metadata, </a:t>
            </a:r>
            <a:r>
              <a:rPr lang="en-US" sz="2400" dirty="0">
                <a:solidFill>
                  <a:srgbClr val="FF0000"/>
                </a:solidFill>
              </a:rPr>
              <a:t>DOI</a:t>
            </a:r>
            <a:r>
              <a:rPr lang="en-US" sz="2400" dirty="0"/>
              <a:t> persistent identifiers, and long-term access. This repository is supported by </a:t>
            </a:r>
            <a:r>
              <a:rPr lang="en-US" sz="2400" dirty="0">
                <a:solidFill>
                  <a:srgbClr val="FF0000"/>
                </a:solidFill>
              </a:rPr>
              <a:t>University of Rochester Librarians and Data Curators, who check all data before it is shared to ensure data quality and findability,</a:t>
            </a:r>
            <a:r>
              <a:rPr lang="en-US" sz="2400" dirty="0"/>
              <a:t> and dataset(s) are available under a </a:t>
            </a:r>
            <a:r>
              <a:rPr lang="en-US" sz="2400" dirty="0">
                <a:solidFill>
                  <a:srgbClr val="FF0000"/>
                </a:solidFill>
              </a:rPr>
              <a:t>Creative Commons CC0 license</a:t>
            </a:r>
            <a:r>
              <a:rPr lang="en-US" sz="2400" dirty="0"/>
              <a:t>. The links to the datasets will be included in all </a:t>
            </a:r>
            <a:r>
              <a:rPr lang="en-US" sz="2400" dirty="0">
                <a:solidFill>
                  <a:srgbClr val="FF0000"/>
                </a:solidFill>
              </a:rPr>
              <a:t>publications and in the ORCIDs </a:t>
            </a:r>
            <a:r>
              <a:rPr lang="en-US" sz="2400" dirty="0"/>
              <a:t>of all of the researchers.</a:t>
            </a:r>
          </a:p>
          <a:p>
            <a:r>
              <a:rPr lang="en-US" sz="2400" dirty="0"/>
              <a:t>Data will be made available as soon as possible or at the time of associated publication, whichever comes first.</a:t>
            </a:r>
            <a:endParaRPr lang="en-US" sz="2400" b="1" u="sng" dirty="0"/>
          </a:p>
        </p:txBody>
      </p:sp>
      <p:sp>
        <p:nvSpPr>
          <p:cNvPr id="6" name="TextBox 5">
            <a:extLst>
              <a:ext uri="{FF2B5EF4-FFF2-40B4-BE49-F238E27FC236}">
                <a16:creationId xmlns:a16="http://schemas.microsoft.com/office/drawing/2014/main" id="{1CD8FB08-9418-4415-A5EF-7D873D2ADB45}"/>
              </a:ext>
            </a:extLst>
          </p:cNvPr>
          <p:cNvSpPr txBox="1"/>
          <p:nvPr/>
        </p:nvSpPr>
        <p:spPr>
          <a:xfrm>
            <a:off x="6640875" y="6019483"/>
            <a:ext cx="5170124" cy="646331"/>
          </a:xfrm>
          <a:prstGeom prst="rect">
            <a:avLst/>
          </a:prstGeom>
          <a:noFill/>
        </p:spPr>
        <p:txBody>
          <a:bodyPr wrap="square" rtlCol="0">
            <a:spAutoFit/>
          </a:bodyPr>
          <a:lstStyle/>
          <a:p>
            <a:r>
              <a:rPr lang="en-US" dirty="0">
                <a:hlinkClick r:id="rId3"/>
              </a:rPr>
              <a:t>Adapted from NIH. (2022). 2023 NIH Data Management and Sharing Policy.</a:t>
            </a:r>
            <a:endParaRPr lang="en-US" i="1" dirty="0"/>
          </a:p>
        </p:txBody>
      </p:sp>
    </p:spTree>
    <p:extLst>
      <p:ext uri="{BB962C8B-B14F-4D97-AF65-F5344CB8AC3E}">
        <p14:creationId xmlns:p14="http://schemas.microsoft.com/office/powerpoint/2010/main" val="34206585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8925D-2B14-607C-13D2-95610EAC2D80}"/>
              </a:ext>
            </a:extLst>
          </p:cNvPr>
          <p:cNvSpPr>
            <a:spLocks noGrp="1"/>
          </p:cNvSpPr>
          <p:nvPr>
            <p:ph type="title"/>
          </p:nvPr>
        </p:nvSpPr>
        <p:spPr>
          <a:xfrm>
            <a:off x="381000" y="684092"/>
            <a:ext cx="11429999" cy="1522213"/>
          </a:xfrm>
        </p:spPr>
        <p:txBody>
          <a:bodyPr/>
          <a:lstStyle/>
          <a:p>
            <a:r>
              <a:rPr lang="en-US" dirty="0"/>
              <a:t>Data Preservation, Access, and</a:t>
            </a:r>
            <a:br>
              <a:rPr lang="en-US" dirty="0"/>
            </a:br>
            <a:r>
              <a:rPr lang="en-US" dirty="0"/>
              <a:t>Associated Timelines – What We’ve Noticed</a:t>
            </a:r>
          </a:p>
        </p:txBody>
      </p:sp>
      <p:sp>
        <p:nvSpPr>
          <p:cNvPr id="3" name="Content Placeholder 2">
            <a:extLst>
              <a:ext uri="{FF2B5EF4-FFF2-40B4-BE49-F238E27FC236}">
                <a16:creationId xmlns:a16="http://schemas.microsoft.com/office/drawing/2014/main" id="{2419001E-ACA6-8D3B-9153-BBB79358124C}"/>
              </a:ext>
            </a:extLst>
          </p:cNvPr>
          <p:cNvSpPr>
            <a:spLocks noGrp="1"/>
          </p:cNvSpPr>
          <p:nvPr>
            <p:ph idx="1"/>
          </p:nvPr>
        </p:nvSpPr>
        <p:spPr>
          <a:xfrm>
            <a:off x="711284" y="2332139"/>
            <a:ext cx="9671959" cy="3294951"/>
          </a:xfrm>
        </p:spPr>
        <p:txBody>
          <a:bodyPr/>
          <a:lstStyle/>
          <a:p>
            <a:pPr marL="342900" indent="-342900">
              <a:buFont typeface="Arial" panose="020B0604020202020204" pitchFamily="34" charset="0"/>
              <a:buChar char="•"/>
            </a:pPr>
            <a:r>
              <a:rPr lang="en-US" sz="2400" dirty="0"/>
              <a:t>Researchers do not name a specific repository</a:t>
            </a:r>
          </a:p>
          <a:p>
            <a:pPr marL="342900" indent="-342900">
              <a:buFont typeface="Arial" panose="020B0604020202020204" pitchFamily="34" charset="0"/>
              <a:buChar char="•"/>
            </a:pPr>
            <a:r>
              <a:rPr lang="en-US" sz="2400" dirty="0"/>
              <a:t>Researchers do not specify that they will ensure their data has a persistent unique identifier (if you use Figshare, you will automatically receive a persistent unique identifier when you publish your data and can reserve it ahead of time).</a:t>
            </a:r>
          </a:p>
          <a:p>
            <a:pPr marL="342900" indent="-342900">
              <a:buFont typeface="Arial" panose="020B0604020202020204" pitchFamily="34" charset="0"/>
              <a:buChar char="•"/>
            </a:pPr>
            <a:r>
              <a:rPr lang="en-US" sz="2400" dirty="0"/>
              <a:t>Researchers do not mention linking to their data in their publications and ORCID.</a:t>
            </a:r>
          </a:p>
          <a:p>
            <a:pPr marL="342900" indent="-342900">
              <a:buFont typeface="Arial" panose="020B0604020202020204" pitchFamily="34" charset="0"/>
              <a:buChar char="•"/>
            </a:pPr>
            <a:endParaRPr lang="en-US" sz="2400" dirty="0"/>
          </a:p>
        </p:txBody>
      </p:sp>
    </p:spTree>
    <p:extLst>
      <p:ext uri="{BB962C8B-B14F-4D97-AF65-F5344CB8AC3E}">
        <p14:creationId xmlns:p14="http://schemas.microsoft.com/office/powerpoint/2010/main" val="22092067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1">
            <a:extLst>
              <a:ext uri="{FF2B5EF4-FFF2-40B4-BE49-F238E27FC236}">
                <a16:creationId xmlns:a16="http://schemas.microsoft.com/office/drawing/2014/main" id="{E243D7C5-617F-688A-0D5B-C77E629CED27}"/>
              </a:ext>
            </a:extLst>
          </p:cNvPr>
          <p:cNvSpPr txBox="1">
            <a:spLocks noGrp="1"/>
          </p:cNvSpPr>
          <p:nvPr>
            <p:ph type="title"/>
          </p:nvPr>
        </p:nvSpPr>
        <p:spPr>
          <a:xfrm>
            <a:off x="2088055" y="381001"/>
            <a:ext cx="8858620" cy="645160"/>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a:ln>
                  <a:noFill/>
                </a:ln>
                <a:effectLst/>
                <a:uLnTx/>
                <a:uFillTx/>
                <a:latin typeface="+mj-lt"/>
                <a:ea typeface="+mj-ea"/>
                <a:cs typeface="Calibri Light"/>
              </a:rPr>
              <a:t>Where Should You Share Your Data?</a:t>
            </a:r>
            <a:endParaRPr kumimoji="0" lang="en-US" sz="4400" b="1" i="0" u="none" strike="noStrike" kern="1200" cap="none" spc="0" normalizeH="0" baseline="0" noProof="0" dirty="0">
              <a:ln>
                <a:noFill/>
              </a:ln>
              <a:effectLst/>
              <a:uLnTx/>
              <a:uFillTx/>
              <a:latin typeface="+mj-lt"/>
              <a:ea typeface="+mj-ea"/>
              <a:cs typeface="Calibri Light" panose="020F0302020204030204"/>
            </a:endParaRPr>
          </a:p>
        </p:txBody>
      </p:sp>
      <p:graphicFrame>
        <p:nvGraphicFramePr>
          <p:cNvPr id="3" name="Diagram 2" descr="1. Subject (Domain) - Specific Repositories. 2. University of Rochester Research Repository (URRR). 3. Other Generalist Repositories. &#10;">
            <a:extLst>
              <a:ext uri="{FF2B5EF4-FFF2-40B4-BE49-F238E27FC236}">
                <a16:creationId xmlns:a16="http://schemas.microsoft.com/office/drawing/2014/main" id="{5440772F-9562-37C9-F5B8-0CA44EC896E9}"/>
              </a:ext>
            </a:extLst>
          </p:cNvPr>
          <p:cNvGraphicFramePr>
            <a:graphicFrameLocks/>
          </p:cNvGraphicFramePr>
          <p:nvPr>
            <p:extLst>
              <p:ext uri="{D42A27DB-BD31-4B8C-83A1-F6EECF244321}">
                <p14:modId xmlns:p14="http://schemas.microsoft.com/office/powerpoint/2010/main" val="1606857014"/>
              </p:ext>
            </p:extLst>
          </p:nvPr>
        </p:nvGraphicFramePr>
        <p:xfrm>
          <a:off x="1245325" y="799424"/>
          <a:ext cx="10057331"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a:extLst>
              <a:ext uri="{FF2B5EF4-FFF2-40B4-BE49-F238E27FC236}">
                <a16:creationId xmlns:a16="http://schemas.microsoft.com/office/drawing/2014/main" id="{1EE1E567-5B17-1314-3DF9-CC4E0548078E}"/>
              </a:ext>
            </a:extLst>
          </p:cNvPr>
          <p:cNvSpPr txBox="1">
            <a:spLocks/>
          </p:cNvSpPr>
          <p:nvPr/>
        </p:nvSpPr>
        <p:spPr>
          <a:xfrm>
            <a:off x="1711601" y="1444584"/>
            <a:ext cx="895149" cy="923330"/>
          </a:xfrm>
          <a:prstGeom prst="rect">
            <a:avLst/>
          </a:prstGeom>
          <a:noFill/>
        </p:spPr>
        <p:txBody>
          <a:bodyPr wrap="square" rtlCol="0">
            <a:spAutoFit/>
          </a:bodyPr>
          <a:lstStyle/>
          <a:p>
            <a:r>
              <a:rPr lang="en-US" sz="5400" dirty="0"/>
              <a:t>1</a:t>
            </a:r>
          </a:p>
        </p:txBody>
      </p:sp>
      <p:sp>
        <p:nvSpPr>
          <p:cNvPr id="5" name="TextBox 4">
            <a:extLst>
              <a:ext uri="{FF2B5EF4-FFF2-40B4-BE49-F238E27FC236}">
                <a16:creationId xmlns:a16="http://schemas.microsoft.com/office/drawing/2014/main" id="{3FB1FFA4-3218-2520-77A9-E8BB0BBC9B05}"/>
              </a:ext>
            </a:extLst>
          </p:cNvPr>
          <p:cNvSpPr txBox="1">
            <a:spLocks/>
          </p:cNvSpPr>
          <p:nvPr/>
        </p:nvSpPr>
        <p:spPr>
          <a:xfrm>
            <a:off x="2088055" y="3049670"/>
            <a:ext cx="895149" cy="923330"/>
          </a:xfrm>
          <a:prstGeom prst="rect">
            <a:avLst/>
          </a:prstGeom>
          <a:noFill/>
        </p:spPr>
        <p:txBody>
          <a:bodyPr wrap="square" rtlCol="0">
            <a:spAutoFit/>
          </a:bodyPr>
          <a:lstStyle/>
          <a:p>
            <a:r>
              <a:rPr lang="en-US" sz="5400" dirty="0"/>
              <a:t>2</a:t>
            </a:r>
          </a:p>
        </p:txBody>
      </p:sp>
      <p:sp>
        <p:nvSpPr>
          <p:cNvPr id="7" name="TextBox 6">
            <a:extLst>
              <a:ext uri="{FF2B5EF4-FFF2-40B4-BE49-F238E27FC236}">
                <a16:creationId xmlns:a16="http://schemas.microsoft.com/office/drawing/2014/main" id="{27986C98-BC27-8607-80D7-896C9B487FD7}"/>
              </a:ext>
            </a:extLst>
          </p:cNvPr>
          <p:cNvSpPr txBox="1">
            <a:spLocks/>
          </p:cNvSpPr>
          <p:nvPr/>
        </p:nvSpPr>
        <p:spPr>
          <a:xfrm>
            <a:off x="1711601" y="4703886"/>
            <a:ext cx="895149" cy="923330"/>
          </a:xfrm>
          <a:prstGeom prst="rect">
            <a:avLst/>
          </a:prstGeom>
          <a:noFill/>
        </p:spPr>
        <p:txBody>
          <a:bodyPr wrap="square" rtlCol="0">
            <a:spAutoFit/>
          </a:bodyPr>
          <a:lstStyle/>
          <a:p>
            <a:r>
              <a:rPr lang="en-US" sz="5400" dirty="0"/>
              <a:t>3</a:t>
            </a:r>
          </a:p>
        </p:txBody>
      </p:sp>
    </p:spTree>
    <p:extLst>
      <p:ext uri="{BB962C8B-B14F-4D97-AF65-F5344CB8AC3E}">
        <p14:creationId xmlns:p14="http://schemas.microsoft.com/office/powerpoint/2010/main" val="12683428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1">
            <a:extLst>
              <a:ext uri="{FF2B5EF4-FFF2-40B4-BE49-F238E27FC236}">
                <a16:creationId xmlns:a16="http://schemas.microsoft.com/office/drawing/2014/main" id="{E243D7C5-617F-688A-0D5B-C77E629CED27}"/>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000" b="0" i="0" u="none" strike="noStrike" kern="1200" cap="none" spc="0" normalizeH="0" baseline="0" noProof="0">
                <a:ln>
                  <a:noFill/>
                </a:ln>
                <a:solidFill>
                  <a:schemeClr val="tx1"/>
                </a:solidFill>
                <a:effectLst/>
                <a:uLnTx/>
                <a:uFillTx/>
                <a:latin typeface="+mj-lt"/>
                <a:ea typeface="+mj-ea"/>
                <a:cs typeface="Calibri Light"/>
              </a:rPr>
              <a:t>What is a Subject-Specific Repository?</a:t>
            </a:r>
            <a:endParaRPr kumimoji="0" lang="en-US" sz="4400" b="0" i="0" u="none" strike="noStrike" kern="1200" cap="none" spc="0" normalizeH="0" baseline="0" noProof="0">
              <a:ln>
                <a:noFill/>
              </a:ln>
              <a:solidFill>
                <a:schemeClr val="tx1"/>
              </a:solidFill>
              <a:effectLst/>
              <a:uLnTx/>
              <a:uFillTx/>
              <a:latin typeface="+mj-lt"/>
              <a:ea typeface="+mj-ea"/>
              <a:cs typeface="Calibri Light" panose="020F0302020204030204"/>
            </a:endParaRPr>
          </a:p>
        </p:txBody>
      </p:sp>
      <p:sp>
        <p:nvSpPr>
          <p:cNvPr id="8" name="TextBox 7">
            <a:extLst>
              <a:ext uri="{FF2B5EF4-FFF2-40B4-BE49-F238E27FC236}">
                <a16:creationId xmlns:a16="http://schemas.microsoft.com/office/drawing/2014/main" id="{C9CED695-8A4D-0986-7F3B-C8B869719D53}"/>
              </a:ext>
            </a:extLst>
          </p:cNvPr>
          <p:cNvSpPr txBox="1"/>
          <p:nvPr/>
        </p:nvSpPr>
        <p:spPr>
          <a:xfrm>
            <a:off x="895739" y="1859340"/>
            <a:ext cx="10814342" cy="1569660"/>
          </a:xfrm>
          <a:prstGeom prst="rect">
            <a:avLst/>
          </a:prstGeom>
          <a:noFill/>
        </p:spPr>
        <p:txBody>
          <a:bodyPr wrap="square" rtlCol="0">
            <a:spAutoFit/>
          </a:bodyPr>
          <a:lstStyle/>
          <a:p>
            <a:r>
              <a:rPr lang="en-US" sz="2400" dirty="0"/>
              <a:t>A Subject-Specific Repository (or a Domain-Specific Repository) is a repository which stores and shares data for a specific subject. </a:t>
            </a:r>
          </a:p>
          <a:p>
            <a:endParaRPr lang="en-US" sz="2400" dirty="0"/>
          </a:p>
          <a:p>
            <a:r>
              <a:rPr lang="en-US" sz="2400" dirty="0"/>
              <a:t>However, not all subjects have a subject-specific repository available. </a:t>
            </a:r>
          </a:p>
        </p:txBody>
      </p:sp>
      <p:pic>
        <p:nvPicPr>
          <p:cNvPr id="4" name="Graphic 3">
            <a:extLst>
              <a:ext uri="{FF2B5EF4-FFF2-40B4-BE49-F238E27FC236}">
                <a16:creationId xmlns:a16="http://schemas.microsoft.com/office/drawing/2014/main" id="{278426CF-72CF-FD98-D8EB-94B27FC50D29}"/>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90727" y="3664928"/>
            <a:ext cx="914400" cy="914400"/>
          </a:xfrm>
          <a:prstGeom prst="rect">
            <a:avLst/>
          </a:prstGeom>
        </p:spPr>
      </p:pic>
      <p:pic>
        <p:nvPicPr>
          <p:cNvPr id="7" name="Graphic 6">
            <a:extLst>
              <a:ext uri="{FF2B5EF4-FFF2-40B4-BE49-F238E27FC236}">
                <a16:creationId xmlns:a16="http://schemas.microsoft.com/office/drawing/2014/main" id="{F6806CF4-4B24-39AF-A65E-1C24BC957389}"/>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196668" y="3631873"/>
            <a:ext cx="914400" cy="914400"/>
          </a:xfrm>
          <a:prstGeom prst="rect">
            <a:avLst/>
          </a:prstGeom>
        </p:spPr>
      </p:pic>
      <p:pic>
        <p:nvPicPr>
          <p:cNvPr id="12" name="Graphic 11">
            <a:extLst>
              <a:ext uri="{FF2B5EF4-FFF2-40B4-BE49-F238E27FC236}">
                <a16:creationId xmlns:a16="http://schemas.microsoft.com/office/drawing/2014/main" id="{841DC9D5-4138-8B63-B3CF-E8EC234C9534}"/>
              </a:ext>
              <a:ext uri="{C183D7F6-B498-43B3-948B-1728B52AA6E4}">
                <adec:decorative xmlns:adec="http://schemas.microsoft.com/office/drawing/2017/decorative" val="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699390" y="3601160"/>
            <a:ext cx="914400" cy="914400"/>
          </a:xfrm>
          <a:prstGeom prst="rect">
            <a:avLst/>
          </a:prstGeom>
        </p:spPr>
      </p:pic>
      <p:pic>
        <p:nvPicPr>
          <p:cNvPr id="14" name="Graphic 13">
            <a:extLst>
              <a:ext uri="{FF2B5EF4-FFF2-40B4-BE49-F238E27FC236}">
                <a16:creationId xmlns:a16="http://schemas.microsoft.com/office/drawing/2014/main" id="{23846B61-4C49-3452-4F5C-5C61DF7BAF68}"/>
              </a:ext>
              <a:ext uri="{C183D7F6-B498-43B3-948B-1728B52AA6E4}">
                <adec:decorative xmlns:adec="http://schemas.microsoft.com/office/drawing/2017/decorative" val="1"/>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1277600" y="3683809"/>
            <a:ext cx="914400" cy="914400"/>
          </a:xfrm>
          <a:prstGeom prst="rect">
            <a:avLst/>
          </a:prstGeom>
        </p:spPr>
      </p:pic>
      <p:pic>
        <p:nvPicPr>
          <p:cNvPr id="16" name="Graphic 15">
            <a:extLst>
              <a:ext uri="{FF2B5EF4-FFF2-40B4-BE49-F238E27FC236}">
                <a16:creationId xmlns:a16="http://schemas.microsoft.com/office/drawing/2014/main" id="{1F769702-4F3B-B92E-EF1C-14204FDF52C1}"/>
              </a:ext>
              <a:ext uri="{C183D7F6-B498-43B3-948B-1728B52AA6E4}">
                <adec:decorative xmlns:adec="http://schemas.microsoft.com/office/drawing/2017/decorative" val="1"/>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0588071" y="4507920"/>
            <a:ext cx="914400" cy="1090261"/>
          </a:xfrm>
          <a:prstGeom prst="rect">
            <a:avLst/>
          </a:prstGeom>
        </p:spPr>
      </p:pic>
      <p:pic>
        <p:nvPicPr>
          <p:cNvPr id="18" name="Graphic 17">
            <a:extLst>
              <a:ext uri="{FF2B5EF4-FFF2-40B4-BE49-F238E27FC236}">
                <a16:creationId xmlns:a16="http://schemas.microsoft.com/office/drawing/2014/main" id="{CD025185-42AD-1EC9-A09C-14C91E222CFA}"/>
              </a:ext>
              <a:ext uri="{C183D7F6-B498-43B3-948B-1728B52AA6E4}">
                <adec:decorative xmlns:adec="http://schemas.microsoft.com/office/drawing/2017/decorative" val="1"/>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8418281" y="3630581"/>
            <a:ext cx="914400" cy="1090261"/>
          </a:xfrm>
          <a:prstGeom prst="rect">
            <a:avLst/>
          </a:prstGeom>
        </p:spPr>
      </p:pic>
      <p:pic>
        <p:nvPicPr>
          <p:cNvPr id="20" name="Graphic 19">
            <a:extLst>
              <a:ext uri="{FF2B5EF4-FFF2-40B4-BE49-F238E27FC236}">
                <a16:creationId xmlns:a16="http://schemas.microsoft.com/office/drawing/2014/main" id="{CEB91431-8B3D-0E3F-9A25-B35A57384677}"/>
              </a:ext>
              <a:ext uri="{C183D7F6-B498-43B3-948B-1728B52AA6E4}">
                <adec:decorative xmlns:adec="http://schemas.microsoft.com/office/drawing/2017/decorative" val="1"/>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6884340" y="3543496"/>
            <a:ext cx="914400" cy="1090261"/>
          </a:xfrm>
          <a:prstGeom prst="rect">
            <a:avLst/>
          </a:prstGeom>
        </p:spPr>
      </p:pic>
      <p:pic>
        <p:nvPicPr>
          <p:cNvPr id="22" name="Graphic 21">
            <a:extLst>
              <a:ext uri="{FF2B5EF4-FFF2-40B4-BE49-F238E27FC236}">
                <a16:creationId xmlns:a16="http://schemas.microsoft.com/office/drawing/2014/main" id="{D6F0A1C2-95E8-36FF-1FB4-29F9ECE3C832}"/>
              </a:ext>
              <a:ext uri="{C183D7F6-B498-43B3-948B-1728B52AA6E4}">
                <adec:decorative xmlns:adec="http://schemas.microsoft.com/office/drawing/2017/decorative" val="1"/>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5394034" y="3597526"/>
            <a:ext cx="914400" cy="1090261"/>
          </a:xfrm>
          <a:prstGeom prst="rect">
            <a:avLst/>
          </a:prstGeom>
        </p:spPr>
      </p:pic>
      <p:pic>
        <p:nvPicPr>
          <p:cNvPr id="25" name="Graphic 24">
            <a:extLst>
              <a:ext uri="{FF2B5EF4-FFF2-40B4-BE49-F238E27FC236}">
                <a16:creationId xmlns:a16="http://schemas.microsoft.com/office/drawing/2014/main" id="{CC2BCE50-58CF-2E2F-E79E-578DCB341AE0}"/>
              </a:ext>
              <a:ext uri="{C183D7F6-B498-43B3-948B-1728B52AA6E4}">
                <adec:decorative xmlns:adec="http://schemas.microsoft.com/office/drawing/2017/decorative" val="1"/>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6200658" y="4853018"/>
            <a:ext cx="914400" cy="914400"/>
          </a:xfrm>
          <a:prstGeom prst="rect">
            <a:avLst/>
          </a:prstGeom>
        </p:spPr>
      </p:pic>
      <p:pic>
        <p:nvPicPr>
          <p:cNvPr id="27" name="Graphic 26">
            <a:extLst>
              <a:ext uri="{FF2B5EF4-FFF2-40B4-BE49-F238E27FC236}">
                <a16:creationId xmlns:a16="http://schemas.microsoft.com/office/drawing/2014/main" id="{6A76FBE9-7A1E-36B1-2562-010FC06922DC}"/>
              </a:ext>
              <a:ext uri="{C183D7F6-B498-43B3-948B-1728B52AA6E4}">
                <adec:decorative xmlns:adec="http://schemas.microsoft.com/office/drawing/2017/decorative" val="1"/>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7687428" y="4684041"/>
            <a:ext cx="914400" cy="914400"/>
          </a:xfrm>
          <a:prstGeom prst="rect">
            <a:avLst/>
          </a:prstGeom>
        </p:spPr>
      </p:pic>
      <p:pic>
        <p:nvPicPr>
          <p:cNvPr id="29" name="Graphic 28">
            <a:extLst>
              <a:ext uri="{FF2B5EF4-FFF2-40B4-BE49-F238E27FC236}">
                <a16:creationId xmlns:a16="http://schemas.microsoft.com/office/drawing/2014/main" id="{3B9F21B7-69E3-D6E9-0E23-010DB9E18DC9}"/>
              </a:ext>
              <a:ext uri="{C183D7F6-B498-43B3-948B-1728B52AA6E4}">
                <adec:decorative xmlns:adec="http://schemas.microsoft.com/office/drawing/2017/decorative" val="1"/>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9176657" y="4715594"/>
            <a:ext cx="914400" cy="914400"/>
          </a:xfrm>
          <a:prstGeom prst="rect">
            <a:avLst/>
          </a:prstGeom>
        </p:spPr>
      </p:pic>
      <p:pic>
        <p:nvPicPr>
          <p:cNvPr id="31" name="Graphic 30">
            <a:extLst>
              <a:ext uri="{FF2B5EF4-FFF2-40B4-BE49-F238E27FC236}">
                <a16:creationId xmlns:a16="http://schemas.microsoft.com/office/drawing/2014/main" id="{07E2B0B7-7117-FB30-8E06-D46157597AEE}"/>
              </a:ext>
              <a:ext uri="{C183D7F6-B498-43B3-948B-1728B52AA6E4}">
                <adec:decorative xmlns:adec="http://schemas.microsoft.com/office/drawing/2017/decorative" val="1"/>
              </a:ext>
            </a:extLst>
          </p:cNvPr>
          <p:cNvPicPr>
            <a:picLocks noChangeAspect="1"/>
          </p:cNvPicPr>
          <p:nvPr/>
        </p:nvPicPr>
        <p:blipFill>
          <a:blip r:embed="rId25">
            <a:extLst>
              <a:ext uri="{96DAC541-7B7A-43D3-8B79-37D633B846F1}">
                <asvg:svgBlip xmlns:asvg="http://schemas.microsoft.com/office/drawing/2016/SVG/main" r:embed="rId26"/>
              </a:ext>
            </a:extLst>
          </a:blip>
          <a:stretch>
            <a:fillRect/>
          </a:stretch>
        </p:blipFill>
        <p:spPr>
          <a:xfrm>
            <a:off x="1569546" y="4813882"/>
            <a:ext cx="914400" cy="914400"/>
          </a:xfrm>
          <a:prstGeom prst="rect">
            <a:avLst/>
          </a:prstGeom>
        </p:spPr>
      </p:pic>
      <p:pic>
        <p:nvPicPr>
          <p:cNvPr id="33" name="Graphic 32">
            <a:extLst>
              <a:ext uri="{FF2B5EF4-FFF2-40B4-BE49-F238E27FC236}">
                <a16:creationId xmlns:a16="http://schemas.microsoft.com/office/drawing/2014/main" id="{0689D5E6-A6C0-4E15-A049-E5E3CEF5E8E2}"/>
              </a:ext>
              <a:ext uri="{C183D7F6-B498-43B3-948B-1728B52AA6E4}">
                <adec:decorative xmlns:adec="http://schemas.microsoft.com/office/drawing/2017/decorative" val="1"/>
              </a:ext>
            </a:extLst>
          </p:cNvPr>
          <p:cNvPicPr>
            <a:picLocks noChangeAspect="1"/>
          </p:cNvPicPr>
          <p:nvPr/>
        </p:nvPicPr>
        <p:blipFill>
          <a:blip r:embed="rId27">
            <a:extLst>
              <a:ext uri="{96DAC541-7B7A-43D3-8B79-37D633B846F1}">
                <asvg:svgBlip xmlns:asvg="http://schemas.microsoft.com/office/drawing/2016/SVG/main" r:embed="rId28"/>
              </a:ext>
            </a:extLst>
          </a:blip>
          <a:stretch>
            <a:fillRect/>
          </a:stretch>
        </p:blipFill>
        <p:spPr>
          <a:xfrm>
            <a:off x="4413389" y="4682064"/>
            <a:ext cx="1077685" cy="1088570"/>
          </a:xfrm>
          <a:prstGeom prst="rect">
            <a:avLst/>
          </a:prstGeom>
        </p:spPr>
      </p:pic>
      <p:pic>
        <p:nvPicPr>
          <p:cNvPr id="5" name="Graphic 4">
            <a:extLst>
              <a:ext uri="{FF2B5EF4-FFF2-40B4-BE49-F238E27FC236}">
                <a16:creationId xmlns:a16="http://schemas.microsoft.com/office/drawing/2014/main" id="{A7DC487C-A7EF-6983-1BF2-3F66650EBC5F}"/>
              </a:ext>
              <a:ext uri="{C183D7F6-B498-43B3-948B-1728B52AA6E4}">
                <adec:decorative xmlns:adec="http://schemas.microsoft.com/office/drawing/2017/decorative" val="1"/>
              </a:ext>
            </a:extLst>
          </p:cNvPr>
          <p:cNvPicPr>
            <a:picLocks noChangeAspect="1"/>
          </p:cNvPicPr>
          <p:nvPr/>
        </p:nvPicPr>
        <p:blipFill>
          <a:blip r:embed="rId29">
            <a:extLst>
              <a:ext uri="{96DAC541-7B7A-43D3-8B79-37D633B846F1}">
                <asvg:svgBlip xmlns:asvg="http://schemas.microsoft.com/office/drawing/2016/SVG/main" r:embed="rId30"/>
              </a:ext>
            </a:extLst>
          </a:blip>
          <a:stretch>
            <a:fillRect/>
          </a:stretch>
        </p:blipFill>
        <p:spPr>
          <a:xfrm>
            <a:off x="9962697" y="3630536"/>
            <a:ext cx="914400" cy="914400"/>
          </a:xfrm>
          <a:prstGeom prst="rect">
            <a:avLst/>
          </a:prstGeom>
        </p:spPr>
      </p:pic>
      <p:pic>
        <p:nvPicPr>
          <p:cNvPr id="10" name="Graphic 9">
            <a:extLst>
              <a:ext uri="{FF2B5EF4-FFF2-40B4-BE49-F238E27FC236}">
                <a16:creationId xmlns:a16="http://schemas.microsoft.com/office/drawing/2014/main" id="{249DED8D-8724-D5E8-6F8B-032983CC53BD}"/>
              </a:ext>
              <a:ext uri="{C183D7F6-B498-43B3-948B-1728B52AA6E4}">
                <adec:decorative xmlns:adec="http://schemas.microsoft.com/office/drawing/2017/decorative" val="1"/>
              </a:ext>
            </a:extLst>
          </p:cNvPr>
          <p:cNvPicPr>
            <a:picLocks noChangeAspect="1"/>
          </p:cNvPicPr>
          <p:nvPr/>
        </p:nvPicPr>
        <p:blipFill>
          <a:blip r:embed="rId31">
            <a:extLst>
              <a:ext uri="{96DAC541-7B7A-43D3-8B79-37D633B846F1}">
                <asvg:svgBlip xmlns:asvg="http://schemas.microsoft.com/office/drawing/2016/SVG/main" r:embed="rId32"/>
              </a:ext>
            </a:extLst>
          </a:blip>
          <a:stretch>
            <a:fillRect/>
          </a:stretch>
        </p:blipFill>
        <p:spPr>
          <a:xfrm>
            <a:off x="2949109" y="4760241"/>
            <a:ext cx="914400" cy="914400"/>
          </a:xfrm>
          <a:prstGeom prst="rect">
            <a:avLst/>
          </a:prstGeom>
        </p:spPr>
      </p:pic>
    </p:spTree>
    <p:extLst>
      <p:ext uri="{BB962C8B-B14F-4D97-AF65-F5344CB8AC3E}">
        <p14:creationId xmlns:p14="http://schemas.microsoft.com/office/powerpoint/2010/main" val="7806357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1">
            <a:extLst>
              <a:ext uri="{FF2B5EF4-FFF2-40B4-BE49-F238E27FC236}">
                <a16:creationId xmlns:a16="http://schemas.microsoft.com/office/drawing/2014/main" id="{E243D7C5-617F-688A-0D5B-C77E629CED27}"/>
              </a:ext>
            </a:extLst>
          </p:cNvPr>
          <p:cNvSpPr txBox="1">
            <a:spLocks noGrp="1"/>
          </p:cNvSpPr>
          <p:nvPr>
            <p:ph type="title"/>
          </p:nvPr>
        </p:nvSpPr>
        <p:spPr>
          <a:xfrm>
            <a:off x="832212" y="238760"/>
            <a:ext cx="9779183" cy="1325563"/>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000" b="0" i="0" u="none" strike="noStrike" kern="1200" cap="none" spc="0" normalizeH="0" baseline="0" noProof="0" dirty="0">
                <a:ln>
                  <a:noFill/>
                </a:ln>
                <a:solidFill>
                  <a:schemeClr val="tx1"/>
                </a:solidFill>
                <a:effectLst/>
                <a:uLnTx/>
                <a:uFillTx/>
                <a:latin typeface="+mj-lt"/>
                <a:ea typeface="+mj-ea"/>
                <a:cs typeface="Calibri Light"/>
              </a:rPr>
              <a:t>How Can I Find a Subject-Specific Repository?</a:t>
            </a:r>
            <a:endParaRPr kumimoji="0" lang="en-US" sz="4400" b="0" i="0" u="none" strike="noStrike" kern="1200" cap="none" spc="0" normalizeH="0" baseline="0" noProof="0" dirty="0">
              <a:ln>
                <a:noFill/>
              </a:ln>
              <a:solidFill>
                <a:schemeClr val="tx1"/>
              </a:solidFill>
              <a:effectLst/>
              <a:uLnTx/>
              <a:uFillTx/>
              <a:latin typeface="+mj-lt"/>
              <a:ea typeface="+mj-ea"/>
              <a:cs typeface="Calibri Light" panose="020F0302020204030204"/>
            </a:endParaRPr>
          </a:p>
        </p:txBody>
      </p:sp>
      <p:graphicFrame>
        <p:nvGraphicFramePr>
          <p:cNvPr id="3" name="Diagram 2" descr="Where are other people in your field sharing their data?&#10;Ask your colleagues, examine journal articles and other publications, and check funder recommendations.&#10;Reach out to your Subject Librarian on the River Campus, at the Medical Center, or at Eastman for assistance. &#10;">
            <a:extLst>
              <a:ext uri="{FF2B5EF4-FFF2-40B4-BE49-F238E27FC236}">
                <a16:creationId xmlns:a16="http://schemas.microsoft.com/office/drawing/2014/main" id="{A2D26AAE-883E-28EF-F3CE-F2C70C160196}"/>
              </a:ext>
            </a:extLst>
          </p:cNvPr>
          <p:cNvGraphicFramePr/>
          <p:nvPr>
            <p:extLst>
              <p:ext uri="{D42A27DB-BD31-4B8C-83A1-F6EECF244321}">
                <p14:modId xmlns:p14="http://schemas.microsoft.com/office/powerpoint/2010/main" val="2462509536"/>
              </p:ext>
            </p:extLst>
          </p:nvPr>
        </p:nvGraphicFramePr>
        <p:xfrm>
          <a:off x="832212" y="900591"/>
          <a:ext cx="10681995" cy="53359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a:extLst>
              <a:ext uri="{FF2B5EF4-FFF2-40B4-BE49-F238E27FC236}">
                <a16:creationId xmlns:a16="http://schemas.microsoft.com/office/drawing/2014/main" id="{E6B0BD89-B80B-5E90-E132-6AF66C9FE4CC}"/>
              </a:ext>
            </a:extLst>
          </p:cNvPr>
          <p:cNvSpPr txBox="1"/>
          <p:nvPr/>
        </p:nvSpPr>
        <p:spPr>
          <a:xfrm>
            <a:off x="1873583" y="5142843"/>
            <a:ext cx="5455894" cy="954107"/>
          </a:xfrm>
          <a:prstGeom prst="rect">
            <a:avLst/>
          </a:prstGeom>
          <a:noFill/>
          <a:ln w="38100">
            <a:solidFill>
              <a:schemeClr val="tx1"/>
            </a:solidFill>
          </a:ln>
        </p:spPr>
        <p:txBody>
          <a:bodyPr wrap="square" rtlCol="0">
            <a:spAutoFit/>
          </a:bodyPr>
          <a:lstStyle/>
          <a:p>
            <a:r>
              <a:rPr lang="en-US" sz="2800" dirty="0"/>
              <a:t>NIH has a list of </a:t>
            </a:r>
            <a:r>
              <a:rPr lang="en-US" sz="2800" dirty="0">
                <a:hlinkClick r:id="rId8"/>
              </a:rPr>
              <a:t>subject-specific repositories </a:t>
            </a:r>
            <a:r>
              <a:rPr lang="en-US" sz="2800" dirty="0"/>
              <a:t>they recommend!</a:t>
            </a:r>
          </a:p>
        </p:txBody>
      </p:sp>
    </p:spTree>
    <p:extLst>
      <p:ext uri="{BB962C8B-B14F-4D97-AF65-F5344CB8AC3E}">
        <p14:creationId xmlns:p14="http://schemas.microsoft.com/office/powerpoint/2010/main" val="66572097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1">
            <a:extLst>
              <a:ext uri="{FF2B5EF4-FFF2-40B4-BE49-F238E27FC236}">
                <a16:creationId xmlns:a16="http://schemas.microsoft.com/office/drawing/2014/main" id="{E243D7C5-617F-688A-0D5B-C77E629CED27}"/>
              </a:ext>
            </a:extLst>
          </p:cNvPr>
          <p:cNvSpPr txBox="1">
            <a:spLocks noGrp="1"/>
          </p:cNvSpPr>
          <p:nvPr>
            <p:ph type="title"/>
          </p:nvPr>
        </p:nvSpPr>
        <p:spPr>
          <a:xfrm>
            <a:off x="1167492" y="675640"/>
            <a:ext cx="9779183" cy="1325563"/>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000" b="0" i="0" u="none" strike="noStrike" kern="1200" cap="none" spc="0" normalizeH="0" baseline="0" noProof="0" dirty="0">
                <a:ln>
                  <a:noFill/>
                </a:ln>
                <a:solidFill>
                  <a:schemeClr val="tx1"/>
                </a:solidFill>
                <a:effectLst/>
                <a:uLnTx/>
                <a:uFillTx/>
                <a:latin typeface="+mj-lt"/>
                <a:ea typeface="+mj-ea"/>
                <a:cs typeface="Calibri Light"/>
              </a:rPr>
              <a:t>If there is no subject-specific repository…</a:t>
            </a:r>
            <a:endParaRPr kumimoji="0" lang="en-US" sz="4400" b="0" i="0" u="none" strike="noStrike" kern="1200" cap="none" spc="0" normalizeH="0" baseline="0" noProof="0" dirty="0">
              <a:ln>
                <a:noFill/>
              </a:ln>
              <a:solidFill>
                <a:schemeClr val="tx1"/>
              </a:solidFill>
              <a:effectLst/>
              <a:uLnTx/>
              <a:uFillTx/>
              <a:latin typeface="+mj-lt"/>
              <a:ea typeface="+mj-ea"/>
              <a:cs typeface="Calibri Light" panose="020F0302020204030204"/>
            </a:endParaRPr>
          </a:p>
        </p:txBody>
      </p:sp>
      <p:pic>
        <p:nvPicPr>
          <p:cNvPr id="5" name="Picture 2">
            <a:extLst>
              <a:ext uri="{FF2B5EF4-FFF2-40B4-BE49-F238E27FC236}">
                <a16:creationId xmlns:a16="http://schemas.microsoft.com/office/drawing/2014/main" id="{A421168A-B1A9-E772-A1CE-5D47FB98EABE}"/>
              </a:ext>
              <a:ext uri="{C183D7F6-B498-43B3-948B-1728B52AA6E4}">
                <adec:decorative xmlns:adec="http://schemas.microsoft.com/office/drawing/2017/decorative" val="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65708" y="4492548"/>
            <a:ext cx="2568128" cy="794595"/>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D6216BD5-C375-E9C4-919F-D264DD4AB899}"/>
              </a:ext>
            </a:extLst>
          </p:cNvPr>
          <p:cNvSpPr txBox="1"/>
          <p:nvPr/>
        </p:nvSpPr>
        <p:spPr>
          <a:xfrm>
            <a:off x="650034" y="2751693"/>
            <a:ext cx="10582468" cy="1200329"/>
          </a:xfrm>
          <a:prstGeom prst="rect">
            <a:avLst/>
          </a:prstGeom>
          <a:noFill/>
        </p:spPr>
        <p:txBody>
          <a:bodyPr wrap="square" rtlCol="0">
            <a:spAutoFit/>
          </a:bodyPr>
          <a:lstStyle/>
          <a:p>
            <a:pPr algn="ctr"/>
            <a:r>
              <a:rPr lang="en-US" sz="3600" dirty="0"/>
              <a:t>Try the University of Rochester Research Repository (URRR)</a:t>
            </a:r>
          </a:p>
        </p:txBody>
      </p:sp>
      <p:pic>
        <p:nvPicPr>
          <p:cNvPr id="1026" name="Picture 2" descr="University of Rochester Athletics - Official Athletics Website">
            <a:extLst>
              <a:ext uri="{FF2B5EF4-FFF2-40B4-BE49-F238E27FC236}">
                <a16:creationId xmlns:a16="http://schemas.microsoft.com/office/drawing/2014/main" id="{DE521EDB-F1F6-EE14-9B7E-103DD6402FD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8876" y="3429000"/>
            <a:ext cx="1866900" cy="2447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919712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9F79F51-38B4-3145-0D80-FA3046377BEA}"/>
              </a:ext>
            </a:extLst>
          </p:cNvPr>
          <p:cNvSpPr>
            <a:spLocks noGrp="1"/>
          </p:cNvSpPr>
          <p:nvPr>
            <p:ph type="title"/>
          </p:nvPr>
        </p:nvSpPr>
        <p:spPr>
          <a:xfrm>
            <a:off x="1841322" y="-33421"/>
            <a:ext cx="8025834" cy="1325563"/>
          </a:xfrm>
        </p:spPr>
        <p:txBody>
          <a:bodyPr/>
          <a:lstStyle/>
          <a:p>
            <a:pPr algn="ctr"/>
            <a:r>
              <a:rPr lang="en-US" sz="4000" dirty="0"/>
              <a:t>University of Rochester Research Repository (URRR)</a:t>
            </a:r>
          </a:p>
        </p:txBody>
      </p:sp>
      <p:sp>
        <p:nvSpPr>
          <p:cNvPr id="11" name="Oval 10">
            <a:extLst>
              <a:ext uri="{FF2B5EF4-FFF2-40B4-BE49-F238E27FC236}">
                <a16:creationId xmlns:a16="http://schemas.microsoft.com/office/drawing/2014/main" id="{F8C52108-2896-A7FF-1CE3-AA6A125858FD}"/>
              </a:ext>
            </a:extLst>
          </p:cNvPr>
          <p:cNvSpPr/>
          <p:nvPr/>
        </p:nvSpPr>
        <p:spPr>
          <a:xfrm>
            <a:off x="4436816" y="1345355"/>
            <a:ext cx="2906528" cy="1657700"/>
          </a:xfrm>
          <a:prstGeom prst="ellipse">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US" sz="2000" dirty="0">
                <a:solidFill>
                  <a:schemeClr val="bg1"/>
                </a:solidFill>
              </a:rPr>
              <a:t>UR Instance of </a:t>
            </a:r>
            <a:r>
              <a:rPr lang="en-US" sz="2000" dirty="0" err="1">
                <a:solidFill>
                  <a:schemeClr val="bg1"/>
                </a:solidFill>
              </a:rPr>
              <a:t>Figshare</a:t>
            </a:r>
            <a:r>
              <a:rPr lang="en-US" sz="2000" dirty="0">
                <a:solidFill>
                  <a:schemeClr val="bg1"/>
                </a:solidFill>
              </a:rPr>
              <a:t>, a Generalist Repository</a:t>
            </a:r>
          </a:p>
        </p:txBody>
      </p:sp>
      <p:sp>
        <p:nvSpPr>
          <p:cNvPr id="6" name="Oval 5">
            <a:extLst>
              <a:ext uri="{FF2B5EF4-FFF2-40B4-BE49-F238E27FC236}">
                <a16:creationId xmlns:a16="http://schemas.microsoft.com/office/drawing/2014/main" id="{7A48E4D5-A98F-6897-8DCC-8989EA31386D}"/>
              </a:ext>
            </a:extLst>
          </p:cNvPr>
          <p:cNvSpPr/>
          <p:nvPr/>
        </p:nvSpPr>
        <p:spPr>
          <a:xfrm>
            <a:off x="7345380" y="1779603"/>
            <a:ext cx="3216240" cy="1686275"/>
          </a:xfrm>
          <a:prstGeom prst="ellipse">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US" sz="2000" dirty="0">
                <a:solidFill>
                  <a:schemeClr val="bg1"/>
                </a:solidFill>
                <a:cs typeface="Arial"/>
              </a:rPr>
              <a:t>All UR members can deposit up to 10 GB of Data – contact us for more</a:t>
            </a:r>
          </a:p>
        </p:txBody>
      </p:sp>
      <p:sp>
        <p:nvSpPr>
          <p:cNvPr id="12" name="Oval 11">
            <a:extLst>
              <a:ext uri="{FF2B5EF4-FFF2-40B4-BE49-F238E27FC236}">
                <a16:creationId xmlns:a16="http://schemas.microsoft.com/office/drawing/2014/main" id="{C74A1A78-1CD4-1514-C86D-594F677092F8}"/>
              </a:ext>
            </a:extLst>
          </p:cNvPr>
          <p:cNvSpPr/>
          <p:nvPr/>
        </p:nvSpPr>
        <p:spPr>
          <a:xfrm>
            <a:off x="7745430" y="3656030"/>
            <a:ext cx="3187665" cy="1629125"/>
          </a:xfrm>
          <a:prstGeom prst="ellipse">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US" sz="2000" dirty="0">
                <a:solidFill>
                  <a:schemeClr val="bg1"/>
                </a:solidFill>
              </a:rPr>
              <a:t>Can share data, posters, articles, images, presentations, </a:t>
            </a:r>
            <a:r>
              <a:rPr lang="en-US" sz="2000" dirty="0" err="1">
                <a:solidFill>
                  <a:schemeClr val="bg1"/>
                </a:solidFill>
              </a:rPr>
              <a:t>etc</a:t>
            </a:r>
          </a:p>
        </p:txBody>
      </p:sp>
      <p:sp>
        <p:nvSpPr>
          <p:cNvPr id="13" name="Oval 12">
            <a:extLst>
              <a:ext uri="{FF2B5EF4-FFF2-40B4-BE49-F238E27FC236}">
                <a16:creationId xmlns:a16="http://schemas.microsoft.com/office/drawing/2014/main" id="{644F32FD-8362-2F34-417C-E73E8212630A}"/>
              </a:ext>
            </a:extLst>
          </p:cNvPr>
          <p:cNvSpPr/>
          <p:nvPr/>
        </p:nvSpPr>
        <p:spPr>
          <a:xfrm>
            <a:off x="5133975" y="4662916"/>
            <a:ext cx="3197191" cy="1865859"/>
          </a:xfrm>
          <a:prstGeom prst="ellipse">
            <a:avLst/>
          </a:prstGeom>
          <a:solidFill>
            <a:schemeClr val="bg2">
              <a:lumMod val="25000"/>
            </a:schemeClr>
          </a:solidFill>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US" sz="2000" dirty="0">
                <a:solidFill>
                  <a:schemeClr val="bg1"/>
                </a:solidFill>
                <a:cs typeface="Arial"/>
              </a:rPr>
              <a:t>Curation Service – we will check your data</a:t>
            </a:r>
          </a:p>
        </p:txBody>
      </p:sp>
      <p:sp>
        <p:nvSpPr>
          <p:cNvPr id="14" name="Oval 13">
            <a:extLst>
              <a:ext uri="{FF2B5EF4-FFF2-40B4-BE49-F238E27FC236}">
                <a16:creationId xmlns:a16="http://schemas.microsoft.com/office/drawing/2014/main" id="{165B76C4-15A4-DA68-380F-99B0C00F6662}"/>
              </a:ext>
            </a:extLst>
          </p:cNvPr>
          <p:cNvSpPr/>
          <p:nvPr/>
        </p:nvSpPr>
        <p:spPr>
          <a:xfrm>
            <a:off x="1877982" y="4043792"/>
            <a:ext cx="3279447" cy="1837283"/>
          </a:xfrm>
          <a:prstGeom prst="ellipse">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US" sz="2000" dirty="0">
                <a:solidFill>
                  <a:schemeClr val="bg1"/>
                </a:solidFill>
                <a:cs typeface="Arial"/>
              </a:rPr>
              <a:t>Reserve a DOI ahead of time</a:t>
            </a:r>
          </a:p>
        </p:txBody>
      </p:sp>
      <p:sp>
        <p:nvSpPr>
          <p:cNvPr id="9" name="Oval 8">
            <a:extLst>
              <a:ext uri="{FF2B5EF4-FFF2-40B4-BE49-F238E27FC236}">
                <a16:creationId xmlns:a16="http://schemas.microsoft.com/office/drawing/2014/main" id="{DC340368-C0BF-5705-8006-D3EFBBD4E8E9}"/>
              </a:ext>
            </a:extLst>
          </p:cNvPr>
          <p:cNvSpPr/>
          <p:nvPr/>
        </p:nvSpPr>
        <p:spPr>
          <a:xfrm>
            <a:off x="1425514" y="2098873"/>
            <a:ext cx="3039879" cy="1660343"/>
          </a:xfrm>
          <a:prstGeom prst="ellipse">
            <a:avLst/>
          </a:prstGeom>
          <a:solidFill>
            <a:schemeClr val="accent2">
              <a:lumMod val="25000"/>
            </a:schemeClr>
          </a:solidFill>
          <a:ln>
            <a:solidFill>
              <a:schemeClr val="accent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rtlCol="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r>
              <a:rPr lang="en-US" sz="2000" dirty="0">
                <a:solidFill>
                  <a:schemeClr val="bg1"/>
                </a:solidFill>
                <a:cs typeface="Arial"/>
              </a:rPr>
              <a:t>Controlled access with embargo and private link</a:t>
            </a:r>
          </a:p>
        </p:txBody>
      </p:sp>
      <p:pic>
        <p:nvPicPr>
          <p:cNvPr id="3" name="Picture 2">
            <a:extLst>
              <a:ext uri="{FF2B5EF4-FFF2-40B4-BE49-F238E27FC236}">
                <a16:creationId xmlns:a16="http://schemas.microsoft.com/office/drawing/2014/main" id="{A421E804-3B4C-B55F-3903-0B2C8A2BAD2E}"/>
              </a:ext>
              <a:ext uri="{C183D7F6-B498-43B3-948B-1728B52AA6E4}">
                <adec:decorative xmlns:adec="http://schemas.microsoft.com/office/drawing/2017/decorative" val="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8239" y="485411"/>
            <a:ext cx="1343083" cy="1761083"/>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a:extLst>
              <a:ext uri="{FF2B5EF4-FFF2-40B4-BE49-F238E27FC236}">
                <a16:creationId xmlns:a16="http://schemas.microsoft.com/office/drawing/2014/main" id="{95F7A673-4E1A-5663-DAB7-02BBEEB5D867}"/>
              </a:ext>
              <a:ext uri="{C183D7F6-B498-43B3-948B-1728B52AA6E4}">
                <adec:decorative xmlns:adec="http://schemas.microsoft.com/office/drawing/2017/decorative" val="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51069" y="5729792"/>
            <a:ext cx="2568128" cy="7945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007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9838A08-4FE7-FB57-5D9E-A1272A90D13D}"/>
              </a:ext>
            </a:extLst>
          </p:cNvPr>
          <p:cNvSpPr txBox="1">
            <a:spLocks noGrp="1"/>
          </p:cNvSpPr>
          <p:nvPr>
            <p:ph type="title"/>
          </p:nvPr>
        </p:nvSpPr>
        <p:spPr>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dirty="0">
                <a:ln>
                  <a:noFill/>
                </a:ln>
                <a:effectLst/>
                <a:uLnTx/>
                <a:uFillTx/>
                <a:latin typeface="+mj-lt"/>
                <a:ea typeface="+mn-ea"/>
                <a:cs typeface="+mn-cs"/>
              </a:rPr>
              <a:t>Third Option: Generalist Repositories</a:t>
            </a:r>
          </a:p>
        </p:txBody>
      </p:sp>
      <p:sp>
        <p:nvSpPr>
          <p:cNvPr id="3" name="Content Placeholder 2">
            <a:extLst>
              <a:ext uri="{FF2B5EF4-FFF2-40B4-BE49-F238E27FC236}">
                <a16:creationId xmlns:a16="http://schemas.microsoft.com/office/drawing/2014/main" id="{21251DEB-6E0E-59F7-5969-E84502C6D01E}"/>
              </a:ext>
            </a:extLst>
          </p:cNvPr>
          <p:cNvSpPr>
            <a:spLocks noGrp="1"/>
          </p:cNvSpPr>
          <p:nvPr>
            <p:ph idx="1"/>
          </p:nvPr>
        </p:nvSpPr>
        <p:spPr>
          <a:xfrm>
            <a:off x="1759045" y="5316804"/>
            <a:ext cx="9779182" cy="909685"/>
          </a:xfrm>
          <a:ln w="38100">
            <a:solidFill>
              <a:schemeClr val="bg2">
                <a:lumMod val="25000"/>
              </a:schemeClr>
            </a:solidFill>
          </a:ln>
        </p:spPr>
        <p:txBody>
          <a:bodyPr vert="horz" lIns="91440" tIns="45720" rIns="91440" bIns="45720" rtlCol="0" anchor="t">
            <a:normAutofit/>
          </a:bodyPr>
          <a:lstStyle/>
          <a:p>
            <a:pPr marL="0" indent="0" algn="ctr">
              <a:buNone/>
            </a:pPr>
            <a:r>
              <a:rPr lang="en-US" dirty="0">
                <a:hlinkClick r:id="rId3"/>
              </a:rPr>
              <a:t>Check out the Generalist Repository Comparison Chart to Compare the Repositories</a:t>
            </a:r>
            <a:endParaRPr lang="en-US" dirty="0"/>
          </a:p>
        </p:txBody>
      </p:sp>
      <p:sp>
        <p:nvSpPr>
          <p:cNvPr id="4" name="TextBox 3">
            <a:extLst>
              <a:ext uri="{FF2B5EF4-FFF2-40B4-BE49-F238E27FC236}">
                <a16:creationId xmlns:a16="http://schemas.microsoft.com/office/drawing/2014/main" id="{DD3E47C8-73C9-B22E-2796-B46746B3CDA4}"/>
              </a:ext>
            </a:extLst>
          </p:cNvPr>
          <p:cNvSpPr txBox="1"/>
          <p:nvPr/>
        </p:nvSpPr>
        <p:spPr>
          <a:xfrm>
            <a:off x="4802873" y="1805121"/>
            <a:ext cx="6847114" cy="2677656"/>
          </a:xfrm>
          <a:prstGeom prst="rect">
            <a:avLst/>
          </a:prstGeom>
          <a:noFill/>
        </p:spPr>
        <p:txBody>
          <a:bodyPr wrap="square" rtlCol="0">
            <a:spAutoFit/>
          </a:bodyPr>
          <a:lstStyle/>
          <a:p>
            <a:pPr marL="285750" indent="-285750">
              <a:buFont typeface="Arial" panose="020B0604020202020204" pitchFamily="34" charset="0"/>
              <a:buChar char="•"/>
            </a:pPr>
            <a:r>
              <a:rPr lang="en-US" sz="2400" dirty="0"/>
              <a:t>A generalist repositories is not subject-specific and accepts all kinds of data.</a:t>
            </a:r>
          </a:p>
          <a:p>
            <a:pPr marL="285750" indent="-285750">
              <a:buFont typeface="Arial" panose="020B0604020202020204" pitchFamily="34" charset="0"/>
              <a:buChar char="•"/>
            </a:pPr>
            <a:r>
              <a:rPr lang="en-US" sz="2400" dirty="0"/>
              <a:t>There are 7 main generalist repositories: Harvard Dataverse, Dryad, </a:t>
            </a:r>
            <a:r>
              <a:rPr lang="en-US" sz="2400" dirty="0" err="1"/>
              <a:t>Figshare</a:t>
            </a:r>
            <a:r>
              <a:rPr lang="en-US" sz="2400" dirty="0"/>
              <a:t>, Mendeley Data, OSF, </a:t>
            </a:r>
            <a:r>
              <a:rPr lang="en-US" sz="2400" dirty="0" err="1"/>
              <a:t>Vivli</a:t>
            </a:r>
            <a:r>
              <a:rPr lang="en-US" sz="2400" dirty="0"/>
              <a:t>, and </a:t>
            </a:r>
            <a:r>
              <a:rPr lang="en-US" sz="2400" dirty="0" err="1"/>
              <a:t>Zenodo</a:t>
            </a:r>
            <a:r>
              <a:rPr lang="en-US" sz="2400" dirty="0"/>
              <a:t>. </a:t>
            </a:r>
          </a:p>
          <a:p>
            <a:pPr marL="285750" indent="-285750">
              <a:buFont typeface="Arial" panose="020B0604020202020204" pitchFamily="34" charset="0"/>
              <a:buChar char="•"/>
            </a:pPr>
            <a:r>
              <a:rPr lang="en-US" sz="2400" dirty="0"/>
              <a:t>These repositories are part of GREI, the generalist repository ecosystem initiative. </a:t>
            </a:r>
          </a:p>
        </p:txBody>
      </p:sp>
      <p:pic>
        <p:nvPicPr>
          <p:cNvPr id="2050" name="Picture 2">
            <a:extLst>
              <a:ext uri="{FF2B5EF4-FFF2-40B4-BE49-F238E27FC236}">
                <a16:creationId xmlns:a16="http://schemas.microsoft.com/office/drawing/2014/main" id="{67C662CE-6FDF-2A54-F1B2-71CADCC2B67C}"/>
              </a:ext>
              <a:ext uri="{C183D7F6-B498-43B3-948B-1728B52AA6E4}">
                <adec:decorative xmlns:adec="http://schemas.microsoft.com/office/drawing/2017/decorative" val="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0257" y="1541196"/>
            <a:ext cx="4098635" cy="27274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3760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FB7C437-E505-F54C-D926-AF949C1F702C}"/>
              </a:ext>
            </a:extLst>
          </p:cNvPr>
          <p:cNvSpPr txBox="1">
            <a:spLocks noGrp="1"/>
          </p:cNvSpPr>
          <p:nvPr>
            <p:ph type="title"/>
          </p:nvPr>
        </p:nvSpPr>
        <p:spPr>
          <a:xfrm>
            <a:off x="1043667" y="638175"/>
            <a:ext cx="9779183" cy="70788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lnSpc>
                <a:spcPct val="100000"/>
              </a:lnSpc>
              <a:spcBef>
                <a:spcPts val="0"/>
              </a:spcBef>
              <a:defRPr/>
            </a:pPr>
            <a:r>
              <a:rPr lang="en-US" sz="4000" b="0" dirty="0">
                <a:latin typeface="+mn-lt"/>
                <a:ea typeface="+mn-ea"/>
                <a:cs typeface="+mn-cs"/>
              </a:rPr>
              <a:t>Sharing Restricted Access Data</a:t>
            </a:r>
            <a:endParaRPr kumimoji="0" lang="en-US" sz="4000" b="0" i="0" u="none" strike="noStrike" kern="1200" cap="none" spc="0" normalizeH="0" baseline="0" noProof="0" dirty="0">
              <a:ln>
                <a:noFill/>
              </a:ln>
              <a:solidFill>
                <a:schemeClr val="tx1"/>
              </a:solidFill>
              <a:effectLst/>
              <a:uLnTx/>
              <a:uFillTx/>
              <a:latin typeface="+mn-lt"/>
              <a:ea typeface="+mn-ea"/>
              <a:cs typeface="+mn-cs"/>
            </a:endParaRPr>
          </a:p>
        </p:txBody>
      </p:sp>
      <p:sp>
        <p:nvSpPr>
          <p:cNvPr id="4" name="TextBox 3">
            <a:extLst>
              <a:ext uri="{FF2B5EF4-FFF2-40B4-BE49-F238E27FC236}">
                <a16:creationId xmlns:a16="http://schemas.microsoft.com/office/drawing/2014/main" id="{FDB3DCE0-237F-31A1-61B9-0477B4C0CD3A}"/>
              </a:ext>
            </a:extLst>
          </p:cNvPr>
          <p:cNvSpPr txBox="1"/>
          <p:nvPr/>
        </p:nvSpPr>
        <p:spPr>
          <a:xfrm>
            <a:off x="936172" y="1645843"/>
            <a:ext cx="10151706" cy="3108543"/>
          </a:xfrm>
          <a:prstGeom prst="rect">
            <a:avLst/>
          </a:prstGeom>
          <a:noFill/>
        </p:spPr>
        <p:txBody>
          <a:bodyPr wrap="square" lIns="91440" tIns="45720" rIns="91440" bIns="45720" rtlCol="0" anchor="t">
            <a:spAutoFit/>
          </a:bodyPr>
          <a:lstStyle/>
          <a:p>
            <a:r>
              <a:rPr lang="en-US" sz="2800" dirty="0"/>
              <a:t>If your data includes human participants, make sure you de-identify your data before you share it. De-identification requires you to remove any personal information from a dataset. </a:t>
            </a:r>
          </a:p>
          <a:p>
            <a:endParaRPr lang="en-US" sz="2800" dirty="0"/>
          </a:p>
          <a:p>
            <a:r>
              <a:rPr lang="en-US" sz="2800" dirty="0"/>
              <a:t>If de-identifying your data is not enough, you may be able to only share aggregated or summarized data. Or, you may want to share it in a repository which allows for restricted access.</a:t>
            </a:r>
          </a:p>
        </p:txBody>
      </p:sp>
      <p:pic>
        <p:nvPicPr>
          <p:cNvPr id="5" name="Graphic 4">
            <a:extLst>
              <a:ext uri="{FF2B5EF4-FFF2-40B4-BE49-F238E27FC236}">
                <a16:creationId xmlns:a16="http://schemas.microsoft.com/office/drawing/2014/main" id="{B5B7F5E9-4E54-1CBF-20FA-EEAFD3495ACE}"/>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827564" y="4712110"/>
            <a:ext cx="1694643" cy="1694643"/>
          </a:xfrm>
          <a:prstGeom prst="rect">
            <a:avLst/>
          </a:prstGeom>
        </p:spPr>
      </p:pic>
      <p:sp>
        <p:nvSpPr>
          <p:cNvPr id="3" name="TextBox 2">
            <a:extLst>
              <a:ext uri="{FF2B5EF4-FFF2-40B4-BE49-F238E27FC236}">
                <a16:creationId xmlns:a16="http://schemas.microsoft.com/office/drawing/2014/main" id="{2519F762-6101-B319-FBBB-0D4BB4E1D22F}"/>
              </a:ext>
            </a:extLst>
          </p:cNvPr>
          <p:cNvSpPr txBox="1"/>
          <p:nvPr/>
        </p:nvSpPr>
        <p:spPr>
          <a:xfrm>
            <a:off x="1320542" y="5328600"/>
            <a:ext cx="6411074" cy="461665"/>
          </a:xfrm>
          <a:prstGeom prst="rect">
            <a:avLst/>
          </a:prstGeom>
          <a:noFill/>
        </p:spPr>
        <p:txBody>
          <a:bodyPr wrap="square" rtlCol="0">
            <a:spAutoFit/>
          </a:bodyPr>
          <a:lstStyle/>
          <a:p>
            <a:r>
              <a:rPr lang="en-US" sz="2400" dirty="0">
                <a:hlinkClick r:id="rId4"/>
              </a:rPr>
              <a:t>UR Data De-Identification Services</a:t>
            </a:r>
            <a:endParaRPr lang="en-US" sz="2400" dirty="0"/>
          </a:p>
        </p:txBody>
      </p:sp>
    </p:spTree>
    <p:extLst>
      <p:ext uri="{BB962C8B-B14F-4D97-AF65-F5344CB8AC3E}">
        <p14:creationId xmlns:p14="http://schemas.microsoft.com/office/powerpoint/2010/main" val="147595694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6D2F58D-0089-E544-F453-7051D7070C04}"/>
              </a:ext>
            </a:extLst>
          </p:cNvPr>
          <p:cNvSpPr>
            <a:spLocks noGrp="1"/>
          </p:cNvSpPr>
          <p:nvPr>
            <p:ph type="title"/>
          </p:nvPr>
        </p:nvSpPr>
        <p:spPr>
          <a:xfrm>
            <a:off x="138792" y="-1409700"/>
            <a:ext cx="9779183" cy="1325563"/>
          </a:xfrm>
        </p:spPr>
        <p:txBody>
          <a:bodyPr vert="horz" lIns="91440" tIns="45720" rIns="91440" bIns="45720" rtlCol="0" anchor="b">
            <a:normAutofit/>
          </a:bodyPr>
          <a:lstStyle/>
          <a:p>
            <a:r>
              <a:rPr lang="en-US"/>
              <a:t>ICPSR</a:t>
            </a:r>
          </a:p>
        </p:txBody>
      </p:sp>
      <p:pic>
        <p:nvPicPr>
          <p:cNvPr id="1026" name="Picture 2">
            <a:extLst>
              <a:ext uri="{FF2B5EF4-FFF2-40B4-BE49-F238E27FC236}">
                <a16:creationId xmlns:a16="http://schemas.microsoft.com/office/drawing/2014/main" id="{7DBCBF78-E5AD-F839-97B3-2B69EFB984CE}"/>
              </a:ext>
              <a:ext uri="{C183D7F6-B498-43B3-948B-1728B52AA6E4}">
                <adec:decorative xmlns:adec="http://schemas.microsoft.com/office/drawing/2017/decorative" val="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46071" y="76880"/>
            <a:ext cx="4368800" cy="1473200"/>
          </a:xfrm>
          <a:prstGeom prst="rect">
            <a:avLst/>
          </a:prstGeom>
          <a:noFill/>
          <a:extLst>
            <a:ext uri="{909E8E84-426E-40DD-AFC4-6F175D3DCCD1}">
              <a14:hiddenFill xmlns:a14="http://schemas.microsoft.com/office/drawing/2010/main">
                <a:solidFill>
                  <a:srgbClr val="FFFFFF"/>
                </a:solidFill>
              </a14:hiddenFill>
            </a:ext>
          </a:extLst>
        </p:spPr>
      </p:pic>
      <p:sp>
        <p:nvSpPr>
          <p:cNvPr id="6" name="Oval 5">
            <a:extLst>
              <a:ext uri="{FF2B5EF4-FFF2-40B4-BE49-F238E27FC236}">
                <a16:creationId xmlns:a16="http://schemas.microsoft.com/office/drawing/2014/main" id="{3F36F471-4310-B049-BAAD-253B2666AE05}"/>
              </a:ext>
            </a:extLst>
          </p:cNvPr>
          <p:cNvSpPr/>
          <p:nvPr/>
        </p:nvSpPr>
        <p:spPr>
          <a:xfrm>
            <a:off x="4146719" y="3789589"/>
            <a:ext cx="3513286" cy="2306995"/>
          </a:xfrm>
          <a:prstGeom prst="ellipse">
            <a:avLst/>
          </a:prstGeom>
          <a:solidFill>
            <a:schemeClr val="accent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400" dirty="0"/>
              <a:t>Can share restricted access data – ICPSR staff handle everything</a:t>
            </a:r>
          </a:p>
        </p:txBody>
      </p:sp>
      <p:sp>
        <p:nvSpPr>
          <p:cNvPr id="7" name="Oval 6">
            <a:extLst>
              <a:ext uri="{FF2B5EF4-FFF2-40B4-BE49-F238E27FC236}">
                <a16:creationId xmlns:a16="http://schemas.microsoft.com/office/drawing/2014/main" id="{B48AE84B-627B-2430-0613-9830F8FCDB89}"/>
              </a:ext>
            </a:extLst>
          </p:cNvPr>
          <p:cNvSpPr/>
          <p:nvPr/>
        </p:nvSpPr>
        <p:spPr>
          <a:xfrm>
            <a:off x="1240155" y="1889758"/>
            <a:ext cx="3284686" cy="1964095"/>
          </a:xfrm>
          <a:prstGeom prst="ellipse">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400" dirty="0"/>
              <a:t>Can share data – free and pay options (get quote)</a:t>
            </a:r>
          </a:p>
        </p:txBody>
      </p:sp>
      <p:sp>
        <p:nvSpPr>
          <p:cNvPr id="8" name="Oval 7">
            <a:extLst>
              <a:ext uri="{FF2B5EF4-FFF2-40B4-BE49-F238E27FC236}">
                <a16:creationId xmlns:a16="http://schemas.microsoft.com/office/drawing/2014/main" id="{73F590AE-17DB-4A71-F4BF-728CF5EDB992}"/>
              </a:ext>
            </a:extLst>
          </p:cNvPr>
          <p:cNvSpPr/>
          <p:nvPr/>
        </p:nvSpPr>
        <p:spPr>
          <a:xfrm>
            <a:off x="7658567" y="1903639"/>
            <a:ext cx="3198377" cy="1964095"/>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a:t>Focused on social and behavioral research. </a:t>
            </a:r>
          </a:p>
        </p:txBody>
      </p:sp>
    </p:spTree>
    <p:extLst>
      <p:ext uri="{BB962C8B-B14F-4D97-AF65-F5344CB8AC3E}">
        <p14:creationId xmlns:p14="http://schemas.microsoft.com/office/powerpoint/2010/main" val="7182073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13000">
              <a:schemeClr val="bg1"/>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60295B-54B9-4937-90E3-BAB9CE69E30B}"/>
              </a:ext>
            </a:extLst>
          </p:cNvPr>
          <p:cNvSpPr>
            <a:spLocks noGrp="1"/>
          </p:cNvSpPr>
          <p:nvPr>
            <p:ph type="ctrTitle"/>
          </p:nvPr>
        </p:nvSpPr>
        <p:spPr>
          <a:xfrm>
            <a:off x="451945" y="2721866"/>
            <a:ext cx="6878054" cy="2387600"/>
          </a:xfrm>
        </p:spPr>
        <p:txBody>
          <a:bodyPr/>
          <a:lstStyle/>
          <a:p>
            <a:r>
              <a:rPr lang="en-US" dirty="0"/>
              <a:t>NIH Policies: </a:t>
            </a:r>
            <a:br>
              <a:rPr lang="en-US" dirty="0"/>
            </a:br>
            <a:r>
              <a:rPr lang="en-US" dirty="0"/>
              <a:t>Data Management and Sharing &amp; Public Access</a:t>
            </a:r>
          </a:p>
        </p:txBody>
      </p:sp>
    </p:spTree>
    <p:extLst>
      <p:ext uri="{BB962C8B-B14F-4D97-AF65-F5344CB8AC3E}">
        <p14:creationId xmlns:p14="http://schemas.microsoft.com/office/powerpoint/2010/main" val="34467973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8925D-2B14-607C-13D2-95610EAC2D80}"/>
              </a:ext>
            </a:extLst>
          </p:cNvPr>
          <p:cNvSpPr>
            <a:spLocks noGrp="1"/>
          </p:cNvSpPr>
          <p:nvPr>
            <p:ph type="title"/>
          </p:nvPr>
        </p:nvSpPr>
        <p:spPr>
          <a:xfrm>
            <a:off x="381000" y="642795"/>
            <a:ext cx="11429999" cy="771525"/>
          </a:xfrm>
        </p:spPr>
        <p:txBody>
          <a:bodyPr/>
          <a:lstStyle/>
          <a:p>
            <a:r>
              <a:rPr lang="en-US" dirty="0"/>
              <a:t>Access, Distribution, or Reuse Considerations - Summary</a:t>
            </a:r>
          </a:p>
        </p:txBody>
      </p:sp>
      <p:sp>
        <p:nvSpPr>
          <p:cNvPr id="3" name="Content Placeholder 2">
            <a:extLst>
              <a:ext uri="{FF2B5EF4-FFF2-40B4-BE49-F238E27FC236}">
                <a16:creationId xmlns:a16="http://schemas.microsoft.com/office/drawing/2014/main" id="{2419001E-ACA6-8D3B-9153-BBB79358124C}"/>
              </a:ext>
            </a:extLst>
          </p:cNvPr>
          <p:cNvSpPr>
            <a:spLocks noGrp="1"/>
          </p:cNvSpPr>
          <p:nvPr>
            <p:ph idx="1"/>
          </p:nvPr>
        </p:nvSpPr>
        <p:spPr>
          <a:xfrm>
            <a:off x="637356" y="1226413"/>
            <a:ext cx="10426884" cy="3907953"/>
          </a:xfrm>
        </p:spPr>
        <p:txBody>
          <a:bodyPr vert="horz" lIns="91440" tIns="45720" rIns="91440" bIns="45720" rtlCol="0" anchor="t">
            <a:noAutofit/>
          </a:bodyPr>
          <a:lstStyle/>
          <a:p>
            <a:pPr marL="342900" indent="-342900">
              <a:buFont typeface="Arial" panose="020B0604020202020204" pitchFamily="34" charset="0"/>
              <a:buChar char="•"/>
            </a:pPr>
            <a:r>
              <a:rPr lang="en-US" sz="2400" dirty="0"/>
              <a:t>Describe any </a:t>
            </a:r>
            <a:r>
              <a:rPr lang="en-US" sz="2400" b="1" u="sng" dirty="0"/>
              <a:t>factors</a:t>
            </a:r>
            <a:r>
              <a:rPr lang="en-US" sz="2400" dirty="0"/>
              <a:t> affecting subsequent access, distribution or reuse of scientific data related to:</a:t>
            </a:r>
          </a:p>
          <a:p>
            <a:pPr marL="800100" lvl="1" indent="-342900">
              <a:buFont typeface="Arial" panose="020B0604020202020204" pitchFamily="34" charset="0"/>
              <a:buChar char="•"/>
            </a:pPr>
            <a:r>
              <a:rPr lang="en-US" sz="2200" b="1" u="sng" dirty="0"/>
              <a:t>Informed consent</a:t>
            </a:r>
          </a:p>
          <a:p>
            <a:pPr marL="800100" lvl="1" indent="-342900">
              <a:buFont typeface="Arial" panose="020B0604020202020204" pitchFamily="34" charset="0"/>
              <a:buChar char="•"/>
            </a:pPr>
            <a:r>
              <a:rPr lang="en-US" sz="2200" dirty="0"/>
              <a:t>Privacy and confidentiality protections consistent with applicable federal, Tribal, state, and local </a:t>
            </a:r>
            <a:r>
              <a:rPr lang="en-US" sz="2200" b="1" u="sng" dirty="0"/>
              <a:t>laws, regulations, and policies</a:t>
            </a:r>
          </a:p>
          <a:p>
            <a:pPr marL="1257300" lvl="2" indent="-342900">
              <a:buFont typeface="Arial" panose="020B0604020202020204" pitchFamily="34" charset="0"/>
              <a:buChar char="•"/>
            </a:pPr>
            <a:r>
              <a:rPr lang="en-US" sz="2000" dirty="0"/>
              <a:t>De-identification</a:t>
            </a:r>
          </a:p>
          <a:p>
            <a:pPr marL="1257300" lvl="2" indent="-342900">
              <a:buFont typeface="Arial" panose="020B0604020202020204" pitchFamily="34" charset="0"/>
              <a:buChar char="•"/>
            </a:pPr>
            <a:r>
              <a:rPr lang="en-US" sz="2000" dirty="0"/>
              <a:t>Certificates of Confidentiality</a:t>
            </a:r>
          </a:p>
          <a:p>
            <a:pPr marL="1257300" lvl="2" indent="-342900">
              <a:buFont typeface="Arial" panose="020B0604020202020204" pitchFamily="34" charset="0"/>
              <a:buChar char="•"/>
            </a:pPr>
            <a:r>
              <a:rPr lang="en-US" sz="2000" dirty="0"/>
              <a:t>Data Use Agreements</a:t>
            </a:r>
          </a:p>
          <a:p>
            <a:pPr marL="1257300" lvl="2" indent="-342900">
              <a:buFont typeface="Arial" panose="020B0604020202020204" pitchFamily="34" charset="0"/>
              <a:buChar char="•"/>
            </a:pPr>
            <a:r>
              <a:rPr lang="en-US" sz="2000" dirty="0"/>
              <a:t>Other Protective Measures</a:t>
            </a:r>
          </a:p>
          <a:p>
            <a:pPr marL="800100" lvl="1" indent="-342900">
              <a:buFont typeface="Arial" panose="020B0604020202020204" pitchFamily="34" charset="0"/>
              <a:buChar char="•"/>
            </a:pPr>
            <a:r>
              <a:rPr lang="en-US" sz="2200" dirty="0"/>
              <a:t>Note whether </a:t>
            </a:r>
            <a:r>
              <a:rPr lang="en-US" sz="2200" b="1" u="sng" dirty="0"/>
              <a:t>access</a:t>
            </a:r>
            <a:r>
              <a:rPr lang="en-US" sz="2200" dirty="0"/>
              <a:t> to scientific data derived from humans </a:t>
            </a:r>
            <a:r>
              <a:rPr lang="en-US" sz="2200" b="1" u="sng" dirty="0"/>
              <a:t>will be controlled</a:t>
            </a:r>
            <a:r>
              <a:rPr lang="en-US" sz="2200" dirty="0"/>
              <a:t> (i.e., made available by a data repository only after approval).</a:t>
            </a:r>
          </a:p>
          <a:p>
            <a:pPr marL="800100" lvl="1" indent="-342900">
              <a:buFont typeface="Arial" panose="020B0604020202020204" pitchFamily="34" charset="0"/>
              <a:buChar char="•"/>
            </a:pPr>
            <a:r>
              <a:rPr lang="en-US" sz="2200" dirty="0"/>
              <a:t>Note any other </a:t>
            </a:r>
            <a:r>
              <a:rPr lang="en-US" sz="2200" b="1" dirty="0"/>
              <a:t>considerations</a:t>
            </a:r>
            <a:r>
              <a:rPr lang="en-US" sz="2200" dirty="0"/>
              <a:t> that may limit the extent of data sharing. You can mention the </a:t>
            </a:r>
            <a:r>
              <a:rPr lang="en-US" sz="2200" b="1" dirty="0"/>
              <a:t>license</a:t>
            </a:r>
            <a:r>
              <a:rPr lang="en-US" sz="2200" dirty="0"/>
              <a:t> you are putting your data under. </a:t>
            </a:r>
          </a:p>
        </p:txBody>
      </p:sp>
      <p:sp>
        <p:nvSpPr>
          <p:cNvPr id="12" name="TextBox 11">
            <a:extLst>
              <a:ext uri="{FF2B5EF4-FFF2-40B4-BE49-F238E27FC236}">
                <a16:creationId xmlns:a16="http://schemas.microsoft.com/office/drawing/2014/main" id="{133A8B5E-0629-805E-98F8-D8FC73AC6EA9}"/>
              </a:ext>
            </a:extLst>
          </p:cNvPr>
          <p:cNvSpPr txBox="1"/>
          <p:nvPr/>
        </p:nvSpPr>
        <p:spPr>
          <a:xfrm>
            <a:off x="4203691" y="5842605"/>
            <a:ext cx="7617204" cy="923330"/>
          </a:xfrm>
          <a:prstGeom prst="rect">
            <a:avLst/>
          </a:prstGeom>
          <a:noFill/>
        </p:spPr>
        <p:txBody>
          <a:bodyPr wrap="square" rtlCol="0">
            <a:spAutoFit/>
          </a:bodyPr>
          <a:lstStyle/>
          <a:p>
            <a:r>
              <a:rPr lang="en-US" dirty="0">
                <a:hlinkClick r:id="rId2"/>
              </a:rPr>
              <a:t>NIH. (2020). </a:t>
            </a:r>
            <a:r>
              <a:rPr lang="en-US" i="1" dirty="0">
                <a:hlinkClick r:id="rId2"/>
              </a:rPr>
              <a:t>Supplemental information to the NIH policy for data management and sharing: Elements of an NIH data management and sharing plan. </a:t>
            </a:r>
            <a:endParaRPr lang="en-US" i="1" dirty="0"/>
          </a:p>
        </p:txBody>
      </p:sp>
    </p:spTree>
    <p:extLst>
      <p:ext uri="{BB962C8B-B14F-4D97-AF65-F5344CB8AC3E}">
        <p14:creationId xmlns:p14="http://schemas.microsoft.com/office/powerpoint/2010/main" val="3215748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8925D-2B14-607C-13D2-95610EAC2D80}"/>
              </a:ext>
            </a:extLst>
          </p:cNvPr>
          <p:cNvSpPr>
            <a:spLocks noGrp="1"/>
          </p:cNvSpPr>
          <p:nvPr>
            <p:ph type="title"/>
          </p:nvPr>
        </p:nvSpPr>
        <p:spPr>
          <a:xfrm>
            <a:off x="762001" y="747938"/>
            <a:ext cx="11429999" cy="771525"/>
          </a:xfrm>
        </p:spPr>
        <p:txBody>
          <a:bodyPr/>
          <a:lstStyle/>
          <a:p>
            <a:r>
              <a:rPr lang="en-US" dirty="0"/>
              <a:t>Access, Distribution, or Reuse Considerations - Example</a:t>
            </a:r>
          </a:p>
        </p:txBody>
      </p:sp>
      <p:graphicFrame>
        <p:nvGraphicFramePr>
          <p:cNvPr id="4" name="Table 3">
            <a:extLst>
              <a:ext uri="{FF2B5EF4-FFF2-40B4-BE49-F238E27FC236}">
                <a16:creationId xmlns:a16="http://schemas.microsoft.com/office/drawing/2014/main" id="{99E2925F-5863-8A60-D3B9-6BA8AB5745ED}"/>
              </a:ext>
            </a:extLst>
          </p:cNvPr>
          <p:cNvGraphicFramePr>
            <a:graphicFrameLocks noGrp="1"/>
          </p:cNvGraphicFramePr>
          <p:nvPr>
            <p:extLst>
              <p:ext uri="{D42A27DB-BD31-4B8C-83A1-F6EECF244321}">
                <p14:modId xmlns:p14="http://schemas.microsoft.com/office/powerpoint/2010/main" val="1076936507"/>
              </p:ext>
            </p:extLst>
          </p:nvPr>
        </p:nvGraphicFramePr>
        <p:xfrm>
          <a:off x="987878" y="1533462"/>
          <a:ext cx="10126118" cy="3713451"/>
        </p:xfrm>
        <a:graphic>
          <a:graphicData uri="http://schemas.openxmlformats.org/drawingml/2006/table">
            <a:tbl>
              <a:tblPr firstRow="1"/>
              <a:tblGrid>
                <a:gridCol w="1424895">
                  <a:extLst>
                    <a:ext uri="{9D8B030D-6E8A-4147-A177-3AD203B41FA5}">
                      <a16:colId xmlns:a16="http://schemas.microsoft.com/office/drawing/2014/main" val="574817166"/>
                    </a:ext>
                  </a:extLst>
                </a:gridCol>
                <a:gridCol w="2551144">
                  <a:extLst>
                    <a:ext uri="{9D8B030D-6E8A-4147-A177-3AD203B41FA5}">
                      <a16:colId xmlns:a16="http://schemas.microsoft.com/office/drawing/2014/main" val="839706465"/>
                    </a:ext>
                  </a:extLst>
                </a:gridCol>
                <a:gridCol w="6150079">
                  <a:extLst>
                    <a:ext uri="{9D8B030D-6E8A-4147-A177-3AD203B41FA5}">
                      <a16:colId xmlns:a16="http://schemas.microsoft.com/office/drawing/2014/main" val="3232686196"/>
                    </a:ext>
                  </a:extLst>
                </a:gridCol>
              </a:tblGrid>
              <a:tr h="464181">
                <a:tc>
                  <a:txBody>
                    <a:bodyPr/>
                    <a:lstStyle/>
                    <a:p>
                      <a:pPr marL="0" marR="0">
                        <a:spcBef>
                          <a:spcPts val="0"/>
                        </a:spcBef>
                        <a:spcAft>
                          <a:spcPts val="0"/>
                        </a:spcAft>
                      </a:pPr>
                      <a:r>
                        <a:rPr lang="en-US" sz="1600">
                          <a:effectLst/>
                          <a:latin typeface="Aptos" panose="020B0004020202020204" pitchFamily="34" charset="0"/>
                        </a:rPr>
                        <a:t>Tier</a:t>
                      </a:r>
                      <a:endParaRPr lang="en-US" sz="1600">
                        <a:effectLst/>
                        <a:latin typeface="Calibri" panose="020F0502020204030204" pitchFamily="34" charset="0"/>
                      </a:endParaRPr>
                    </a:p>
                  </a:txBody>
                  <a:tcPr marL="68580" marR="68580" marT="0" marB="0">
                    <a:lnL w="12700" cap="flat" cmpd="sng" algn="ctr">
                      <a:solidFill>
                        <a:srgbClr val="90B841"/>
                      </a:solidFill>
                      <a:prstDash val="solid"/>
                      <a:round/>
                      <a:headEnd type="none" w="med" len="med"/>
                      <a:tailEnd type="none" w="med" len="med"/>
                    </a:lnL>
                    <a:lnR w="12700" cap="flat" cmpd="sng" algn="ctr">
                      <a:solidFill>
                        <a:srgbClr val="90B841"/>
                      </a:solidFill>
                      <a:prstDash val="solid"/>
                      <a:round/>
                      <a:headEnd type="none" w="med" len="med"/>
                      <a:tailEnd type="none" w="med" len="med"/>
                    </a:lnR>
                    <a:lnT w="12700" cap="flat" cmpd="sng" algn="ctr">
                      <a:solidFill>
                        <a:srgbClr val="90B841"/>
                      </a:solidFill>
                      <a:prstDash val="solid"/>
                      <a:round/>
                      <a:headEnd type="none" w="med" len="med"/>
                      <a:tailEnd type="none" w="med" len="med"/>
                    </a:lnT>
                    <a:lnB w="12700" cap="flat" cmpd="sng" algn="ctr">
                      <a:solidFill>
                        <a:srgbClr val="90B841"/>
                      </a:solidFill>
                      <a:prstDash val="solid"/>
                      <a:round/>
                      <a:headEnd type="none" w="med" len="med"/>
                      <a:tailEnd type="none" w="med" len="med"/>
                    </a:lnB>
                    <a:noFill/>
                  </a:tcPr>
                </a:tc>
                <a:tc>
                  <a:txBody>
                    <a:bodyPr/>
                    <a:lstStyle/>
                    <a:p>
                      <a:pPr marL="0" marR="0">
                        <a:spcBef>
                          <a:spcPts val="0"/>
                        </a:spcBef>
                        <a:spcAft>
                          <a:spcPts val="0"/>
                        </a:spcAft>
                      </a:pPr>
                      <a:r>
                        <a:rPr lang="en-US" sz="1600">
                          <a:effectLst/>
                          <a:latin typeface="Aptos" panose="020B0004020202020204" pitchFamily="34" charset="0"/>
                        </a:rPr>
                        <a:t>Data description</a:t>
                      </a:r>
                      <a:endParaRPr lang="en-US" sz="1600">
                        <a:effectLst/>
                        <a:latin typeface="Calibri" panose="020F0502020204030204" pitchFamily="34" charset="0"/>
                      </a:endParaRPr>
                    </a:p>
                  </a:txBody>
                  <a:tcPr marL="68580" marR="68580" marT="0" marB="0">
                    <a:lnL w="12700" cap="flat" cmpd="sng" algn="ctr">
                      <a:solidFill>
                        <a:srgbClr val="90B841"/>
                      </a:solidFill>
                      <a:prstDash val="solid"/>
                      <a:round/>
                      <a:headEnd type="none" w="med" len="med"/>
                      <a:tailEnd type="none" w="med" len="med"/>
                    </a:lnL>
                    <a:lnR w="12700" cap="flat" cmpd="sng" algn="ctr">
                      <a:solidFill>
                        <a:srgbClr val="000DE8"/>
                      </a:solidFill>
                      <a:prstDash val="solid"/>
                      <a:round/>
                      <a:headEnd type="none" w="med" len="med"/>
                      <a:tailEnd type="none" w="med" len="med"/>
                    </a:lnR>
                    <a:lnT w="12700" cap="flat" cmpd="sng" algn="ctr">
                      <a:solidFill>
                        <a:srgbClr val="000DE8"/>
                      </a:solidFill>
                      <a:prstDash val="solid"/>
                      <a:round/>
                      <a:headEnd type="none" w="med" len="med"/>
                      <a:tailEnd type="none" w="med" len="med"/>
                    </a:lnT>
                    <a:lnB w="12700" cap="flat" cmpd="sng" algn="ctr">
                      <a:solidFill>
                        <a:srgbClr val="000DE8"/>
                      </a:solidFill>
                      <a:prstDash val="solid"/>
                      <a:round/>
                      <a:headEnd type="none" w="med" len="med"/>
                      <a:tailEnd type="none" w="med" len="med"/>
                    </a:lnB>
                    <a:noFill/>
                  </a:tcPr>
                </a:tc>
                <a:tc>
                  <a:txBody>
                    <a:bodyPr/>
                    <a:lstStyle/>
                    <a:p>
                      <a:pPr marL="0" marR="0">
                        <a:spcBef>
                          <a:spcPts val="0"/>
                        </a:spcBef>
                        <a:spcAft>
                          <a:spcPts val="0"/>
                        </a:spcAft>
                      </a:pPr>
                      <a:r>
                        <a:rPr lang="en-US" sz="1600" dirty="0">
                          <a:effectLst/>
                          <a:latin typeface="Aptos" panose="020B0004020202020204" pitchFamily="34" charset="0"/>
                        </a:rPr>
                        <a:t>Data types</a:t>
                      </a:r>
                      <a:endParaRPr lang="en-US" sz="1600" dirty="0">
                        <a:effectLst/>
                        <a:latin typeface="Calibri" panose="020F0502020204030204" pitchFamily="34" charset="0"/>
                      </a:endParaRPr>
                    </a:p>
                  </a:txBody>
                  <a:tcPr marL="68580" marR="68580" marT="0" marB="0">
                    <a:lnL w="12700" cap="flat" cmpd="sng" algn="ctr">
                      <a:solidFill>
                        <a:srgbClr val="000DE8"/>
                      </a:solidFill>
                      <a:prstDash val="solid"/>
                      <a:round/>
                      <a:headEnd type="none" w="med" len="med"/>
                      <a:tailEnd type="none" w="med" len="med"/>
                    </a:lnL>
                    <a:lnR w="12700" cap="flat" cmpd="sng" algn="ctr">
                      <a:solidFill>
                        <a:srgbClr val="000DE8"/>
                      </a:solidFill>
                      <a:prstDash val="solid"/>
                      <a:round/>
                      <a:headEnd type="none" w="med" len="med"/>
                      <a:tailEnd type="none" w="med" len="med"/>
                    </a:lnR>
                    <a:lnT w="12700" cap="flat" cmpd="sng" algn="ctr">
                      <a:solidFill>
                        <a:srgbClr val="000DE8"/>
                      </a:solidFill>
                      <a:prstDash val="solid"/>
                      <a:round/>
                      <a:headEnd type="none" w="med" len="med"/>
                      <a:tailEnd type="none" w="med" len="med"/>
                    </a:lnT>
                    <a:lnB w="12700" cap="flat" cmpd="sng" algn="ctr">
                      <a:solidFill>
                        <a:srgbClr val="000DE8"/>
                      </a:solidFill>
                      <a:prstDash val="solid"/>
                      <a:round/>
                      <a:headEnd type="none" w="med" len="med"/>
                      <a:tailEnd type="none" w="med" len="med"/>
                    </a:lnB>
                    <a:noFill/>
                  </a:tcPr>
                </a:tc>
                <a:extLst>
                  <a:ext uri="{0D108BD9-81ED-4DB2-BD59-A6C34878D82A}">
                    <a16:rowId xmlns:a16="http://schemas.microsoft.com/office/drawing/2014/main" val="4115593304"/>
                  </a:ext>
                </a:extLst>
              </a:tr>
              <a:tr h="1856726">
                <a:tc>
                  <a:txBody>
                    <a:bodyPr/>
                    <a:lstStyle/>
                    <a:p>
                      <a:pPr marL="0" marR="0">
                        <a:spcBef>
                          <a:spcPts val="0"/>
                        </a:spcBef>
                        <a:spcAft>
                          <a:spcPts val="0"/>
                        </a:spcAft>
                      </a:pPr>
                      <a:r>
                        <a:rPr lang="en-US" sz="1600">
                          <a:effectLst/>
                          <a:latin typeface="Aptos" panose="020B0004020202020204" pitchFamily="34" charset="0"/>
                        </a:rPr>
                        <a:t>Public</a:t>
                      </a:r>
                      <a:endParaRPr lang="en-US" sz="1600">
                        <a:effectLst/>
                        <a:latin typeface="Calibri" panose="020F0502020204030204" pitchFamily="34" charset="0"/>
                      </a:endParaRPr>
                    </a:p>
                  </a:txBody>
                  <a:tcPr marL="68580" marR="68580" marT="0" marB="0">
                    <a:lnL w="12700" cap="flat" cmpd="sng" algn="ctr">
                      <a:solidFill>
                        <a:srgbClr val="80B7A1"/>
                      </a:solidFill>
                      <a:prstDash val="solid"/>
                      <a:round/>
                      <a:headEnd type="none" w="med" len="med"/>
                      <a:tailEnd type="none" w="med" len="med"/>
                    </a:lnL>
                    <a:lnR w="12700" cap="flat" cmpd="sng" algn="ctr">
                      <a:solidFill>
                        <a:srgbClr val="80B7A1"/>
                      </a:solidFill>
                      <a:prstDash val="solid"/>
                      <a:round/>
                      <a:headEnd type="none" w="med" len="med"/>
                      <a:tailEnd type="none" w="med" len="med"/>
                    </a:lnR>
                    <a:lnT w="12700" cap="flat" cmpd="sng" algn="ctr">
                      <a:solidFill>
                        <a:srgbClr val="90B841"/>
                      </a:solidFill>
                      <a:prstDash val="solid"/>
                      <a:round/>
                      <a:headEnd type="none" w="med" len="med"/>
                      <a:tailEnd type="none" w="med" len="med"/>
                    </a:lnT>
                    <a:lnB w="12700" cap="flat" cmpd="sng" algn="ctr">
                      <a:solidFill>
                        <a:srgbClr val="80B7A1"/>
                      </a:solidFill>
                      <a:prstDash val="solid"/>
                      <a:round/>
                      <a:headEnd type="none" w="med" len="med"/>
                      <a:tailEnd type="none" w="med" len="med"/>
                    </a:lnB>
                    <a:noFill/>
                  </a:tcPr>
                </a:tc>
                <a:tc>
                  <a:txBody>
                    <a:bodyPr/>
                    <a:lstStyle/>
                    <a:p>
                      <a:pPr marL="0" marR="0">
                        <a:spcBef>
                          <a:spcPts val="0"/>
                        </a:spcBef>
                        <a:spcAft>
                          <a:spcPts val="0"/>
                        </a:spcAft>
                      </a:pPr>
                      <a:r>
                        <a:rPr lang="en-US" sz="1600">
                          <a:effectLst/>
                          <a:latin typeface="Aptos" panose="020B0004020202020204" pitchFamily="34" charset="0"/>
                        </a:rPr>
                        <a:t>Project protocols, and aggregated human subjects data</a:t>
                      </a:r>
                      <a:endParaRPr lang="en-US" sz="1600">
                        <a:effectLst/>
                        <a:latin typeface="Calibri" panose="020F0502020204030204" pitchFamily="34" charset="0"/>
                      </a:endParaRPr>
                    </a:p>
                  </a:txBody>
                  <a:tcPr marL="68580" marR="68580" marT="0" marB="0">
                    <a:lnL w="12700" cap="flat" cmpd="sng" algn="ctr">
                      <a:solidFill>
                        <a:srgbClr val="80B7A1"/>
                      </a:solidFill>
                      <a:prstDash val="solid"/>
                      <a:round/>
                      <a:headEnd type="none" w="med" len="med"/>
                      <a:tailEnd type="none" w="med" len="med"/>
                    </a:lnL>
                    <a:lnR w="12700" cap="flat" cmpd="sng" algn="ctr">
                      <a:solidFill>
                        <a:srgbClr val="E09046"/>
                      </a:solidFill>
                      <a:prstDash val="solid"/>
                      <a:round/>
                      <a:headEnd type="none" w="med" len="med"/>
                      <a:tailEnd type="none" w="med" len="med"/>
                    </a:lnR>
                    <a:lnT w="12700" cap="flat" cmpd="sng" algn="ctr">
                      <a:solidFill>
                        <a:srgbClr val="000DE8"/>
                      </a:solidFill>
                      <a:prstDash val="solid"/>
                      <a:round/>
                      <a:headEnd type="none" w="med" len="med"/>
                      <a:tailEnd type="none" w="med" len="med"/>
                    </a:lnT>
                    <a:lnB w="12700" cap="flat" cmpd="sng" algn="ctr">
                      <a:solidFill>
                        <a:srgbClr val="E09046"/>
                      </a:solidFill>
                      <a:prstDash val="solid"/>
                      <a:round/>
                      <a:headEnd type="none" w="med" len="med"/>
                      <a:tailEnd type="none" w="med" len="med"/>
                    </a:lnB>
                    <a:noFill/>
                  </a:tcPr>
                </a:tc>
                <a:tc>
                  <a:txBody>
                    <a:bodyPr/>
                    <a:lstStyle/>
                    <a:p>
                      <a:pPr marL="0" marR="0">
                        <a:spcAft>
                          <a:spcPts val="0"/>
                        </a:spcAft>
                        <a:buFont typeface="Arial" panose="020B0604020202020204" pitchFamily="34" charset="0"/>
                        <a:buChar char="•"/>
                      </a:pPr>
                      <a:r>
                        <a:rPr lang="en-US" sz="1600">
                          <a:effectLst/>
                          <a:latin typeface="Aptos" panose="020B0004020202020204" pitchFamily="34" charset="0"/>
                        </a:rPr>
                        <a:t>Interview protocols (.docx)</a:t>
                      </a:r>
                      <a:endParaRPr lang="en-US" sz="1800">
                        <a:effectLst/>
                        <a:latin typeface="Aptos" panose="020B0004020202020204" pitchFamily="34" charset="0"/>
                      </a:endParaRPr>
                    </a:p>
                    <a:p>
                      <a:pPr marL="0" marR="0">
                        <a:spcAft>
                          <a:spcPts val="0"/>
                        </a:spcAft>
                        <a:buFont typeface="Arial" panose="020B0604020202020204" pitchFamily="34" charset="0"/>
                        <a:buChar char="•"/>
                      </a:pPr>
                      <a:r>
                        <a:rPr lang="en-US" sz="1600">
                          <a:effectLst/>
                          <a:latin typeface="Aptos" panose="020B0004020202020204" pitchFamily="34" charset="0"/>
                        </a:rPr>
                        <a:t>Analysis plans (.docx)</a:t>
                      </a:r>
                      <a:endParaRPr lang="en-US" sz="1800">
                        <a:effectLst/>
                        <a:latin typeface="Aptos" panose="020B0004020202020204" pitchFamily="34" charset="0"/>
                      </a:endParaRPr>
                    </a:p>
                    <a:p>
                      <a:pPr marL="0" marR="0">
                        <a:spcAft>
                          <a:spcPts val="0"/>
                        </a:spcAft>
                        <a:buFont typeface="Arial" panose="020B0604020202020204" pitchFamily="34" charset="0"/>
                        <a:buChar char="•"/>
                      </a:pPr>
                      <a:r>
                        <a:rPr lang="en-US" sz="1600">
                          <a:effectLst/>
                          <a:latin typeface="Aptos" panose="020B0004020202020204" pitchFamily="34" charset="0"/>
                        </a:rPr>
                        <a:t>Aggregated survey data (.csv)</a:t>
                      </a:r>
                      <a:endParaRPr lang="en-US" sz="1800">
                        <a:effectLst/>
                        <a:latin typeface="Aptos" panose="020B0004020202020204" pitchFamily="34" charset="0"/>
                      </a:endParaRPr>
                    </a:p>
                    <a:p>
                      <a:pPr marL="0" marR="0">
                        <a:spcAft>
                          <a:spcPts val="0"/>
                        </a:spcAft>
                        <a:buFont typeface="Arial" panose="020B0604020202020204" pitchFamily="34" charset="0"/>
                        <a:buChar char="•"/>
                      </a:pPr>
                      <a:r>
                        <a:rPr lang="en-US" sz="1600">
                          <a:effectLst/>
                          <a:latin typeface="Aptos" panose="020B0004020202020204" pitchFamily="34" charset="0"/>
                        </a:rPr>
                        <a:t>Aggregated codebook (.csv)</a:t>
                      </a:r>
                      <a:endParaRPr lang="en-US" sz="1800">
                        <a:effectLst/>
                        <a:latin typeface="Aptos" panose="020B0004020202020204" pitchFamily="34" charset="0"/>
                      </a:endParaRPr>
                    </a:p>
                  </a:txBody>
                  <a:tcPr marL="68580" marR="68580" marT="0" marB="0">
                    <a:lnL w="12700" cap="flat" cmpd="sng" algn="ctr">
                      <a:solidFill>
                        <a:srgbClr val="E09046"/>
                      </a:solidFill>
                      <a:prstDash val="solid"/>
                      <a:round/>
                      <a:headEnd type="none" w="med" len="med"/>
                      <a:tailEnd type="none" w="med" len="med"/>
                    </a:lnL>
                    <a:lnR w="12700" cap="flat" cmpd="sng" algn="ctr">
                      <a:solidFill>
                        <a:srgbClr val="E09046"/>
                      </a:solidFill>
                      <a:prstDash val="solid"/>
                      <a:round/>
                      <a:headEnd type="none" w="med" len="med"/>
                      <a:tailEnd type="none" w="med" len="med"/>
                    </a:lnR>
                    <a:lnT w="12700" cap="flat" cmpd="sng" algn="ctr">
                      <a:solidFill>
                        <a:srgbClr val="000DE8"/>
                      </a:solidFill>
                      <a:prstDash val="solid"/>
                      <a:round/>
                      <a:headEnd type="none" w="med" len="med"/>
                      <a:tailEnd type="none" w="med" len="med"/>
                    </a:lnT>
                    <a:lnB w="12700" cap="flat" cmpd="sng" algn="ctr">
                      <a:solidFill>
                        <a:srgbClr val="E09046"/>
                      </a:solidFill>
                      <a:prstDash val="solid"/>
                      <a:round/>
                      <a:headEnd type="none" w="med" len="med"/>
                      <a:tailEnd type="none" w="med" len="med"/>
                    </a:lnB>
                    <a:noFill/>
                  </a:tcPr>
                </a:tc>
                <a:extLst>
                  <a:ext uri="{0D108BD9-81ED-4DB2-BD59-A6C34878D82A}">
                    <a16:rowId xmlns:a16="http://schemas.microsoft.com/office/drawing/2014/main" val="2984363279"/>
                  </a:ext>
                </a:extLst>
              </a:tr>
              <a:tr h="1392544">
                <a:tc>
                  <a:txBody>
                    <a:bodyPr/>
                    <a:lstStyle/>
                    <a:p>
                      <a:pPr marL="0" marR="0">
                        <a:spcBef>
                          <a:spcPts val="0"/>
                        </a:spcBef>
                        <a:spcAft>
                          <a:spcPts val="0"/>
                        </a:spcAft>
                      </a:pPr>
                      <a:r>
                        <a:rPr lang="en-US" sz="1600">
                          <a:effectLst/>
                          <a:latin typeface="Aptos" panose="020B0004020202020204" pitchFamily="34" charset="0"/>
                        </a:rPr>
                        <a:t>Restricted</a:t>
                      </a:r>
                      <a:endParaRPr lang="en-US" sz="1600">
                        <a:effectLst/>
                        <a:latin typeface="Calibri" panose="020F0502020204030204" pitchFamily="34" charset="0"/>
                      </a:endParaRPr>
                    </a:p>
                  </a:txBody>
                  <a:tcPr marL="68580" marR="68580" marT="0" marB="0">
                    <a:lnL w="12700" cap="flat" cmpd="sng" algn="ctr">
                      <a:solidFill>
                        <a:srgbClr val="00B8A1"/>
                      </a:solidFill>
                      <a:prstDash val="solid"/>
                      <a:round/>
                      <a:headEnd type="none" w="med" len="med"/>
                      <a:tailEnd type="none" w="med" len="med"/>
                    </a:lnL>
                    <a:lnR w="12700" cap="flat" cmpd="sng" algn="ctr">
                      <a:solidFill>
                        <a:srgbClr val="00B8A1"/>
                      </a:solidFill>
                      <a:prstDash val="solid"/>
                      <a:round/>
                      <a:headEnd type="none" w="med" len="med"/>
                      <a:tailEnd type="none" w="med" len="med"/>
                    </a:lnR>
                    <a:lnT w="12700" cap="flat" cmpd="sng" algn="ctr">
                      <a:solidFill>
                        <a:srgbClr val="80B7A1"/>
                      </a:solidFill>
                      <a:prstDash val="solid"/>
                      <a:round/>
                      <a:headEnd type="none" w="med" len="med"/>
                      <a:tailEnd type="none" w="med" len="med"/>
                    </a:lnT>
                    <a:lnB w="12700" cap="flat" cmpd="sng" algn="ctr">
                      <a:solidFill>
                        <a:srgbClr val="00B8A1"/>
                      </a:solidFill>
                      <a:prstDash val="solid"/>
                      <a:round/>
                      <a:headEnd type="none" w="med" len="med"/>
                      <a:tailEnd type="none" w="med" len="med"/>
                    </a:lnB>
                    <a:noFill/>
                  </a:tcPr>
                </a:tc>
                <a:tc>
                  <a:txBody>
                    <a:bodyPr/>
                    <a:lstStyle/>
                    <a:p>
                      <a:pPr marL="0" marR="0">
                        <a:spcBef>
                          <a:spcPts val="0"/>
                        </a:spcBef>
                        <a:spcAft>
                          <a:spcPts val="0"/>
                        </a:spcAft>
                      </a:pPr>
                      <a:r>
                        <a:rPr lang="en-US" sz="1600">
                          <a:effectLst/>
                          <a:latin typeface="Aptos" panose="020B0004020202020204" pitchFamily="34" charset="0"/>
                        </a:rPr>
                        <a:t>Individual-level human subject data</a:t>
                      </a:r>
                      <a:endParaRPr lang="en-US" sz="1600">
                        <a:effectLst/>
                        <a:latin typeface="Calibri" panose="020F0502020204030204" pitchFamily="34" charset="0"/>
                      </a:endParaRPr>
                    </a:p>
                  </a:txBody>
                  <a:tcPr marL="68580" marR="68580" marT="0" marB="0">
                    <a:lnL w="12700" cap="flat" cmpd="sng" algn="ctr">
                      <a:solidFill>
                        <a:srgbClr val="00B8A1"/>
                      </a:solidFill>
                      <a:prstDash val="solid"/>
                      <a:round/>
                      <a:headEnd type="none" w="med" len="med"/>
                      <a:tailEnd type="none" w="med" len="med"/>
                    </a:lnL>
                    <a:lnR w="12700" cap="flat" cmpd="sng" algn="ctr">
                      <a:solidFill>
                        <a:srgbClr val="E09046"/>
                      </a:solidFill>
                      <a:prstDash val="solid"/>
                      <a:round/>
                      <a:headEnd type="none" w="med" len="med"/>
                      <a:tailEnd type="none" w="med" len="med"/>
                    </a:lnR>
                    <a:lnT w="12700" cap="flat" cmpd="sng" algn="ctr">
                      <a:solidFill>
                        <a:srgbClr val="E09046"/>
                      </a:solidFill>
                      <a:prstDash val="solid"/>
                      <a:round/>
                      <a:headEnd type="none" w="med" len="med"/>
                      <a:tailEnd type="none" w="med" len="med"/>
                    </a:lnT>
                    <a:lnB w="12700" cap="flat" cmpd="sng" algn="ctr">
                      <a:solidFill>
                        <a:srgbClr val="E09046"/>
                      </a:solidFill>
                      <a:prstDash val="solid"/>
                      <a:round/>
                      <a:headEnd type="none" w="med" len="med"/>
                      <a:tailEnd type="none" w="med" len="med"/>
                    </a:lnB>
                    <a:noFill/>
                  </a:tcPr>
                </a:tc>
                <a:tc>
                  <a:txBody>
                    <a:bodyPr/>
                    <a:lstStyle/>
                    <a:p>
                      <a:pPr marL="0" marR="0">
                        <a:spcAft>
                          <a:spcPts val="0"/>
                        </a:spcAft>
                        <a:buFont typeface="Arial" panose="020B0604020202020204" pitchFamily="34" charset="0"/>
                        <a:buChar char="•"/>
                      </a:pPr>
                      <a:r>
                        <a:rPr lang="en-US" sz="1600" dirty="0">
                          <a:effectLst/>
                          <a:latin typeface="Aptos" panose="020B0004020202020204" pitchFamily="34" charset="0"/>
                        </a:rPr>
                        <a:t>De-identified survey responses (.csv)</a:t>
                      </a:r>
                      <a:endParaRPr lang="en-US" sz="1800" dirty="0">
                        <a:effectLst/>
                        <a:latin typeface="Aptos" panose="020B0004020202020204" pitchFamily="34" charset="0"/>
                      </a:endParaRPr>
                    </a:p>
                    <a:p>
                      <a:pPr marL="0" marR="0">
                        <a:spcAft>
                          <a:spcPts val="0"/>
                        </a:spcAft>
                        <a:buFont typeface="Arial" panose="020B0604020202020204" pitchFamily="34" charset="0"/>
                        <a:buChar char="•"/>
                      </a:pPr>
                      <a:r>
                        <a:rPr lang="en-US" sz="1600" dirty="0">
                          <a:effectLst/>
                          <a:latin typeface="Aptos" panose="020B0004020202020204" pitchFamily="34" charset="0"/>
                        </a:rPr>
                        <a:t>Qualitative interview transcripts (.txt)</a:t>
                      </a:r>
                      <a:endParaRPr lang="en-US" sz="1800" dirty="0">
                        <a:effectLst/>
                        <a:latin typeface="Aptos" panose="020B0004020202020204" pitchFamily="34" charset="0"/>
                      </a:endParaRPr>
                    </a:p>
                    <a:p>
                      <a:pPr marL="0" marR="0">
                        <a:spcAft>
                          <a:spcPts val="0"/>
                        </a:spcAft>
                        <a:buFont typeface="Arial" panose="020B0604020202020204" pitchFamily="34" charset="0"/>
                        <a:buChar char="•"/>
                      </a:pPr>
                      <a:r>
                        <a:rPr lang="en-US" sz="1600" dirty="0">
                          <a:effectLst/>
                          <a:latin typeface="Aptos" panose="020B0004020202020204" pitchFamily="34" charset="0"/>
                        </a:rPr>
                        <a:t>Interview codes (.csv)</a:t>
                      </a:r>
                      <a:endParaRPr lang="en-US" sz="1800" dirty="0">
                        <a:effectLst/>
                        <a:latin typeface="Aptos" panose="020B0004020202020204" pitchFamily="34" charset="0"/>
                      </a:endParaRPr>
                    </a:p>
                  </a:txBody>
                  <a:tcPr marL="68580" marR="68580" marT="0" marB="0">
                    <a:lnL w="12700" cap="flat" cmpd="sng" algn="ctr">
                      <a:solidFill>
                        <a:srgbClr val="E09046"/>
                      </a:solidFill>
                      <a:prstDash val="solid"/>
                      <a:round/>
                      <a:headEnd type="none" w="med" len="med"/>
                      <a:tailEnd type="none" w="med" len="med"/>
                    </a:lnL>
                    <a:lnR w="12700" cap="flat" cmpd="sng" algn="ctr">
                      <a:solidFill>
                        <a:srgbClr val="E09046"/>
                      </a:solidFill>
                      <a:prstDash val="solid"/>
                      <a:round/>
                      <a:headEnd type="none" w="med" len="med"/>
                      <a:tailEnd type="none" w="med" len="med"/>
                    </a:lnR>
                    <a:lnT w="12700" cap="flat" cmpd="sng" algn="ctr">
                      <a:solidFill>
                        <a:srgbClr val="E09046"/>
                      </a:solidFill>
                      <a:prstDash val="solid"/>
                      <a:round/>
                      <a:headEnd type="none" w="med" len="med"/>
                      <a:tailEnd type="none" w="med" len="med"/>
                    </a:lnT>
                    <a:lnB w="12700" cap="flat" cmpd="sng" algn="ctr">
                      <a:solidFill>
                        <a:srgbClr val="E09046"/>
                      </a:solidFill>
                      <a:prstDash val="solid"/>
                      <a:round/>
                      <a:headEnd type="none" w="med" len="med"/>
                      <a:tailEnd type="none" w="med" len="med"/>
                    </a:lnB>
                    <a:noFill/>
                  </a:tcPr>
                </a:tc>
                <a:extLst>
                  <a:ext uri="{0D108BD9-81ED-4DB2-BD59-A6C34878D82A}">
                    <a16:rowId xmlns:a16="http://schemas.microsoft.com/office/drawing/2014/main" val="187507466"/>
                  </a:ext>
                </a:extLst>
              </a:tr>
            </a:tbl>
          </a:graphicData>
        </a:graphic>
      </p:graphicFrame>
    </p:spTree>
    <p:extLst>
      <p:ext uri="{BB962C8B-B14F-4D97-AF65-F5344CB8AC3E}">
        <p14:creationId xmlns:p14="http://schemas.microsoft.com/office/powerpoint/2010/main" val="8915663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8925D-2B14-607C-13D2-95610EAC2D80}"/>
              </a:ext>
            </a:extLst>
          </p:cNvPr>
          <p:cNvSpPr>
            <a:spLocks noGrp="1"/>
          </p:cNvSpPr>
          <p:nvPr>
            <p:ph type="title"/>
          </p:nvPr>
        </p:nvSpPr>
        <p:spPr>
          <a:xfrm>
            <a:off x="628968" y="1348851"/>
            <a:ext cx="11429999" cy="771525"/>
          </a:xfrm>
        </p:spPr>
        <p:txBody>
          <a:bodyPr/>
          <a:lstStyle/>
          <a:p>
            <a:r>
              <a:rPr lang="en-US" dirty="0"/>
              <a:t>Access, Distribution, or Reuse Considerations – No Factors Example</a:t>
            </a:r>
          </a:p>
        </p:txBody>
      </p:sp>
      <p:sp>
        <p:nvSpPr>
          <p:cNvPr id="3" name="Content Placeholder 2">
            <a:extLst>
              <a:ext uri="{FF2B5EF4-FFF2-40B4-BE49-F238E27FC236}">
                <a16:creationId xmlns:a16="http://schemas.microsoft.com/office/drawing/2014/main" id="{2419001E-ACA6-8D3B-9153-BBB79358124C}"/>
              </a:ext>
            </a:extLst>
          </p:cNvPr>
          <p:cNvSpPr>
            <a:spLocks noGrp="1"/>
          </p:cNvSpPr>
          <p:nvPr>
            <p:ph idx="1"/>
          </p:nvPr>
        </p:nvSpPr>
        <p:spPr>
          <a:xfrm>
            <a:off x="628968" y="2776310"/>
            <a:ext cx="9671959" cy="3907953"/>
          </a:xfrm>
        </p:spPr>
        <p:txBody>
          <a:bodyPr/>
          <a:lstStyle/>
          <a:p>
            <a:r>
              <a:rPr lang="en-US" sz="2400" dirty="0">
                <a:solidFill>
                  <a:srgbClr val="FF0000"/>
                </a:solidFill>
              </a:rPr>
              <a:t>There are no factors</a:t>
            </a:r>
            <a:r>
              <a:rPr lang="en-US" sz="2400" dirty="0"/>
              <a:t> that will affect subsequent access, distribution or reuse of the scientific data. All data will be de-identified and we will </a:t>
            </a:r>
            <a:r>
              <a:rPr lang="en-US" sz="2400" dirty="0">
                <a:solidFill>
                  <a:srgbClr val="FF0000"/>
                </a:solidFill>
              </a:rPr>
              <a:t>not place any access controls</a:t>
            </a:r>
            <a:r>
              <a:rPr lang="en-US" sz="2400" dirty="0"/>
              <a:t> over the data.</a:t>
            </a:r>
          </a:p>
          <a:p>
            <a:endParaRPr lang="en-US" sz="2200" dirty="0"/>
          </a:p>
        </p:txBody>
      </p:sp>
    </p:spTree>
    <p:extLst>
      <p:ext uri="{BB962C8B-B14F-4D97-AF65-F5344CB8AC3E}">
        <p14:creationId xmlns:p14="http://schemas.microsoft.com/office/powerpoint/2010/main" val="375655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8925D-2B14-607C-13D2-95610EAC2D80}"/>
              </a:ext>
            </a:extLst>
          </p:cNvPr>
          <p:cNvSpPr>
            <a:spLocks noGrp="1"/>
          </p:cNvSpPr>
          <p:nvPr>
            <p:ph type="title"/>
          </p:nvPr>
        </p:nvSpPr>
        <p:spPr>
          <a:xfrm>
            <a:off x="381000" y="642795"/>
            <a:ext cx="11429999" cy="771525"/>
          </a:xfrm>
        </p:spPr>
        <p:txBody>
          <a:bodyPr/>
          <a:lstStyle/>
          <a:p>
            <a:r>
              <a:rPr lang="en-US" dirty="0"/>
              <a:t>Access, Distribution, or Reuse Considerations – What We’ve Noticed</a:t>
            </a:r>
          </a:p>
        </p:txBody>
      </p:sp>
      <p:sp>
        <p:nvSpPr>
          <p:cNvPr id="3" name="Content Placeholder 2">
            <a:extLst>
              <a:ext uri="{FF2B5EF4-FFF2-40B4-BE49-F238E27FC236}">
                <a16:creationId xmlns:a16="http://schemas.microsoft.com/office/drawing/2014/main" id="{2419001E-ACA6-8D3B-9153-BBB79358124C}"/>
              </a:ext>
            </a:extLst>
          </p:cNvPr>
          <p:cNvSpPr>
            <a:spLocks noGrp="1"/>
          </p:cNvSpPr>
          <p:nvPr>
            <p:ph idx="1"/>
          </p:nvPr>
        </p:nvSpPr>
        <p:spPr>
          <a:xfrm>
            <a:off x="381000" y="2009554"/>
            <a:ext cx="12009664" cy="3948774"/>
          </a:xfrm>
        </p:spPr>
        <p:txBody>
          <a:bodyPr vert="horz" lIns="91440" tIns="45720" rIns="91440" bIns="45720" rtlCol="0" anchor="t">
            <a:noAutofit/>
          </a:bodyPr>
          <a:lstStyle/>
          <a:p>
            <a:pPr marL="342900" marR="0" indent="-342900" algn="l">
              <a:spcBef>
                <a:spcPts val="0"/>
              </a:spcBef>
              <a:spcAft>
                <a:spcPts val="0"/>
              </a:spcAft>
              <a:buFont typeface="Arial" panose="020B0604020202020204" pitchFamily="34" charset="0"/>
              <a:buChar char="•"/>
            </a:pPr>
            <a:r>
              <a:rPr lang="en-US" sz="2400" dirty="0"/>
              <a:t>Some people do not fully explain the restrictions they place on their data. This can include:</a:t>
            </a:r>
          </a:p>
          <a:p>
            <a:pPr marL="800100" lvl="1" indent="-342900">
              <a:spcBef>
                <a:spcPts val="0"/>
              </a:spcBef>
              <a:buFont typeface="Arial" panose="020B0604020202020204" pitchFamily="34" charset="0"/>
              <a:buChar char="•"/>
            </a:pPr>
            <a:r>
              <a:rPr lang="en-US" sz="2400" dirty="0"/>
              <a:t>De-identifying your data (Protect human participants)</a:t>
            </a:r>
          </a:p>
          <a:p>
            <a:pPr marL="800100" lvl="1" indent="-342900">
              <a:spcBef>
                <a:spcPts val="0"/>
              </a:spcBef>
              <a:buFont typeface="Arial" panose="020B0604020202020204" pitchFamily="34" charset="0"/>
              <a:buChar char="•"/>
            </a:pPr>
            <a:r>
              <a:rPr lang="en-US" sz="2400" dirty="0"/>
              <a:t>Aggregating your data (Protect human participants; sheer size of data)</a:t>
            </a:r>
          </a:p>
          <a:p>
            <a:pPr marL="800100" lvl="1" indent="-342900">
              <a:spcBef>
                <a:spcPts val="0"/>
              </a:spcBef>
              <a:buFont typeface="Arial" panose="020B0604020202020204" pitchFamily="34" charset="0"/>
              <a:buChar char="•"/>
            </a:pPr>
            <a:r>
              <a:rPr lang="en-US" sz="2400" dirty="0"/>
              <a:t>Adding a license restricting how users can use the data.</a:t>
            </a:r>
          </a:p>
          <a:p>
            <a:pPr marL="800100" lvl="1" indent="-342900">
              <a:spcBef>
                <a:spcPts val="0"/>
              </a:spcBef>
              <a:buFont typeface="Arial" panose="020B0604020202020204" pitchFamily="34" charset="0"/>
              <a:buChar char="•"/>
            </a:pPr>
            <a:r>
              <a:rPr lang="en-US" sz="2400" dirty="0"/>
              <a:t>Placing restrictions on who can look at the data</a:t>
            </a:r>
          </a:p>
          <a:p>
            <a:pPr marL="800100" lvl="1" indent="-342900">
              <a:spcBef>
                <a:spcPts val="0"/>
              </a:spcBef>
              <a:buChar char="•"/>
            </a:pPr>
            <a:r>
              <a:rPr lang="en-US" sz="2400" dirty="0"/>
              <a:t>Establishing a Data Use and Transfer Agreement (DUTA)</a:t>
            </a:r>
          </a:p>
        </p:txBody>
      </p:sp>
    </p:spTree>
    <p:extLst>
      <p:ext uri="{BB962C8B-B14F-4D97-AF65-F5344CB8AC3E}">
        <p14:creationId xmlns:p14="http://schemas.microsoft.com/office/powerpoint/2010/main" val="33078648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FB7C437-E505-F54C-D926-AF949C1F702C}"/>
              </a:ext>
            </a:extLst>
          </p:cNvPr>
          <p:cNvSpPr txBox="1">
            <a:spLocks noGrp="1"/>
          </p:cNvSpPr>
          <p:nvPr>
            <p:ph type="title"/>
          </p:nvPr>
        </p:nvSpPr>
        <p:spPr>
          <a:xfrm>
            <a:off x="800099" y="435428"/>
            <a:ext cx="2458541" cy="83099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marR="0" lvl="0" indent="0" algn="ctr" defTabSz="914377" rtl="0" eaLnBrk="1" fontAlgn="auto" latinLnBrk="0" hangingPunct="1">
              <a:lnSpc>
                <a:spcPct val="100000"/>
              </a:lnSpc>
              <a:spcBef>
                <a:spcPts val="0"/>
              </a:spcBef>
              <a:spcAft>
                <a:spcPts val="0"/>
              </a:spcAft>
              <a:buClrTx/>
              <a:buSzTx/>
              <a:buFontTx/>
              <a:buNone/>
              <a:tabLst/>
              <a:defRPr/>
            </a:pPr>
            <a:r>
              <a:rPr lang="en-US" sz="4800" b="1" dirty="0">
                <a:latin typeface="Tenorite"/>
              </a:rPr>
              <a:t>License</a:t>
            </a:r>
            <a:endParaRPr lang="en-US" sz="4800" b="1" i="0" u="none" strike="noStrike" kern="1200" cap="none" spc="0" normalizeH="0" baseline="0" noProof="0" dirty="0">
              <a:ln>
                <a:noFill/>
              </a:ln>
              <a:effectLst/>
              <a:uLnTx/>
              <a:uFillTx/>
              <a:latin typeface="Tenorite"/>
            </a:endParaRPr>
          </a:p>
        </p:txBody>
      </p:sp>
      <p:sp>
        <p:nvSpPr>
          <p:cNvPr id="9" name="TextBox 8">
            <a:extLst>
              <a:ext uri="{FF2B5EF4-FFF2-40B4-BE49-F238E27FC236}">
                <a16:creationId xmlns:a16="http://schemas.microsoft.com/office/drawing/2014/main" id="{C8BFA84A-97F0-0B53-C79A-912CA5173784}"/>
              </a:ext>
            </a:extLst>
          </p:cNvPr>
          <p:cNvSpPr txBox="1"/>
          <p:nvPr/>
        </p:nvSpPr>
        <p:spPr>
          <a:xfrm>
            <a:off x="541583" y="1262520"/>
            <a:ext cx="5740664" cy="3139321"/>
          </a:xfrm>
          <a:prstGeom prst="rect">
            <a:avLst/>
          </a:prstGeom>
          <a:noFill/>
          <a:ln w="28575">
            <a:noFill/>
          </a:ln>
        </p:spPr>
        <p:txBody>
          <a:bodyPr wrap="square" lIns="91440" tIns="45720" rIns="91440" bIns="45720" rtlCol="0" anchor="t">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456565" indent="-456565">
              <a:buFont typeface="Arial" panose="020B0604020202020204" pitchFamily="34" charset="0"/>
              <a:buChar char="•"/>
            </a:pPr>
            <a:r>
              <a:rPr lang="en-US" sz="2800" dirty="0">
                <a:latin typeface="Tenorite"/>
              </a:rPr>
              <a:t>CC0 1.0 Universal Public Domain Dedication</a:t>
            </a:r>
          </a:p>
          <a:p>
            <a:pPr marL="456565" indent="-456565">
              <a:buFont typeface="Arial" panose="020B0604020202020204" pitchFamily="34" charset="0"/>
              <a:buChar char="•"/>
            </a:pPr>
            <a:r>
              <a:rPr lang="en-US" sz="2800" dirty="0">
                <a:latin typeface="Tenorite"/>
              </a:rPr>
              <a:t>CC BY 4.0</a:t>
            </a:r>
          </a:p>
          <a:p>
            <a:pPr marL="456565" indent="-456565">
              <a:buFont typeface="Arial" panose="020B0604020202020204" pitchFamily="34" charset="0"/>
              <a:buChar char="•"/>
            </a:pPr>
            <a:r>
              <a:rPr lang="en-US" sz="2800" dirty="0">
                <a:latin typeface="Tenorite"/>
              </a:rPr>
              <a:t>CC BY-SA 4.0</a:t>
            </a:r>
          </a:p>
          <a:p>
            <a:pPr marL="456565" indent="-456565">
              <a:buFont typeface="Arial" panose="020B0604020202020204" pitchFamily="34" charset="0"/>
              <a:buChar char="•"/>
            </a:pPr>
            <a:r>
              <a:rPr lang="en-US" sz="2800" dirty="0">
                <a:latin typeface="Tenorite"/>
              </a:rPr>
              <a:t>CC BY-NC 4.0</a:t>
            </a:r>
          </a:p>
          <a:p>
            <a:pPr marL="456565" indent="-456565">
              <a:buFont typeface="Arial" panose="020B0604020202020204" pitchFamily="34" charset="0"/>
              <a:buChar char="•"/>
            </a:pPr>
            <a:r>
              <a:rPr lang="en-US" sz="2800" dirty="0">
                <a:latin typeface="Tenorite"/>
              </a:rPr>
              <a:t>CC BY-NC-SA 4.0</a:t>
            </a:r>
          </a:p>
          <a:p>
            <a:pPr marL="456565" indent="-456565">
              <a:buFont typeface="Arial" panose="020B0604020202020204" pitchFamily="34" charset="0"/>
              <a:buChar char="•"/>
            </a:pPr>
            <a:r>
              <a:rPr lang="en-US" sz="2800" dirty="0">
                <a:latin typeface="Tenorite"/>
              </a:rPr>
              <a:t>CC BY-ND 4.0</a:t>
            </a:r>
          </a:p>
        </p:txBody>
      </p:sp>
      <p:sp>
        <p:nvSpPr>
          <p:cNvPr id="3" name="TextBox 2">
            <a:extLst>
              <a:ext uri="{FF2B5EF4-FFF2-40B4-BE49-F238E27FC236}">
                <a16:creationId xmlns:a16="http://schemas.microsoft.com/office/drawing/2014/main" id="{406A4F01-6188-0063-FA23-D85CD24A1E4D}"/>
              </a:ext>
            </a:extLst>
          </p:cNvPr>
          <p:cNvSpPr txBox="1"/>
          <p:nvPr/>
        </p:nvSpPr>
        <p:spPr>
          <a:xfrm>
            <a:off x="5739699" y="4818484"/>
            <a:ext cx="4878533" cy="1631216"/>
          </a:xfrm>
          <a:prstGeom prst="rect">
            <a:avLst/>
          </a:prstGeom>
          <a:noFill/>
          <a:ln w="28575">
            <a:solidFill>
              <a:schemeClr val="tx1"/>
            </a:solidFill>
          </a:ln>
        </p:spPr>
        <p:txBody>
          <a:bodyPr wrap="square" lIns="91440" tIns="45720" rIns="91440" bIns="45720" rtlCol="0" anchor="t">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r>
              <a:rPr lang="en-US" sz="2000" dirty="0">
                <a:latin typeface="Tenorite"/>
              </a:rPr>
              <a:t>Check out the </a:t>
            </a:r>
            <a:r>
              <a:rPr lang="en-US" sz="2000" dirty="0">
                <a:latin typeface="Tenorite"/>
                <a:hlinkClick r:id="rId2"/>
              </a:rPr>
              <a:t>Creative Commons Website</a:t>
            </a:r>
            <a:r>
              <a:rPr lang="en-US" sz="2000" dirty="0">
                <a:latin typeface="Tenorite"/>
              </a:rPr>
              <a:t> to learn more about CC Licenses. </a:t>
            </a:r>
            <a:endParaRPr lang="en-US" sz="2000">
              <a:latin typeface="Tenorite"/>
            </a:endParaRPr>
          </a:p>
          <a:p>
            <a:endParaRPr lang="en-US" sz="2000" dirty="0">
              <a:latin typeface="Tenorite"/>
            </a:endParaRPr>
          </a:p>
          <a:p>
            <a:r>
              <a:rPr lang="en-US" sz="2000" dirty="0">
                <a:latin typeface="Tenorite"/>
              </a:rPr>
              <a:t>Not all repositories will allow you to choose your own license!</a:t>
            </a:r>
          </a:p>
        </p:txBody>
      </p:sp>
      <p:sp>
        <p:nvSpPr>
          <p:cNvPr id="4" name="TextBox 3">
            <a:extLst>
              <a:ext uri="{FF2B5EF4-FFF2-40B4-BE49-F238E27FC236}">
                <a16:creationId xmlns:a16="http://schemas.microsoft.com/office/drawing/2014/main" id="{D2C9A115-782C-26BE-9F79-B2099A4FD45C}"/>
              </a:ext>
            </a:extLst>
          </p:cNvPr>
          <p:cNvSpPr txBox="1"/>
          <p:nvPr/>
        </p:nvSpPr>
        <p:spPr>
          <a:xfrm>
            <a:off x="6289413" y="1265438"/>
            <a:ext cx="3778515" cy="2277547"/>
          </a:xfrm>
          <a:prstGeom prst="rect">
            <a:avLst/>
          </a:prstGeom>
          <a:noFill/>
          <a:ln w="28575">
            <a:noFill/>
          </a:ln>
        </p:spPr>
        <p:txBody>
          <a:bodyPr wrap="square" lIns="91440" tIns="45720" rIns="91440" bIns="45720" rtlCol="0" anchor="t">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456565" indent="-456565">
              <a:buFont typeface="Arial" panose="020B0604020202020204" pitchFamily="34" charset="0"/>
              <a:buChar char="•"/>
            </a:pPr>
            <a:r>
              <a:rPr lang="en-US" sz="2800" dirty="0">
                <a:latin typeface="Tenorite"/>
              </a:rPr>
              <a:t>CC BY-NC-ND 4.0</a:t>
            </a:r>
          </a:p>
          <a:p>
            <a:pPr marL="456565" indent="-456565">
              <a:buFont typeface="Arial" panose="020B0604020202020204" pitchFamily="34" charset="0"/>
              <a:buChar char="•"/>
            </a:pPr>
            <a:r>
              <a:rPr lang="en-US" sz="2800" err="1">
                <a:latin typeface="Tenorite"/>
              </a:rPr>
              <a:t>ODbL</a:t>
            </a:r>
            <a:endParaRPr lang="en-US" sz="2800">
              <a:latin typeface="Tenorite"/>
            </a:endParaRPr>
          </a:p>
          <a:p>
            <a:pPr marL="456565" indent="-456565">
              <a:buFont typeface="Arial" panose="020B0604020202020204" pitchFamily="34" charset="0"/>
              <a:buChar char="•"/>
            </a:pPr>
            <a:r>
              <a:rPr lang="en-US" sz="2800" dirty="0">
                <a:latin typeface="Tenorite"/>
              </a:rPr>
              <a:t>ODC-By</a:t>
            </a:r>
          </a:p>
          <a:p>
            <a:pPr marL="456565" indent="-456565">
              <a:buFont typeface="Arial" panose="020B0604020202020204" pitchFamily="34" charset="0"/>
              <a:buChar char="•"/>
            </a:pPr>
            <a:r>
              <a:rPr lang="en-US" sz="2800" dirty="0">
                <a:latin typeface="Tenorite"/>
              </a:rPr>
              <a:t>PDDL</a:t>
            </a:r>
          </a:p>
          <a:p>
            <a:pPr marL="456565" indent="-456565">
              <a:buFont typeface="Arial" panose="020B0604020202020204" pitchFamily="34" charset="0"/>
              <a:buChar char="•"/>
            </a:pPr>
            <a:r>
              <a:rPr lang="en-US" sz="2800" dirty="0">
                <a:latin typeface="Tenorite"/>
              </a:rPr>
              <a:t>MIT</a:t>
            </a:r>
          </a:p>
        </p:txBody>
      </p:sp>
    </p:spTree>
    <p:extLst>
      <p:ext uri="{BB962C8B-B14F-4D97-AF65-F5344CB8AC3E}">
        <p14:creationId xmlns:p14="http://schemas.microsoft.com/office/powerpoint/2010/main" val="5173927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8925D-2B14-607C-13D2-95610EAC2D80}"/>
              </a:ext>
            </a:extLst>
          </p:cNvPr>
          <p:cNvSpPr>
            <a:spLocks noGrp="1"/>
          </p:cNvSpPr>
          <p:nvPr>
            <p:ph type="title"/>
          </p:nvPr>
        </p:nvSpPr>
        <p:spPr>
          <a:xfrm>
            <a:off x="381000" y="887986"/>
            <a:ext cx="9252857" cy="771525"/>
          </a:xfrm>
        </p:spPr>
        <p:txBody>
          <a:bodyPr/>
          <a:lstStyle/>
          <a:p>
            <a:r>
              <a:rPr lang="en-US" dirty="0"/>
              <a:t>Oversight of Data Management and Sharing - Summary</a:t>
            </a:r>
          </a:p>
        </p:txBody>
      </p:sp>
      <p:sp>
        <p:nvSpPr>
          <p:cNvPr id="3" name="Content Placeholder 2">
            <a:extLst>
              <a:ext uri="{FF2B5EF4-FFF2-40B4-BE49-F238E27FC236}">
                <a16:creationId xmlns:a16="http://schemas.microsoft.com/office/drawing/2014/main" id="{2419001E-ACA6-8D3B-9153-BBB79358124C}"/>
              </a:ext>
            </a:extLst>
          </p:cNvPr>
          <p:cNvSpPr>
            <a:spLocks noGrp="1"/>
          </p:cNvSpPr>
          <p:nvPr>
            <p:ph idx="1"/>
          </p:nvPr>
        </p:nvSpPr>
        <p:spPr>
          <a:xfrm>
            <a:off x="599256" y="1861073"/>
            <a:ext cx="9671959" cy="3907953"/>
          </a:xfrm>
        </p:spPr>
        <p:txBody>
          <a:bodyPr/>
          <a:lstStyle/>
          <a:p>
            <a:pPr marL="342900" indent="-342900">
              <a:buFont typeface="Arial" panose="020B0604020202020204" pitchFamily="34" charset="0"/>
              <a:buChar char="•"/>
            </a:pPr>
            <a:r>
              <a:rPr lang="en-US" sz="2400" dirty="0"/>
              <a:t>Indicate how compliance in the Plan will be…</a:t>
            </a:r>
          </a:p>
          <a:p>
            <a:pPr marL="800100" lvl="1" indent="-342900">
              <a:buFont typeface="Arial" panose="020B0604020202020204" pitchFamily="34" charset="0"/>
              <a:buChar char="•"/>
            </a:pPr>
            <a:r>
              <a:rPr lang="en-US" sz="2400" dirty="0"/>
              <a:t>Monitored and managed</a:t>
            </a:r>
          </a:p>
          <a:p>
            <a:pPr marL="800100" lvl="1" indent="-342900">
              <a:buFont typeface="Arial" panose="020B0604020202020204" pitchFamily="34" charset="0"/>
              <a:buChar char="•"/>
            </a:pPr>
            <a:r>
              <a:rPr lang="en-US" sz="2400" dirty="0"/>
              <a:t>Frequency of oversight</a:t>
            </a:r>
          </a:p>
          <a:p>
            <a:pPr marL="800100" lvl="1" indent="-342900">
              <a:buFont typeface="Arial" panose="020B0604020202020204" pitchFamily="34" charset="0"/>
              <a:buChar char="•"/>
            </a:pPr>
            <a:r>
              <a:rPr lang="en-US" sz="2400" dirty="0"/>
              <a:t>By whom (e.g., titles, roles)</a:t>
            </a:r>
          </a:p>
          <a:p>
            <a:pPr marL="800100" lvl="1" indent="-342900">
              <a:buFont typeface="Arial" panose="020B0604020202020204" pitchFamily="34" charset="0"/>
              <a:buChar char="•"/>
            </a:pPr>
            <a:endParaRPr lang="en-US" sz="2000" dirty="0"/>
          </a:p>
        </p:txBody>
      </p:sp>
      <p:sp>
        <p:nvSpPr>
          <p:cNvPr id="12" name="TextBox 11">
            <a:extLst>
              <a:ext uri="{FF2B5EF4-FFF2-40B4-BE49-F238E27FC236}">
                <a16:creationId xmlns:a16="http://schemas.microsoft.com/office/drawing/2014/main" id="{133A8B5E-0629-805E-98F8-D8FC73AC6EA9}"/>
              </a:ext>
            </a:extLst>
          </p:cNvPr>
          <p:cNvSpPr txBox="1"/>
          <p:nvPr/>
        </p:nvSpPr>
        <p:spPr>
          <a:xfrm>
            <a:off x="4229051" y="5769026"/>
            <a:ext cx="7617204" cy="923330"/>
          </a:xfrm>
          <a:prstGeom prst="rect">
            <a:avLst/>
          </a:prstGeom>
          <a:noFill/>
        </p:spPr>
        <p:txBody>
          <a:bodyPr wrap="square" rtlCol="0">
            <a:spAutoFit/>
          </a:bodyPr>
          <a:lstStyle/>
          <a:p>
            <a:r>
              <a:rPr lang="en-US" dirty="0">
                <a:hlinkClick r:id="rId2"/>
              </a:rPr>
              <a:t>NIH. (2020). </a:t>
            </a:r>
            <a:r>
              <a:rPr lang="en-US" i="1" dirty="0">
                <a:hlinkClick r:id="rId2"/>
              </a:rPr>
              <a:t>Supplemental information to the NIH policy for data management and sharing: Elements of an NIH data management and sharing plan. </a:t>
            </a:r>
            <a:endParaRPr lang="en-US" i="1" dirty="0"/>
          </a:p>
        </p:txBody>
      </p:sp>
    </p:spTree>
    <p:extLst>
      <p:ext uri="{BB962C8B-B14F-4D97-AF65-F5344CB8AC3E}">
        <p14:creationId xmlns:p14="http://schemas.microsoft.com/office/powerpoint/2010/main" val="3834360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8925D-2B14-607C-13D2-95610EAC2D80}"/>
              </a:ext>
            </a:extLst>
          </p:cNvPr>
          <p:cNvSpPr>
            <a:spLocks noGrp="1"/>
          </p:cNvSpPr>
          <p:nvPr>
            <p:ph type="title"/>
          </p:nvPr>
        </p:nvSpPr>
        <p:spPr>
          <a:xfrm>
            <a:off x="381000" y="887986"/>
            <a:ext cx="11429999" cy="771525"/>
          </a:xfrm>
        </p:spPr>
        <p:txBody>
          <a:bodyPr/>
          <a:lstStyle/>
          <a:p>
            <a:r>
              <a:rPr lang="en-US" dirty="0"/>
              <a:t>Oversight of Data Management </a:t>
            </a:r>
            <a:br>
              <a:rPr lang="en-US" dirty="0"/>
            </a:br>
            <a:r>
              <a:rPr lang="en-US" dirty="0"/>
              <a:t>and Sharing - Example</a:t>
            </a:r>
          </a:p>
        </p:txBody>
      </p:sp>
      <p:sp>
        <p:nvSpPr>
          <p:cNvPr id="9" name="Content Placeholder 2">
            <a:extLst>
              <a:ext uri="{FF2B5EF4-FFF2-40B4-BE49-F238E27FC236}">
                <a16:creationId xmlns:a16="http://schemas.microsoft.com/office/drawing/2014/main" id="{84BBEB66-303A-4FC8-B9D7-3C67103808CC}"/>
              </a:ext>
            </a:extLst>
          </p:cNvPr>
          <p:cNvSpPr>
            <a:spLocks noGrp="1"/>
          </p:cNvSpPr>
          <p:nvPr>
            <p:ph idx="1"/>
          </p:nvPr>
        </p:nvSpPr>
        <p:spPr>
          <a:xfrm>
            <a:off x="599256" y="1861073"/>
            <a:ext cx="10373544" cy="3907953"/>
          </a:xfrm>
        </p:spPr>
        <p:txBody>
          <a:bodyPr/>
          <a:lstStyle/>
          <a:p>
            <a:pPr algn="l"/>
            <a:r>
              <a:rPr lang="en-US" sz="2400" b="1" i="0" dirty="0">
                <a:solidFill>
                  <a:srgbClr val="000000"/>
                </a:solidFill>
                <a:effectLst/>
                <a:latin typeface="Tenorite" pitchFamily="2" charset="0"/>
              </a:rPr>
              <a:t>Key Aspects to Consider:</a:t>
            </a:r>
          </a:p>
          <a:p>
            <a:pPr algn="l">
              <a:buFont typeface="Arial" panose="020B0604020202020204" pitchFamily="34" charset="0"/>
              <a:buChar char="•"/>
            </a:pPr>
            <a:r>
              <a:rPr lang="en-US" sz="2400" b="0" i="0" dirty="0">
                <a:solidFill>
                  <a:srgbClr val="333333"/>
                </a:solidFill>
                <a:effectLst/>
                <a:latin typeface="Tenorite" pitchFamily="2" charset="0"/>
              </a:rPr>
              <a:t>Who provides oversight?</a:t>
            </a:r>
          </a:p>
          <a:p>
            <a:pPr algn="l">
              <a:buFont typeface="Arial" panose="020B0604020202020204" pitchFamily="34" charset="0"/>
              <a:buChar char="•"/>
            </a:pPr>
            <a:r>
              <a:rPr lang="en-US" sz="2400" b="0" i="0" dirty="0">
                <a:solidFill>
                  <a:srgbClr val="333333"/>
                </a:solidFill>
                <a:effectLst/>
                <a:latin typeface="Tenorite" pitchFamily="2" charset="0"/>
              </a:rPr>
              <a:t>What are the various stakeholders’ roles and responsibilities?</a:t>
            </a:r>
          </a:p>
          <a:p>
            <a:endParaRPr lang="en-US" sz="2400" dirty="0">
              <a:latin typeface="Tenorite" pitchFamily="2" charset="0"/>
            </a:endParaRPr>
          </a:p>
          <a:p>
            <a:r>
              <a:rPr lang="en-US" sz="2400" dirty="0">
                <a:latin typeface="Tenorite" pitchFamily="2" charset="0"/>
              </a:rPr>
              <a:t>The PI on this project will be responsible for all aspects of data management and sharing, including collecting, analyzing, and describing the data, as well as uploading the data to </a:t>
            </a:r>
            <a:r>
              <a:rPr lang="en-US" sz="2400" dirty="0">
                <a:solidFill>
                  <a:srgbClr val="FF0000"/>
                </a:solidFill>
                <a:latin typeface="Tenorite" pitchFamily="2" charset="0"/>
              </a:rPr>
              <a:t>[INSERT REPOSITORY NAME]. </a:t>
            </a:r>
            <a:r>
              <a:rPr lang="en-US" sz="2400" dirty="0">
                <a:latin typeface="Tenorite" pitchFamily="2" charset="0"/>
              </a:rPr>
              <a:t>Compliance </a:t>
            </a:r>
            <a:r>
              <a:rPr lang="en-US" sz="2400" b="0" i="0" dirty="0">
                <a:effectLst/>
                <a:latin typeface="Tenorite" pitchFamily="2" charset="0"/>
              </a:rPr>
              <a:t>with </a:t>
            </a:r>
            <a:r>
              <a:rPr lang="en-US" sz="2400" b="0" i="0" dirty="0">
                <a:solidFill>
                  <a:srgbClr val="333333"/>
                </a:solidFill>
                <a:effectLst/>
                <a:latin typeface="Tenorite" pitchFamily="2" charset="0"/>
              </a:rPr>
              <a:t>the Plan will be monitored and managed, [include frequency of oversight], and by whom (e.g., titles, roles).</a:t>
            </a:r>
            <a:endParaRPr lang="en-US" sz="2400" dirty="0">
              <a:latin typeface="Tenorite" pitchFamily="2" charset="0"/>
            </a:endParaRPr>
          </a:p>
        </p:txBody>
      </p:sp>
      <p:sp>
        <p:nvSpPr>
          <p:cNvPr id="6" name="TextBox 5">
            <a:extLst>
              <a:ext uri="{FF2B5EF4-FFF2-40B4-BE49-F238E27FC236}">
                <a16:creationId xmlns:a16="http://schemas.microsoft.com/office/drawing/2014/main" id="{23426A2A-2DA8-4D1E-8E72-7C03C618BB6D}"/>
              </a:ext>
            </a:extLst>
          </p:cNvPr>
          <p:cNvSpPr txBox="1"/>
          <p:nvPr/>
        </p:nvSpPr>
        <p:spPr>
          <a:xfrm>
            <a:off x="4193795" y="5808584"/>
            <a:ext cx="7617204" cy="646331"/>
          </a:xfrm>
          <a:prstGeom prst="rect">
            <a:avLst/>
          </a:prstGeom>
          <a:noFill/>
        </p:spPr>
        <p:txBody>
          <a:bodyPr wrap="square" rtlCol="0">
            <a:spAutoFit/>
          </a:bodyPr>
          <a:lstStyle/>
          <a:p>
            <a:r>
              <a:rPr lang="en-US" dirty="0">
                <a:hlinkClick r:id="rId3"/>
              </a:rPr>
              <a:t>Adapted from Samuel J. Wood Library. (2022). Oversight of Data Management and Sharing.</a:t>
            </a:r>
            <a:endParaRPr lang="en-US" i="1" dirty="0"/>
          </a:p>
        </p:txBody>
      </p:sp>
    </p:spTree>
    <p:extLst>
      <p:ext uri="{BB962C8B-B14F-4D97-AF65-F5344CB8AC3E}">
        <p14:creationId xmlns:p14="http://schemas.microsoft.com/office/powerpoint/2010/main" val="596566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B8925D-2B14-607C-13D2-95610EAC2D80}"/>
              </a:ext>
            </a:extLst>
          </p:cNvPr>
          <p:cNvSpPr>
            <a:spLocks noGrp="1"/>
          </p:cNvSpPr>
          <p:nvPr>
            <p:ph type="title"/>
          </p:nvPr>
        </p:nvSpPr>
        <p:spPr>
          <a:xfrm>
            <a:off x="381000" y="703498"/>
            <a:ext cx="11429999" cy="771525"/>
          </a:xfrm>
        </p:spPr>
        <p:txBody>
          <a:bodyPr/>
          <a:lstStyle/>
          <a:p>
            <a:r>
              <a:rPr lang="en-US" dirty="0"/>
              <a:t>Oversight of Data Management </a:t>
            </a:r>
            <a:br>
              <a:rPr lang="en-US" dirty="0"/>
            </a:br>
            <a:r>
              <a:rPr lang="en-US" dirty="0"/>
              <a:t>and Sharing – What We’ve Noticed</a:t>
            </a:r>
          </a:p>
        </p:txBody>
      </p:sp>
      <p:sp>
        <p:nvSpPr>
          <p:cNvPr id="9" name="Content Placeholder 2">
            <a:extLst>
              <a:ext uri="{FF2B5EF4-FFF2-40B4-BE49-F238E27FC236}">
                <a16:creationId xmlns:a16="http://schemas.microsoft.com/office/drawing/2014/main" id="{84BBEB66-303A-4FC8-B9D7-3C67103808CC}"/>
              </a:ext>
            </a:extLst>
          </p:cNvPr>
          <p:cNvSpPr>
            <a:spLocks noGrp="1"/>
          </p:cNvSpPr>
          <p:nvPr>
            <p:ph idx="1"/>
          </p:nvPr>
        </p:nvSpPr>
        <p:spPr>
          <a:xfrm>
            <a:off x="608593" y="1475023"/>
            <a:ext cx="10373544" cy="3907953"/>
          </a:xfrm>
        </p:spPr>
        <p:txBody>
          <a:bodyPr/>
          <a:lstStyle/>
          <a:p>
            <a:pPr marL="342900" indent="-342900" algn="l">
              <a:buFont typeface="Arial" panose="020B0604020202020204" pitchFamily="34" charset="0"/>
              <a:buChar char="•"/>
            </a:pPr>
            <a:r>
              <a:rPr lang="en-US" sz="2400" dirty="0">
                <a:latin typeface="Tenorite" pitchFamily="2" charset="0"/>
              </a:rPr>
              <a:t>Individuals are mentioning that compliance is being checked by the university – at the moment there is no plan in place for the university to be responsible for compliance.</a:t>
            </a:r>
          </a:p>
          <a:p>
            <a:pPr marL="342900" indent="-342900" algn="l">
              <a:buFont typeface="Arial" panose="020B0604020202020204" pitchFamily="34" charset="0"/>
              <a:buChar char="•"/>
            </a:pPr>
            <a:r>
              <a:rPr lang="en-US" sz="2400" dirty="0">
                <a:latin typeface="Tenorite" pitchFamily="2" charset="0"/>
              </a:rPr>
              <a:t>Individuals are not specifying who is responsible for what individual parts of data management and sharing.</a:t>
            </a:r>
          </a:p>
          <a:p>
            <a:pPr marL="342900" indent="-342900" algn="l">
              <a:buFont typeface="Arial" panose="020B0604020202020204" pitchFamily="34" charset="0"/>
              <a:buChar char="•"/>
            </a:pPr>
            <a:r>
              <a:rPr lang="en-US" sz="2400" dirty="0">
                <a:latin typeface="Tenorite" pitchFamily="2" charset="0"/>
              </a:rPr>
              <a:t>Individuals do not mention having a backup or security plan.</a:t>
            </a:r>
          </a:p>
          <a:p>
            <a:pPr marL="342900" indent="-342900" algn="l">
              <a:buFont typeface="Arial" panose="020B0604020202020204" pitchFamily="34" charset="0"/>
              <a:buChar char="•"/>
            </a:pPr>
            <a:r>
              <a:rPr lang="en-US" sz="2400" b="1" dirty="0"/>
              <a:t>Important Note: </a:t>
            </a:r>
            <a:r>
              <a:rPr lang="en-US" sz="2400" dirty="0"/>
              <a:t>The University of Rochester will maintain all study records (i.e., regulatory files, data collection forms, source documentation) for at least 3 years after the research is completed, or for a longer term if required by other contractual agreements. If the consent form includes HIPAA Authorization, it must be maintained for 6 years.</a:t>
            </a:r>
            <a:endParaRPr lang="en-US" sz="2400" dirty="0">
              <a:latin typeface="Tenorite" pitchFamily="2" charset="0"/>
            </a:endParaRPr>
          </a:p>
        </p:txBody>
      </p:sp>
    </p:spTree>
    <p:extLst>
      <p:ext uri="{BB962C8B-B14F-4D97-AF65-F5344CB8AC3E}">
        <p14:creationId xmlns:p14="http://schemas.microsoft.com/office/powerpoint/2010/main" val="3707860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4CC176-0C87-FDEE-89C3-1D6067BE4F2B}"/>
              </a:ext>
            </a:extLst>
          </p:cNvPr>
          <p:cNvSpPr>
            <a:spLocks noGrp="1"/>
          </p:cNvSpPr>
          <p:nvPr>
            <p:ph type="title"/>
          </p:nvPr>
        </p:nvSpPr>
        <p:spPr>
          <a:xfrm>
            <a:off x="527956" y="408215"/>
            <a:ext cx="9779183" cy="824152"/>
          </a:xfrm>
        </p:spPr>
        <p:txBody>
          <a:bodyPr/>
          <a:lstStyle/>
          <a:p>
            <a:r>
              <a:rPr lang="en-US" dirty="0"/>
              <a:t>Why Manage &amp; Share Data?</a:t>
            </a:r>
          </a:p>
        </p:txBody>
      </p:sp>
      <p:sp>
        <p:nvSpPr>
          <p:cNvPr id="10" name="Oval 9">
            <a:extLst>
              <a:ext uri="{FF2B5EF4-FFF2-40B4-BE49-F238E27FC236}">
                <a16:creationId xmlns:a16="http://schemas.microsoft.com/office/drawing/2014/main" id="{B0262AF2-588E-D988-CA63-9DD3DE0E5959}"/>
              </a:ext>
            </a:extLst>
          </p:cNvPr>
          <p:cNvSpPr/>
          <p:nvPr/>
        </p:nvSpPr>
        <p:spPr>
          <a:xfrm>
            <a:off x="4774954" y="2798647"/>
            <a:ext cx="3527435" cy="1935531"/>
          </a:xfrm>
          <a:prstGeom prst="ellips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rPr>
              <a:t>Publications Linked to Data Have Increased Citation Counts</a:t>
            </a:r>
          </a:p>
        </p:txBody>
      </p:sp>
      <p:sp>
        <p:nvSpPr>
          <p:cNvPr id="8" name="Oval 7">
            <a:extLst>
              <a:ext uri="{FF2B5EF4-FFF2-40B4-BE49-F238E27FC236}">
                <a16:creationId xmlns:a16="http://schemas.microsoft.com/office/drawing/2014/main" id="{DFC67222-BC20-C6A6-A013-2C1090802EB8}"/>
              </a:ext>
            </a:extLst>
          </p:cNvPr>
          <p:cNvSpPr/>
          <p:nvPr/>
        </p:nvSpPr>
        <p:spPr>
          <a:xfrm>
            <a:off x="6749681" y="1399686"/>
            <a:ext cx="3325377" cy="1394365"/>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rPr>
              <a:t>Speed Up Medical Research</a:t>
            </a:r>
          </a:p>
        </p:txBody>
      </p:sp>
      <p:sp>
        <p:nvSpPr>
          <p:cNvPr id="11" name="Oval 10">
            <a:extLst>
              <a:ext uri="{FF2B5EF4-FFF2-40B4-BE49-F238E27FC236}">
                <a16:creationId xmlns:a16="http://schemas.microsoft.com/office/drawing/2014/main" id="{3512BD17-6490-A75A-7DEB-EA9E9E0D82C9}"/>
              </a:ext>
            </a:extLst>
          </p:cNvPr>
          <p:cNvSpPr/>
          <p:nvPr/>
        </p:nvSpPr>
        <p:spPr>
          <a:xfrm>
            <a:off x="8821816" y="2813420"/>
            <a:ext cx="2951084" cy="1537557"/>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rPr>
              <a:t>Open Science</a:t>
            </a:r>
          </a:p>
        </p:txBody>
      </p:sp>
      <p:sp>
        <p:nvSpPr>
          <p:cNvPr id="12" name="Oval 11">
            <a:extLst>
              <a:ext uri="{FF2B5EF4-FFF2-40B4-BE49-F238E27FC236}">
                <a16:creationId xmlns:a16="http://schemas.microsoft.com/office/drawing/2014/main" id="{F85348E6-57DD-9182-3088-517CEBFFCD8E}"/>
              </a:ext>
            </a:extLst>
          </p:cNvPr>
          <p:cNvSpPr/>
          <p:nvPr/>
        </p:nvSpPr>
        <p:spPr>
          <a:xfrm>
            <a:off x="8302389" y="4734178"/>
            <a:ext cx="3353047" cy="1537557"/>
          </a:xfrm>
          <a:prstGeom prst="ellipse">
            <a:avLst/>
          </a:prstGeom>
          <a:solidFill>
            <a:schemeClr val="accent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rPr>
              <a:t>Funded By the Public</a:t>
            </a:r>
          </a:p>
        </p:txBody>
      </p:sp>
      <p:sp>
        <p:nvSpPr>
          <p:cNvPr id="9" name="Oval 8">
            <a:extLst>
              <a:ext uri="{FF2B5EF4-FFF2-40B4-BE49-F238E27FC236}">
                <a16:creationId xmlns:a16="http://schemas.microsoft.com/office/drawing/2014/main" id="{C19DC504-96AB-C913-E9A6-500511E210F2}"/>
              </a:ext>
            </a:extLst>
          </p:cNvPr>
          <p:cNvSpPr/>
          <p:nvPr/>
        </p:nvSpPr>
        <p:spPr>
          <a:xfrm>
            <a:off x="4409598" y="5081352"/>
            <a:ext cx="3294969" cy="1618004"/>
          </a:xfrm>
          <a:prstGeom prst="ellipse">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rPr>
              <a:t>Ensure Data is Not Lost</a:t>
            </a:r>
          </a:p>
        </p:txBody>
      </p:sp>
      <p:sp>
        <p:nvSpPr>
          <p:cNvPr id="13" name="Oval 12">
            <a:extLst>
              <a:ext uri="{FF2B5EF4-FFF2-40B4-BE49-F238E27FC236}">
                <a16:creationId xmlns:a16="http://schemas.microsoft.com/office/drawing/2014/main" id="{1D9B4098-AD05-B6F6-293E-02A621256707}"/>
              </a:ext>
            </a:extLst>
          </p:cNvPr>
          <p:cNvSpPr/>
          <p:nvPr/>
        </p:nvSpPr>
        <p:spPr>
          <a:xfrm>
            <a:off x="977900" y="2993181"/>
            <a:ext cx="2965327" cy="1740998"/>
          </a:xfrm>
          <a:prstGeom prst="ellipse">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rPr>
              <a:t>Managed Data = Less Mistakes</a:t>
            </a:r>
          </a:p>
        </p:txBody>
      </p:sp>
      <p:sp>
        <p:nvSpPr>
          <p:cNvPr id="7" name="Oval 6">
            <a:extLst>
              <a:ext uri="{FF2B5EF4-FFF2-40B4-BE49-F238E27FC236}">
                <a16:creationId xmlns:a16="http://schemas.microsoft.com/office/drawing/2014/main" id="{C9A29EDC-9117-919A-B264-533F24CC09D6}"/>
              </a:ext>
            </a:extLst>
          </p:cNvPr>
          <p:cNvSpPr/>
          <p:nvPr/>
        </p:nvSpPr>
        <p:spPr>
          <a:xfrm>
            <a:off x="2801031" y="1399686"/>
            <a:ext cx="3294969" cy="1398961"/>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rPr>
              <a:t>Reproducibility</a:t>
            </a:r>
            <a:endParaRPr lang="en-US" b="1" dirty="0">
              <a:solidFill>
                <a:schemeClr val="tx1"/>
              </a:solidFill>
            </a:endParaRPr>
          </a:p>
        </p:txBody>
      </p:sp>
    </p:spTree>
    <p:extLst>
      <p:ext uri="{BB962C8B-B14F-4D97-AF65-F5344CB8AC3E}">
        <p14:creationId xmlns:p14="http://schemas.microsoft.com/office/powerpoint/2010/main" val="13637926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1020E-E2FF-046B-D4DC-96B5043DF7E4}"/>
              </a:ext>
            </a:extLst>
          </p:cNvPr>
          <p:cNvSpPr>
            <a:spLocks noGrp="1"/>
          </p:cNvSpPr>
          <p:nvPr>
            <p:ph type="title"/>
          </p:nvPr>
        </p:nvSpPr>
        <p:spPr>
          <a:xfrm>
            <a:off x="1086481" y="154386"/>
            <a:ext cx="9076779" cy="615592"/>
          </a:xfrm>
        </p:spPr>
        <p:txBody>
          <a:bodyPr/>
          <a:lstStyle/>
          <a:p>
            <a:r>
              <a:rPr lang="en-US" sz="4000" dirty="0"/>
              <a:t>Manage &amp; Share Data Resources</a:t>
            </a:r>
          </a:p>
        </p:txBody>
      </p:sp>
      <p:sp>
        <p:nvSpPr>
          <p:cNvPr id="3" name="Content Placeholder 2">
            <a:extLst>
              <a:ext uri="{FF2B5EF4-FFF2-40B4-BE49-F238E27FC236}">
                <a16:creationId xmlns:a16="http://schemas.microsoft.com/office/drawing/2014/main" id="{9EB04FB1-A59E-5CC4-55C0-CB8236E34601}"/>
              </a:ext>
            </a:extLst>
          </p:cNvPr>
          <p:cNvSpPr>
            <a:spLocks noGrp="1"/>
          </p:cNvSpPr>
          <p:nvPr>
            <p:ph idx="1"/>
          </p:nvPr>
        </p:nvSpPr>
        <p:spPr>
          <a:xfrm>
            <a:off x="551043" y="965771"/>
            <a:ext cx="10637514" cy="4304872"/>
          </a:xfrm>
        </p:spPr>
        <p:txBody>
          <a:bodyPr/>
          <a:lstStyle/>
          <a:p>
            <a:pPr marL="457200" indent="-457200">
              <a:buFont typeface="Arial" panose="020B0604020202020204" pitchFamily="34" charset="0"/>
              <a:buChar char="•"/>
            </a:pPr>
            <a:r>
              <a:rPr lang="en-US" sz="2400" dirty="0" err="1"/>
              <a:t>Colavizza</a:t>
            </a:r>
            <a:r>
              <a:rPr lang="en-US" sz="2400" dirty="0"/>
              <a:t>, G., </a:t>
            </a:r>
            <a:r>
              <a:rPr lang="en-US" sz="2400" dirty="0" err="1"/>
              <a:t>Hrynaszkiewicz</a:t>
            </a:r>
            <a:r>
              <a:rPr lang="en-US" sz="2400" dirty="0"/>
              <a:t>, I., </a:t>
            </a:r>
            <a:r>
              <a:rPr lang="en-US" sz="2400" dirty="0" err="1"/>
              <a:t>Staden</a:t>
            </a:r>
            <a:r>
              <a:rPr lang="en-US" sz="2400" dirty="0"/>
              <a:t>, I., Whitaker, K., &amp; </a:t>
            </a:r>
            <a:r>
              <a:rPr lang="en-US" sz="2400" dirty="0" err="1"/>
              <a:t>McGillibrary</a:t>
            </a:r>
            <a:r>
              <a:rPr lang="en-US" sz="2400" dirty="0"/>
              <a:t>, B. (2020). The citation advantage of linking publications to research data. </a:t>
            </a:r>
            <a:r>
              <a:rPr lang="en-US" sz="2400" i="1" dirty="0" err="1"/>
              <a:t>PLoS</a:t>
            </a:r>
            <a:r>
              <a:rPr lang="en-US" sz="2400" i="1" dirty="0"/>
              <a:t> One, </a:t>
            </a:r>
            <a:r>
              <a:rPr lang="en-US" sz="2400" dirty="0"/>
              <a:t>15(4).</a:t>
            </a:r>
            <a:r>
              <a:rPr lang="en-US" sz="2400" i="1" dirty="0"/>
              <a:t> </a:t>
            </a:r>
            <a:r>
              <a:rPr lang="en-US" sz="2400" b="0" i="0" dirty="0">
                <a:solidFill>
                  <a:srgbClr val="202020"/>
                </a:solidFill>
                <a:effectLst/>
                <a:latin typeface="Helvetica" panose="020B0604020202020204" pitchFamily="34" charset="0"/>
                <a:hlinkClick r:id="rId3"/>
              </a:rPr>
              <a:t>https://doi.org/10.1371/journal.pone.0230416</a:t>
            </a:r>
            <a:r>
              <a:rPr lang="en-US" sz="2400" b="0" i="1" dirty="0">
                <a:solidFill>
                  <a:srgbClr val="202020"/>
                </a:solidFill>
                <a:effectLst/>
                <a:latin typeface="Helvetica" panose="020B0604020202020204" pitchFamily="34" charset="0"/>
              </a:rPr>
              <a:t> </a:t>
            </a:r>
            <a:endParaRPr lang="en-US" sz="2400" dirty="0"/>
          </a:p>
          <a:p>
            <a:pPr marL="457200" indent="-457200">
              <a:buFont typeface="Arial" panose="020B0604020202020204" pitchFamily="34" charset="0"/>
              <a:buChar char="•"/>
            </a:pPr>
            <a:r>
              <a:rPr lang="en-US" sz="2400" dirty="0" err="1"/>
              <a:t>Dattani</a:t>
            </a:r>
            <a:r>
              <a:rPr lang="en-US" sz="2400" dirty="0"/>
              <a:t>, S. (2022, October 25). </a:t>
            </a:r>
            <a:r>
              <a:rPr lang="en-US" sz="2400" i="1" dirty="0"/>
              <a:t>The pandemic uncovered ways to speed up science. </a:t>
            </a:r>
            <a:r>
              <a:rPr lang="en-US" sz="2400" dirty="0"/>
              <a:t>WIRED. </a:t>
            </a:r>
            <a:r>
              <a:rPr lang="en-US" sz="2400" dirty="0">
                <a:hlinkClick r:id="rId4"/>
              </a:rPr>
              <a:t>https://www.wired.com/story/covid-19-open-science-public-health-data/</a:t>
            </a:r>
            <a:r>
              <a:rPr lang="en-US" sz="2400" dirty="0"/>
              <a:t> </a:t>
            </a:r>
          </a:p>
          <a:p>
            <a:pPr marL="457200" indent="-457200">
              <a:buFont typeface="Arial" panose="020B0604020202020204" pitchFamily="34" charset="0"/>
              <a:buChar char="•"/>
            </a:pPr>
            <a:r>
              <a:rPr lang="en-US" sz="2400" dirty="0"/>
              <a:t>Kaiser, J., &amp; Brainard. (2023, January 25). </a:t>
            </a:r>
            <a:r>
              <a:rPr lang="en-US" sz="2400" i="1" dirty="0"/>
              <a:t>Ready, set, share! As funders roll out new requirements for making data freely available, researchers weigh costs and benefits. </a:t>
            </a:r>
            <a:r>
              <a:rPr lang="en-US" sz="2400" dirty="0"/>
              <a:t>Science. </a:t>
            </a:r>
            <a:r>
              <a:rPr lang="en-US" sz="2400" dirty="0">
                <a:hlinkClick r:id="rId5"/>
              </a:rPr>
              <a:t>https://www.science.org/content/article/ready-set-share-researchers-brace-new-data-sharing-rules</a:t>
            </a:r>
            <a:r>
              <a:rPr lang="en-US" sz="2400" dirty="0"/>
              <a:t> </a:t>
            </a:r>
          </a:p>
          <a:p>
            <a:pPr marL="457200" indent="-457200">
              <a:buFont typeface="Arial" panose="020B0604020202020204" pitchFamily="34" charset="0"/>
              <a:buChar char="•"/>
            </a:pPr>
            <a:r>
              <a:rPr lang="en-US" sz="2400" dirty="0" err="1"/>
              <a:t>Mullard</a:t>
            </a:r>
            <a:r>
              <a:rPr lang="en-US" sz="2400" dirty="0"/>
              <a:t>, A. (2021, December 9). </a:t>
            </a:r>
            <a:r>
              <a:rPr lang="en-US" sz="2400" i="1" dirty="0"/>
              <a:t>Half of top cancer studies fail high-profile reproducibility effort. </a:t>
            </a:r>
            <a:r>
              <a:rPr lang="en-US" sz="2400" dirty="0"/>
              <a:t>Nature. </a:t>
            </a:r>
            <a:r>
              <a:rPr lang="en-US" sz="2400" dirty="0">
                <a:hlinkClick r:id="rId6"/>
              </a:rPr>
              <a:t>https://www.nature.com/articles/d41586-021-03691-0</a:t>
            </a:r>
            <a:r>
              <a:rPr lang="en-US" sz="2400" dirty="0"/>
              <a:t> </a:t>
            </a:r>
          </a:p>
          <a:p>
            <a:pPr marL="457200" indent="-457200">
              <a:buFont typeface="Arial" panose="020B0604020202020204" pitchFamily="34" charset="0"/>
              <a:buChar char="•"/>
            </a:pPr>
            <a:endParaRPr lang="en-US" dirty="0"/>
          </a:p>
        </p:txBody>
      </p:sp>
    </p:spTree>
    <p:extLst>
      <p:ext uri="{BB962C8B-B14F-4D97-AF65-F5344CB8AC3E}">
        <p14:creationId xmlns:p14="http://schemas.microsoft.com/office/powerpoint/2010/main" val="234749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43F67-9C70-4748-8C0C-3A7863422F99}"/>
              </a:ext>
            </a:extLst>
          </p:cNvPr>
          <p:cNvSpPr>
            <a:spLocks noGrp="1"/>
          </p:cNvSpPr>
          <p:nvPr>
            <p:ph type="title"/>
          </p:nvPr>
        </p:nvSpPr>
        <p:spPr>
          <a:xfrm>
            <a:off x="2562116" y="304823"/>
            <a:ext cx="8446543" cy="1325563"/>
          </a:xfrm>
        </p:spPr>
        <p:txBody>
          <a:bodyPr/>
          <a:lstStyle/>
          <a:p>
            <a:r>
              <a:rPr lang="en-US" dirty="0"/>
              <a:t>DMS Policy</a:t>
            </a:r>
          </a:p>
        </p:txBody>
      </p:sp>
      <p:sp>
        <p:nvSpPr>
          <p:cNvPr id="3" name="Content Placeholder 2">
            <a:extLst>
              <a:ext uri="{FF2B5EF4-FFF2-40B4-BE49-F238E27FC236}">
                <a16:creationId xmlns:a16="http://schemas.microsoft.com/office/drawing/2014/main" id="{95B371F2-DBA5-415A-82C8-651F587B857A}"/>
              </a:ext>
            </a:extLst>
          </p:cNvPr>
          <p:cNvSpPr>
            <a:spLocks noGrp="1"/>
          </p:cNvSpPr>
          <p:nvPr>
            <p:ph type="body" idx="1"/>
          </p:nvPr>
        </p:nvSpPr>
        <p:spPr>
          <a:xfrm>
            <a:off x="823543" y="2502165"/>
            <a:ext cx="9779183" cy="3436483"/>
          </a:xfrm>
        </p:spPr>
        <p:txBody>
          <a:bodyPr vert="horz" lIns="91440" tIns="45720" rIns="91440" bIns="45720" rtlCol="0" anchor="t">
            <a:normAutofit/>
          </a:bodyPr>
          <a:lstStyle/>
          <a:p>
            <a:r>
              <a:rPr lang="en-US" b="0" i="0" dirty="0">
                <a:effectLst/>
                <a:latin typeface="+mj-lt"/>
              </a:rPr>
              <a:t>The NIH Data Management and Sharing (DMS) Policy is a set of requirements and guidelines related to the management and sharing of research data generated by work funded wholly or partially by the National Institutes of Health (NIH). This policy applies to all proposals received after </a:t>
            </a:r>
            <a:r>
              <a:rPr lang="en-US" b="0" i="0" u="sng" dirty="0">
                <a:effectLst/>
                <a:latin typeface="+mj-lt"/>
              </a:rPr>
              <a:t>January 25th, 2023,</a:t>
            </a:r>
            <a:r>
              <a:rPr lang="en-US" b="0" i="0" dirty="0">
                <a:effectLst/>
                <a:latin typeface="+mj-lt"/>
              </a:rPr>
              <a:t> that result in the generation of scientific data.</a:t>
            </a:r>
            <a:endParaRPr lang="en-US" dirty="0">
              <a:latin typeface="+mj-lt"/>
            </a:endParaRPr>
          </a:p>
        </p:txBody>
      </p:sp>
      <p:sp>
        <p:nvSpPr>
          <p:cNvPr id="6" name="Slide Number Placeholder 5">
            <a:extLst>
              <a:ext uri="{FF2B5EF4-FFF2-40B4-BE49-F238E27FC236}">
                <a16:creationId xmlns:a16="http://schemas.microsoft.com/office/drawing/2014/main" id="{134C72D2-EFDF-844A-8472-CB49A59B127B}"/>
              </a:ext>
              <a:ext uri="{C183D7F6-B498-43B3-948B-1728B52AA6E4}">
                <adec:decorative xmlns:adec="http://schemas.microsoft.com/office/drawing/2017/decorative" val="1"/>
              </a:ext>
            </a:extLst>
          </p:cNvPr>
          <p:cNvSpPr>
            <a:spLocks noGrp="1"/>
          </p:cNvSpPr>
          <p:nvPr>
            <p:ph type="sldNum" sz="quarter" idx="12"/>
          </p:nvPr>
        </p:nvSpPr>
        <p:spPr/>
        <p:txBody>
          <a:bodyPr/>
          <a:lstStyle/>
          <a:p>
            <a:fld id="{294A09A9-5501-47C1-A89A-A340965A2BE2}" type="slidenum">
              <a:rPr lang="en-US" smtClean="0"/>
              <a:pPr/>
              <a:t>5</a:t>
            </a:fld>
            <a:endParaRPr lang="en-US" dirty="0"/>
          </a:p>
        </p:txBody>
      </p:sp>
      <p:pic>
        <p:nvPicPr>
          <p:cNvPr id="7" name="Picture 6" descr="NIH">
            <a:extLst>
              <a:ext uri="{FF2B5EF4-FFF2-40B4-BE49-F238E27FC236}">
                <a16:creationId xmlns:a16="http://schemas.microsoft.com/office/drawing/2014/main" id="{9964C454-01E2-951E-5BF1-18697048EBB7}"/>
              </a:ext>
            </a:extLst>
          </p:cNvPr>
          <p:cNvPicPr>
            <a:picLocks noChangeAspect="1"/>
          </p:cNvPicPr>
          <p:nvPr/>
        </p:nvPicPr>
        <p:blipFill>
          <a:blip r:embed="rId3"/>
          <a:stretch>
            <a:fillRect/>
          </a:stretch>
        </p:blipFill>
        <p:spPr>
          <a:xfrm>
            <a:off x="971005" y="526044"/>
            <a:ext cx="1564676" cy="1375539"/>
          </a:xfrm>
          <a:prstGeom prst="rect">
            <a:avLst/>
          </a:prstGeom>
        </p:spPr>
      </p:pic>
    </p:spTree>
    <p:extLst>
      <p:ext uri="{BB962C8B-B14F-4D97-AF65-F5344CB8AC3E}">
        <p14:creationId xmlns:p14="http://schemas.microsoft.com/office/powerpoint/2010/main" val="16397991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62C607-36B3-A0B8-A87F-75E851B570FA}"/>
              </a:ext>
            </a:extLst>
          </p:cNvPr>
          <p:cNvSpPr>
            <a:spLocks noGrp="1"/>
          </p:cNvSpPr>
          <p:nvPr>
            <p:ph type="title"/>
          </p:nvPr>
        </p:nvSpPr>
        <p:spPr>
          <a:xfrm>
            <a:off x="1206408" y="2487920"/>
            <a:ext cx="9779183" cy="1325563"/>
          </a:xfrm>
        </p:spPr>
        <p:txBody>
          <a:bodyPr/>
          <a:lstStyle/>
          <a:p>
            <a:pPr algn="ctr"/>
            <a:r>
              <a:rPr lang="en-US" sz="6000" dirty="0">
                <a:solidFill>
                  <a:schemeClr val="accent1">
                    <a:lumMod val="50000"/>
                  </a:schemeClr>
                </a:solidFill>
              </a:rPr>
              <a:t>Q &amp; A Break!</a:t>
            </a:r>
          </a:p>
        </p:txBody>
      </p:sp>
    </p:spTree>
    <p:extLst>
      <p:ext uri="{BB962C8B-B14F-4D97-AF65-F5344CB8AC3E}">
        <p14:creationId xmlns:p14="http://schemas.microsoft.com/office/powerpoint/2010/main" val="245772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60295B-54B9-4937-90E3-BAB9CE69E30B}"/>
              </a:ext>
            </a:extLst>
          </p:cNvPr>
          <p:cNvSpPr>
            <a:spLocks noGrp="1"/>
          </p:cNvSpPr>
          <p:nvPr>
            <p:ph type="ctrTitle"/>
          </p:nvPr>
        </p:nvSpPr>
        <p:spPr>
          <a:xfrm>
            <a:off x="762367" y="2715714"/>
            <a:ext cx="6245912" cy="2387600"/>
          </a:xfrm>
        </p:spPr>
        <p:txBody>
          <a:bodyPr/>
          <a:lstStyle/>
          <a:p>
            <a:r>
              <a:rPr lang="en-US" dirty="0"/>
              <a:t>Data Services &amp; Resources</a:t>
            </a:r>
          </a:p>
        </p:txBody>
      </p:sp>
    </p:spTree>
    <p:extLst>
      <p:ext uri="{BB962C8B-B14F-4D97-AF65-F5344CB8AC3E}">
        <p14:creationId xmlns:p14="http://schemas.microsoft.com/office/powerpoint/2010/main" val="5465335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
            <a:extLst>
              <a:ext uri="{FF2B5EF4-FFF2-40B4-BE49-F238E27FC236}">
                <a16:creationId xmlns:a16="http://schemas.microsoft.com/office/drawing/2014/main" id="{AE14FD72-6BDA-377C-D4EB-C39BB59A457C}"/>
              </a:ext>
            </a:extLst>
          </p:cNvPr>
          <p:cNvSpPr>
            <a:spLocks noGrp="1" noChangeArrowheads="1"/>
          </p:cNvSpPr>
          <p:nvPr>
            <p:ph type="title"/>
          </p:nvPr>
        </p:nvSpPr>
        <p:spPr bwMode="auto">
          <a:xfrm>
            <a:off x="1068531" y="232558"/>
            <a:ext cx="9779183" cy="781278"/>
          </a:xfrm>
          <a:prstGeom prst="rect">
            <a:avLst/>
          </a:prstGeom>
          <a:noFill/>
          <a:ln>
            <a:noFill/>
            <a:prstDash/>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rmAutofit/>
          </a:bodyPr>
          <a:lstStyle/>
          <a:p>
            <a:pPr marL="0" marR="0" lvl="0" indent="0" algn="l" defTabSz="914400" rtl="0" eaLnBrk="1" fontAlgn="base" latinLnBrk="0" hangingPunct="1">
              <a:lnSpc>
                <a:spcPct val="90000"/>
              </a:lnSpc>
              <a:spcBef>
                <a:spcPct val="0"/>
              </a:spcBef>
              <a:spcAft>
                <a:spcPts val="600"/>
              </a:spcAft>
              <a:buClrTx/>
              <a:buSzTx/>
              <a:buFontTx/>
              <a:buNone/>
              <a:tabLst/>
              <a:defRPr/>
            </a:pPr>
            <a:r>
              <a:rPr kumimoji="0" lang="en-US" altLang="en-US" sz="4800" b="1" i="0" strike="noStrike" kern="1200" cap="none" spc="0" normalizeH="0" baseline="0" noProof="0" dirty="0">
                <a:ln>
                  <a:noFill/>
                </a:ln>
                <a:effectLst/>
                <a:uLnTx/>
                <a:uFillTx/>
                <a:latin typeface="+mj-lt"/>
                <a:ea typeface="+mj-ea"/>
                <a:cs typeface="+mj-cs"/>
              </a:rPr>
              <a:t>Service Types</a:t>
            </a:r>
          </a:p>
        </p:txBody>
      </p:sp>
      <p:sp>
        <p:nvSpPr>
          <p:cNvPr id="3" name="Rectangle 2">
            <a:extLst>
              <a:ext uri="{FF2B5EF4-FFF2-40B4-BE49-F238E27FC236}">
                <a16:creationId xmlns:a16="http://schemas.microsoft.com/office/drawing/2014/main" id="{D52EEBE4-6B54-321B-14EA-A5C6432C3C70}"/>
              </a:ext>
            </a:extLst>
          </p:cNvPr>
          <p:cNvSpPr/>
          <p:nvPr/>
        </p:nvSpPr>
        <p:spPr>
          <a:xfrm>
            <a:off x="750593" y="1544676"/>
            <a:ext cx="4280531" cy="1548829"/>
          </a:xfrm>
          <a:prstGeom prst="rect">
            <a:avLst/>
          </a:prstGeom>
          <a:solidFill>
            <a:schemeClr val="tx2">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000" dirty="0"/>
              <a:t>Answer Questions Via Chat or Email.</a:t>
            </a:r>
          </a:p>
        </p:txBody>
      </p:sp>
      <p:sp>
        <p:nvSpPr>
          <p:cNvPr id="4" name="Rectangle 3">
            <a:extLst>
              <a:ext uri="{FF2B5EF4-FFF2-40B4-BE49-F238E27FC236}">
                <a16:creationId xmlns:a16="http://schemas.microsoft.com/office/drawing/2014/main" id="{6D73BA9D-3062-DDFD-6979-AF496BBB82D6}"/>
              </a:ext>
            </a:extLst>
          </p:cNvPr>
          <p:cNvSpPr/>
          <p:nvPr/>
        </p:nvSpPr>
        <p:spPr>
          <a:xfrm>
            <a:off x="5715633" y="1544675"/>
            <a:ext cx="4280531" cy="1548829"/>
          </a:xfrm>
          <a:prstGeom prst="rect">
            <a:avLst/>
          </a:prstGeom>
          <a:solidFill>
            <a:schemeClr val="accent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000" dirty="0"/>
              <a:t>Offer one-on-one consultations in-person or via zoom.</a:t>
            </a:r>
          </a:p>
        </p:txBody>
      </p:sp>
      <p:sp>
        <p:nvSpPr>
          <p:cNvPr id="5" name="Rectangle 4">
            <a:extLst>
              <a:ext uri="{FF2B5EF4-FFF2-40B4-BE49-F238E27FC236}">
                <a16:creationId xmlns:a16="http://schemas.microsoft.com/office/drawing/2014/main" id="{EBCF1B49-26CC-8B9D-F8BE-8E5631CE079B}"/>
              </a:ext>
            </a:extLst>
          </p:cNvPr>
          <p:cNvSpPr/>
          <p:nvPr/>
        </p:nvSpPr>
        <p:spPr>
          <a:xfrm>
            <a:off x="750592" y="3429000"/>
            <a:ext cx="4280531" cy="1548829"/>
          </a:xfrm>
          <a:prstGeom prst="rect">
            <a:avLst/>
          </a:prstGeom>
          <a:solidFill>
            <a:schemeClr val="accent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000" dirty="0"/>
              <a:t>Give private workshops/webinars to groups, classes, or dept. upon request</a:t>
            </a:r>
          </a:p>
        </p:txBody>
      </p:sp>
      <p:sp>
        <p:nvSpPr>
          <p:cNvPr id="6" name="Rectangle 5">
            <a:extLst>
              <a:ext uri="{FF2B5EF4-FFF2-40B4-BE49-F238E27FC236}">
                <a16:creationId xmlns:a16="http://schemas.microsoft.com/office/drawing/2014/main" id="{38107659-A3CB-24F3-980F-7DC56F288F3B}"/>
              </a:ext>
            </a:extLst>
          </p:cNvPr>
          <p:cNvSpPr/>
          <p:nvPr/>
        </p:nvSpPr>
        <p:spPr>
          <a:xfrm>
            <a:off x="5715633" y="3428999"/>
            <a:ext cx="4280531" cy="1548829"/>
          </a:xfrm>
          <a:prstGeom prst="rect">
            <a:avLst/>
          </a:prstGeom>
          <a:solidFill>
            <a:schemeClr val="tx2">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000" dirty="0"/>
              <a:t>Review DMSPs for all Funders and Review Datasets</a:t>
            </a:r>
          </a:p>
        </p:txBody>
      </p:sp>
      <p:sp>
        <p:nvSpPr>
          <p:cNvPr id="2" name="TextBox 1">
            <a:extLst>
              <a:ext uri="{FF2B5EF4-FFF2-40B4-BE49-F238E27FC236}">
                <a16:creationId xmlns:a16="http://schemas.microsoft.com/office/drawing/2014/main" id="{03F7C0ED-B457-BC7E-D28C-65D5A4D8ECB1}"/>
              </a:ext>
            </a:extLst>
          </p:cNvPr>
          <p:cNvSpPr txBox="1"/>
          <p:nvPr/>
        </p:nvSpPr>
        <p:spPr>
          <a:xfrm>
            <a:off x="262247" y="5785774"/>
            <a:ext cx="7593652" cy="923330"/>
          </a:xfrm>
          <a:prstGeom prst="rect">
            <a:avLst/>
          </a:prstGeom>
          <a:noFill/>
        </p:spPr>
        <p:txBody>
          <a:bodyPr wrap="square" rtlCol="0">
            <a:spAutoFit/>
          </a:bodyPr>
          <a:lstStyle/>
          <a:p>
            <a:r>
              <a:rPr lang="en-US" dirty="0">
                <a:hlinkClick r:id="rId3">
                  <a:extLst>
                    <a:ext uri="{A12FA001-AC4F-418D-AE19-62706E023703}">
                      <ahyp:hlinkClr xmlns:ahyp="http://schemas.microsoft.com/office/drawing/2018/hyperlinkcolor" val="tx"/>
                    </a:ext>
                  </a:extLst>
                </a:hlinkClick>
              </a:rPr>
              <a:t>URL: https://www.library.rochester.edu/services/data-management-and-sharing</a:t>
            </a:r>
            <a:r>
              <a:rPr lang="en-US" dirty="0"/>
              <a:t> </a:t>
            </a:r>
          </a:p>
          <a:p>
            <a:endParaRPr lang="en-US" dirty="0"/>
          </a:p>
        </p:txBody>
      </p:sp>
    </p:spTree>
    <p:extLst>
      <p:ext uri="{BB962C8B-B14F-4D97-AF65-F5344CB8AC3E}">
        <p14:creationId xmlns:p14="http://schemas.microsoft.com/office/powerpoint/2010/main" val="38768438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1">
            <a:extLst>
              <a:ext uri="{FF2B5EF4-FFF2-40B4-BE49-F238E27FC236}">
                <a16:creationId xmlns:a16="http://schemas.microsoft.com/office/drawing/2014/main" id="{AE14FD72-6BDA-377C-D4EB-C39BB59A457C}"/>
              </a:ext>
            </a:extLst>
          </p:cNvPr>
          <p:cNvSpPr>
            <a:spLocks noGrp="1" noChangeArrowheads="1"/>
          </p:cNvSpPr>
          <p:nvPr>
            <p:ph type="title"/>
          </p:nvPr>
        </p:nvSpPr>
        <p:spPr bwMode="auto">
          <a:xfrm>
            <a:off x="826034" y="568735"/>
            <a:ext cx="9779183" cy="781278"/>
          </a:xfrm>
          <a:prstGeom prst="rect">
            <a:avLst/>
          </a:prstGeom>
          <a:noFill/>
          <a:ln>
            <a:noFill/>
            <a:prstDash/>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rmAutofit/>
          </a:bodyPr>
          <a:lstStyle/>
          <a:p>
            <a:pPr marL="0" marR="0" lvl="0" indent="0" algn="l" defTabSz="914400" rtl="0" eaLnBrk="1" fontAlgn="base" latinLnBrk="0" hangingPunct="1">
              <a:lnSpc>
                <a:spcPct val="90000"/>
              </a:lnSpc>
              <a:spcBef>
                <a:spcPct val="0"/>
              </a:spcBef>
              <a:spcAft>
                <a:spcPts val="600"/>
              </a:spcAft>
              <a:buClrTx/>
              <a:buSzTx/>
              <a:buFontTx/>
              <a:buNone/>
              <a:tabLst/>
              <a:defRPr/>
            </a:pPr>
            <a:r>
              <a:rPr kumimoji="0" lang="en-US" altLang="en-US" sz="4800" b="1" i="0" strike="noStrike" kern="1200" cap="none" spc="0" normalizeH="0" baseline="0" noProof="0" dirty="0">
                <a:ln>
                  <a:noFill/>
                </a:ln>
                <a:effectLst/>
                <a:uLnTx/>
                <a:uFillTx/>
                <a:latin typeface="+mj-lt"/>
                <a:ea typeface="+mj-ea"/>
                <a:cs typeface="+mj-cs"/>
              </a:rPr>
              <a:t>Areas of Specialization</a:t>
            </a:r>
          </a:p>
        </p:txBody>
      </p:sp>
      <p:sp>
        <p:nvSpPr>
          <p:cNvPr id="3" name="Rectangle 2">
            <a:extLst>
              <a:ext uri="{FF2B5EF4-FFF2-40B4-BE49-F238E27FC236}">
                <a16:creationId xmlns:a16="http://schemas.microsoft.com/office/drawing/2014/main" id="{D52EEBE4-6B54-321B-14EA-A5C6432C3C70}"/>
              </a:ext>
            </a:extLst>
          </p:cNvPr>
          <p:cNvSpPr/>
          <p:nvPr/>
        </p:nvSpPr>
        <p:spPr>
          <a:xfrm>
            <a:off x="750590" y="1629514"/>
            <a:ext cx="4280531" cy="923330"/>
          </a:xfrm>
          <a:prstGeom prst="rect">
            <a:avLst/>
          </a:prstGeom>
          <a:solidFill>
            <a:schemeClr val="tx2">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000" dirty="0"/>
              <a:t>DMSPs</a:t>
            </a:r>
          </a:p>
          <a:p>
            <a:pPr algn="ctr"/>
            <a:r>
              <a:rPr lang="en-US" sz="1600" dirty="0"/>
              <a:t>Review plans and give advice for all funders</a:t>
            </a:r>
          </a:p>
          <a:p>
            <a:pPr algn="ctr"/>
            <a:endParaRPr lang="en-US" sz="1600" dirty="0"/>
          </a:p>
        </p:txBody>
      </p:sp>
      <p:sp>
        <p:nvSpPr>
          <p:cNvPr id="4" name="Rectangle 3">
            <a:extLst>
              <a:ext uri="{FF2B5EF4-FFF2-40B4-BE49-F238E27FC236}">
                <a16:creationId xmlns:a16="http://schemas.microsoft.com/office/drawing/2014/main" id="{6D73BA9D-3062-DDFD-6979-AF496BBB82D6}"/>
              </a:ext>
            </a:extLst>
          </p:cNvPr>
          <p:cNvSpPr/>
          <p:nvPr/>
        </p:nvSpPr>
        <p:spPr>
          <a:xfrm>
            <a:off x="750589" y="2826043"/>
            <a:ext cx="4280531" cy="1117455"/>
          </a:xfrm>
          <a:prstGeom prst="rect">
            <a:avLst/>
          </a:prstGeom>
          <a:solidFill>
            <a:schemeClr val="accent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000" dirty="0"/>
              <a:t>Data Management Best Practices</a:t>
            </a:r>
          </a:p>
          <a:p>
            <a:pPr algn="ctr"/>
            <a:r>
              <a:rPr lang="en-US" sz="1600" dirty="0"/>
              <a:t>Data and file management, documentation, readmes, data dictionaries, file naming conventions</a:t>
            </a:r>
          </a:p>
        </p:txBody>
      </p:sp>
      <p:sp>
        <p:nvSpPr>
          <p:cNvPr id="7" name="Rectangle 6">
            <a:extLst>
              <a:ext uri="{FF2B5EF4-FFF2-40B4-BE49-F238E27FC236}">
                <a16:creationId xmlns:a16="http://schemas.microsoft.com/office/drawing/2014/main" id="{0B7F4499-7DF8-0B10-AEEF-4EE1F5729BB3}"/>
              </a:ext>
            </a:extLst>
          </p:cNvPr>
          <p:cNvSpPr/>
          <p:nvPr/>
        </p:nvSpPr>
        <p:spPr>
          <a:xfrm>
            <a:off x="750588" y="4193468"/>
            <a:ext cx="4280531" cy="952883"/>
          </a:xfrm>
          <a:prstGeom prst="rect">
            <a:avLst/>
          </a:prstGeom>
          <a:solidFill>
            <a:schemeClr val="tx2">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000" dirty="0"/>
              <a:t>Data Visualization</a:t>
            </a:r>
          </a:p>
          <a:p>
            <a:pPr algn="ctr"/>
            <a:r>
              <a:rPr lang="en-US" sz="1600" dirty="0"/>
              <a:t>Excel, Tableau, RStudio, </a:t>
            </a:r>
            <a:r>
              <a:rPr lang="en-US" sz="1600" dirty="0" err="1"/>
              <a:t>Jupyter</a:t>
            </a:r>
            <a:r>
              <a:rPr lang="en-US" sz="1600" dirty="0"/>
              <a:t> Notebooks, Python, Etc.</a:t>
            </a:r>
          </a:p>
        </p:txBody>
      </p:sp>
      <p:sp>
        <p:nvSpPr>
          <p:cNvPr id="5" name="Rectangle 4">
            <a:extLst>
              <a:ext uri="{FF2B5EF4-FFF2-40B4-BE49-F238E27FC236}">
                <a16:creationId xmlns:a16="http://schemas.microsoft.com/office/drawing/2014/main" id="{EBCF1B49-26CC-8B9D-F8BE-8E5631CE079B}"/>
              </a:ext>
            </a:extLst>
          </p:cNvPr>
          <p:cNvSpPr/>
          <p:nvPr/>
        </p:nvSpPr>
        <p:spPr>
          <a:xfrm>
            <a:off x="5715627" y="1629513"/>
            <a:ext cx="4280531" cy="923331"/>
          </a:xfrm>
          <a:prstGeom prst="rect">
            <a:avLst/>
          </a:prstGeom>
          <a:solidFill>
            <a:schemeClr val="accent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000" dirty="0"/>
              <a:t>Reproducibility</a:t>
            </a:r>
          </a:p>
          <a:p>
            <a:pPr algn="ctr"/>
            <a:r>
              <a:rPr lang="en-US" sz="1600" dirty="0"/>
              <a:t>Statistical methods, APIs, Scholarly Identity, ORCID, PIDs</a:t>
            </a:r>
          </a:p>
        </p:txBody>
      </p:sp>
      <p:sp>
        <p:nvSpPr>
          <p:cNvPr id="6" name="Rectangle 5">
            <a:extLst>
              <a:ext uri="{FF2B5EF4-FFF2-40B4-BE49-F238E27FC236}">
                <a16:creationId xmlns:a16="http://schemas.microsoft.com/office/drawing/2014/main" id="{38107659-A3CB-24F3-980F-7DC56F288F3B}"/>
              </a:ext>
            </a:extLst>
          </p:cNvPr>
          <p:cNvSpPr/>
          <p:nvPr/>
        </p:nvSpPr>
        <p:spPr>
          <a:xfrm>
            <a:off x="5715627" y="2815645"/>
            <a:ext cx="4280531" cy="1127854"/>
          </a:xfrm>
          <a:prstGeom prst="rect">
            <a:avLst/>
          </a:prstGeom>
          <a:solidFill>
            <a:schemeClr val="tx2">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000" dirty="0"/>
              <a:t>Data Curation and Repositories</a:t>
            </a:r>
          </a:p>
          <a:p>
            <a:pPr algn="ctr"/>
            <a:r>
              <a:rPr lang="en-US" sz="1600" dirty="0"/>
              <a:t>University of Rochester Research Repository (URRR), deposit and curate data, choose a repository </a:t>
            </a:r>
          </a:p>
        </p:txBody>
      </p:sp>
      <p:sp>
        <p:nvSpPr>
          <p:cNvPr id="8" name="Rectangle 7">
            <a:extLst>
              <a:ext uri="{FF2B5EF4-FFF2-40B4-BE49-F238E27FC236}">
                <a16:creationId xmlns:a16="http://schemas.microsoft.com/office/drawing/2014/main" id="{60917C37-B044-7343-8C05-8938EA374B4F}"/>
              </a:ext>
            </a:extLst>
          </p:cNvPr>
          <p:cNvSpPr/>
          <p:nvPr/>
        </p:nvSpPr>
        <p:spPr>
          <a:xfrm>
            <a:off x="5715626" y="4193468"/>
            <a:ext cx="4280531" cy="952883"/>
          </a:xfrm>
          <a:prstGeom prst="rect">
            <a:avLst/>
          </a:prstGeom>
          <a:solidFill>
            <a:schemeClr val="accent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000" dirty="0"/>
              <a:t>Data Tools</a:t>
            </a:r>
          </a:p>
          <a:p>
            <a:pPr algn="ctr"/>
            <a:r>
              <a:rPr lang="en-US" sz="1600" dirty="0"/>
              <a:t>LabArchives, OSF, protocols.io, the DMPTool, ICPSR, and </a:t>
            </a:r>
            <a:r>
              <a:rPr lang="en-US" sz="1600" dirty="0" err="1"/>
              <a:t>BioRender</a:t>
            </a:r>
            <a:endParaRPr lang="en-US" sz="1600" dirty="0"/>
          </a:p>
        </p:txBody>
      </p:sp>
      <p:sp>
        <p:nvSpPr>
          <p:cNvPr id="2" name="TextBox 1">
            <a:extLst>
              <a:ext uri="{FF2B5EF4-FFF2-40B4-BE49-F238E27FC236}">
                <a16:creationId xmlns:a16="http://schemas.microsoft.com/office/drawing/2014/main" id="{03F7C0ED-B457-BC7E-D28C-65D5A4D8ECB1}"/>
              </a:ext>
            </a:extLst>
          </p:cNvPr>
          <p:cNvSpPr txBox="1"/>
          <p:nvPr/>
        </p:nvSpPr>
        <p:spPr>
          <a:xfrm>
            <a:off x="424801" y="5721433"/>
            <a:ext cx="7593652" cy="923330"/>
          </a:xfrm>
          <a:prstGeom prst="rect">
            <a:avLst/>
          </a:prstGeom>
          <a:noFill/>
        </p:spPr>
        <p:txBody>
          <a:bodyPr wrap="square" rtlCol="0">
            <a:spAutoFit/>
          </a:bodyPr>
          <a:lstStyle/>
          <a:p>
            <a:r>
              <a:rPr lang="en-US" dirty="0">
                <a:hlinkClick r:id="rId3">
                  <a:extLst>
                    <a:ext uri="{A12FA001-AC4F-418D-AE19-62706E023703}">
                      <ahyp:hlinkClr xmlns:ahyp="http://schemas.microsoft.com/office/drawing/2018/hyperlinkcolor" val="tx"/>
                    </a:ext>
                  </a:extLst>
                </a:hlinkClick>
              </a:rPr>
              <a:t>URL: https://www.library.rochester.edu/services/data-management-and-sharing</a:t>
            </a:r>
            <a:r>
              <a:rPr lang="en-US" dirty="0"/>
              <a:t> </a:t>
            </a:r>
          </a:p>
          <a:p>
            <a:endParaRPr lang="en-US" dirty="0"/>
          </a:p>
        </p:txBody>
      </p:sp>
    </p:spTree>
    <p:extLst>
      <p:ext uri="{BB962C8B-B14F-4D97-AF65-F5344CB8AC3E}">
        <p14:creationId xmlns:p14="http://schemas.microsoft.com/office/powerpoint/2010/main" val="17435530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38EDF9-744B-4952-CD1D-DBD6C2DC5E06}"/>
              </a:ext>
            </a:extLst>
          </p:cNvPr>
          <p:cNvSpPr>
            <a:spLocks noGrp="1"/>
          </p:cNvSpPr>
          <p:nvPr>
            <p:ph type="title"/>
          </p:nvPr>
        </p:nvSpPr>
        <p:spPr>
          <a:xfrm>
            <a:off x="1041368" y="128752"/>
            <a:ext cx="9779183" cy="1018784"/>
          </a:xfrm>
        </p:spPr>
        <p:txBody>
          <a:bodyPr anchor="b">
            <a:normAutofit/>
          </a:bodyPr>
          <a:lstStyle/>
          <a:p>
            <a:r>
              <a:rPr lang="en-US" dirty="0"/>
              <a:t>Library Resources</a:t>
            </a:r>
          </a:p>
        </p:txBody>
      </p:sp>
      <p:graphicFrame>
        <p:nvGraphicFramePr>
          <p:cNvPr id="5" name="Content Placeholder 2">
            <a:extLst>
              <a:ext uri="{FF2B5EF4-FFF2-40B4-BE49-F238E27FC236}">
                <a16:creationId xmlns:a16="http://schemas.microsoft.com/office/drawing/2014/main" id="{A2195A92-59F4-9000-768B-A8BFC4891299}"/>
              </a:ext>
              <a:ext uri="{C183D7F6-B498-43B3-948B-1728B52AA6E4}">
                <adec:decorative xmlns:adec="http://schemas.microsoft.com/office/drawing/2017/decorative" val="1"/>
              </a:ext>
            </a:extLst>
          </p:cNvPr>
          <p:cNvGraphicFramePr>
            <a:graphicFrameLocks noGrp="1"/>
          </p:cNvGraphicFramePr>
          <p:nvPr>
            <p:ph idx="1"/>
            <p:extLst>
              <p:ext uri="{D42A27DB-BD31-4B8C-83A1-F6EECF244321}">
                <p14:modId xmlns:p14="http://schemas.microsoft.com/office/powerpoint/2010/main" val="3955069485"/>
              </p:ext>
            </p:extLst>
          </p:nvPr>
        </p:nvGraphicFramePr>
        <p:xfrm>
          <a:off x="934835" y="1578975"/>
          <a:ext cx="9780587" cy="37000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21984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6"/>
          <p:cNvSpPr txBox="1">
            <a:spLocks noGrp="1"/>
          </p:cNvSpPr>
          <p:nvPr>
            <p:ph type="title"/>
          </p:nvPr>
        </p:nvSpPr>
        <p:spPr>
          <a:xfrm>
            <a:off x="5863317" y="2638425"/>
            <a:ext cx="5331008" cy="1475532"/>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defTabSz="609615">
              <a:lnSpc>
                <a:spcPts val="3780"/>
              </a:lnSpc>
              <a:defRPr/>
            </a:pPr>
            <a:r>
              <a:rPr lang="en-US" sz="4000" b="1" dirty="0">
                <a:solidFill>
                  <a:srgbClr val="000000"/>
                </a:solidFill>
                <a:latin typeface="Calibri"/>
                <a:cs typeface="Calibri"/>
              </a:rPr>
              <a:t>Reach Out to Us for Help </a:t>
            </a:r>
            <a:br>
              <a:rPr lang="en-US" sz="4000" b="1" dirty="0">
                <a:latin typeface="Calibri"/>
                <a:cs typeface="Calibri"/>
              </a:rPr>
            </a:br>
            <a:r>
              <a:rPr lang="en-US" sz="4000" b="1" dirty="0">
                <a:solidFill>
                  <a:srgbClr val="000000"/>
                </a:solidFill>
                <a:latin typeface="Calibri"/>
                <a:cs typeface="Calibri"/>
              </a:rPr>
              <a:t>in Using URRR!</a:t>
            </a:r>
            <a:br>
              <a:rPr lang="en-US" sz="4000" b="1" dirty="0">
                <a:latin typeface="Calibri"/>
                <a:cs typeface="Calibri"/>
              </a:rPr>
            </a:br>
            <a:r>
              <a:rPr lang="en-US" sz="4000" b="1" dirty="0">
                <a:latin typeface="Calibri"/>
                <a:cs typeface="Calibri"/>
              </a:rPr>
              <a:t>rochester.figshare.com </a:t>
            </a:r>
            <a:endParaRPr lang="en-US" sz="4000" b="1" i="0" u="none" strike="noStrike" kern="1200" cap="none" spc="0" normalizeH="0" baseline="0" noProof="0" dirty="0">
              <a:ln>
                <a:noFill/>
              </a:ln>
              <a:solidFill>
                <a:srgbClr val="000000"/>
              </a:solidFill>
              <a:effectLst/>
              <a:uLnTx/>
              <a:uFillTx/>
              <a:latin typeface="Calibri"/>
              <a:cs typeface="Calibri"/>
            </a:endParaRPr>
          </a:p>
        </p:txBody>
      </p:sp>
      <p:pic>
        <p:nvPicPr>
          <p:cNvPr id="11" name="Picture 10">
            <a:extLst>
              <a:ext uri="{FF2B5EF4-FFF2-40B4-BE49-F238E27FC236}">
                <a16:creationId xmlns:a16="http://schemas.microsoft.com/office/drawing/2014/main" id="{EDE2F7FC-8F5E-BBCC-8A43-9CE8A0F2D771}"/>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923444" y="628381"/>
            <a:ext cx="4483624" cy="5804044"/>
          </a:xfrm>
          <a:prstGeom prst="rect">
            <a:avLst/>
          </a:prstGeom>
        </p:spPr>
      </p:pic>
      <p:sp>
        <p:nvSpPr>
          <p:cNvPr id="2" name="Star: 5 Points 1">
            <a:extLst>
              <a:ext uri="{FF2B5EF4-FFF2-40B4-BE49-F238E27FC236}">
                <a16:creationId xmlns:a16="http://schemas.microsoft.com/office/drawing/2014/main" id="{4E916A89-51C5-A8D3-ED37-031971644C19}"/>
              </a:ext>
            </a:extLst>
          </p:cNvPr>
          <p:cNvSpPr/>
          <p:nvPr/>
        </p:nvSpPr>
        <p:spPr>
          <a:xfrm>
            <a:off x="5731345" y="4323915"/>
            <a:ext cx="914400" cy="933449"/>
          </a:xfrm>
          <a:prstGeom prst="star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endParaRPr lang="en-US" sz="2489"/>
          </a:p>
        </p:txBody>
      </p:sp>
      <p:sp>
        <p:nvSpPr>
          <p:cNvPr id="3" name="Star: 5 Points 2">
            <a:extLst>
              <a:ext uri="{FF2B5EF4-FFF2-40B4-BE49-F238E27FC236}">
                <a16:creationId xmlns:a16="http://schemas.microsoft.com/office/drawing/2014/main" id="{5C205295-6AE3-E58F-6103-D39F270942B4}"/>
              </a:ext>
            </a:extLst>
          </p:cNvPr>
          <p:cNvSpPr/>
          <p:nvPr/>
        </p:nvSpPr>
        <p:spPr>
          <a:xfrm>
            <a:off x="10293818" y="1961714"/>
            <a:ext cx="485776" cy="600075"/>
          </a:xfrm>
          <a:prstGeom prst="star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endParaRPr lang="en-US" sz="2489"/>
          </a:p>
        </p:txBody>
      </p:sp>
      <p:sp>
        <p:nvSpPr>
          <p:cNvPr id="4" name="Star: 5 Points 3">
            <a:extLst>
              <a:ext uri="{FF2B5EF4-FFF2-40B4-BE49-F238E27FC236}">
                <a16:creationId xmlns:a16="http://schemas.microsoft.com/office/drawing/2014/main" id="{52E20364-E7A2-58FA-E89F-5D7CE42AD71B}"/>
              </a:ext>
            </a:extLst>
          </p:cNvPr>
          <p:cNvSpPr/>
          <p:nvPr/>
        </p:nvSpPr>
        <p:spPr>
          <a:xfrm>
            <a:off x="9627068" y="1028265"/>
            <a:ext cx="914400" cy="933449"/>
          </a:xfrm>
          <a:prstGeom prst="star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endParaRPr lang="en-US" sz="2489"/>
          </a:p>
        </p:txBody>
      </p:sp>
    </p:spTree>
    <p:extLst>
      <p:ext uri="{BB962C8B-B14F-4D97-AF65-F5344CB8AC3E}">
        <p14:creationId xmlns:p14="http://schemas.microsoft.com/office/powerpoint/2010/main" val="2425961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BF6C5F-78A5-C8C9-3753-E6B06131871E}"/>
              </a:ext>
            </a:extLst>
          </p:cNvPr>
          <p:cNvSpPr>
            <a:spLocks noGrp="1"/>
          </p:cNvSpPr>
          <p:nvPr>
            <p:ph type="title"/>
          </p:nvPr>
        </p:nvSpPr>
        <p:spPr>
          <a:xfrm>
            <a:off x="1167492" y="-1325563"/>
            <a:ext cx="9779183" cy="1325563"/>
          </a:xfrm>
        </p:spPr>
        <p:txBody>
          <a:bodyPr vert="horz" lIns="91440" tIns="45720" rIns="91440" bIns="45720" rtlCol="0" anchor="b">
            <a:noAutofit/>
          </a:bodyPr>
          <a:lstStyle/>
          <a:p>
            <a:r>
              <a:rPr lang="en-US" dirty="0"/>
              <a:t>DMP Tool</a:t>
            </a:r>
          </a:p>
        </p:txBody>
      </p:sp>
      <p:sp>
        <p:nvSpPr>
          <p:cNvPr id="3" name="Content Placeholder 2">
            <a:extLst>
              <a:ext uri="{FF2B5EF4-FFF2-40B4-BE49-F238E27FC236}">
                <a16:creationId xmlns:a16="http://schemas.microsoft.com/office/drawing/2014/main" id="{21251DEB-6E0E-59F7-5969-E84502C6D01E}"/>
              </a:ext>
            </a:extLst>
          </p:cNvPr>
          <p:cNvSpPr>
            <a:spLocks noGrp="1"/>
          </p:cNvSpPr>
          <p:nvPr>
            <p:ph idx="1"/>
          </p:nvPr>
        </p:nvSpPr>
        <p:spPr>
          <a:xfrm>
            <a:off x="260532" y="1970564"/>
            <a:ext cx="11049000" cy="3366815"/>
          </a:xfrm>
        </p:spPr>
        <p:txBody>
          <a:bodyPr/>
          <a:lstStyle/>
          <a:p>
            <a:pPr marL="457200" indent="-457200">
              <a:buFont typeface="Arial" panose="020B0604020202020204" pitchFamily="34" charset="0"/>
              <a:buChar char="•"/>
            </a:pPr>
            <a:endParaRPr lang="en-US" b="0" i="0" dirty="0">
              <a:effectLst/>
            </a:endParaRPr>
          </a:p>
          <a:p>
            <a:pPr marL="571500" indent="-571500">
              <a:buFont typeface="Arial" panose="020B0604020202020204" pitchFamily="34" charset="0"/>
              <a:buChar char="•"/>
            </a:pPr>
            <a:r>
              <a:rPr lang="en-US" dirty="0"/>
              <a:t>University of Rochester has </a:t>
            </a:r>
            <a:r>
              <a:rPr lang="en-US" b="1" dirty="0"/>
              <a:t>institutional access. [Free] </a:t>
            </a:r>
          </a:p>
          <a:p>
            <a:pPr marL="571500" indent="-571500">
              <a:buFont typeface="Arial" panose="020B0604020202020204" pitchFamily="34" charset="0"/>
              <a:buChar char="•"/>
            </a:pPr>
            <a:r>
              <a:rPr lang="en-US" dirty="0"/>
              <a:t>You can create data management and sharing plans within the tool using templates (NIH has a templated within the tool).</a:t>
            </a:r>
          </a:p>
          <a:p>
            <a:pPr marL="571500" indent="-571500">
              <a:buFont typeface="Arial" panose="020B0604020202020204" pitchFamily="34" charset="0"/>
              <a:buChar char="•"/>
            </a:pPr>
            <a:r>
              <a:rPr lang="en-US" dirty="0"/>
              <a:t>You can submit your DMSP to be reviewed directly in tool. </a:t>
            </a:r>
          </a:p>
          <a:p>
            <a:pPr marL="571500" indent="-571500">
              <a:buFont typeface="Arial" panose="020B0604020202020204" pitchFamily="34" charset="0"/>
              <a:buChar char="•"/>
            </a:pPr>
            <a:r>
              <a:rPr lang="en-US" dirty="0"/>
              <a:t>You can see example DMSPs and have access to your old DMSPs. </a:t>
            </a:r>
          </a:p>
          <a:p>
            <a:pPr marL="571500" indent="-571500">
              <a:buFont typeface="Arial" panose="020B0604020202020204" pitchFamily="34" charset="0"/>
              <a:buChar char="•"/>
            </a:pPr>
            <a:endParaRPr lang="en-US" sz="3600" dirty="0"/>
          </a:p>
        </p:txBody>
      </p:sp>
      <p:pic>
        <p:nvPicPr>
          <p:cNvPr id="2050" name="Picture 2">
            <a:extLst>
              <a:ext uri="{FF2B5EF4-FFF2-40B4-BE49-F238E27FC236}">
                <a16:creationId xmlns:a16="http://schemas.microsoft.com/office/drawing/2014/main" id="{FB1A4E26-C53C-E40A-AB3D-7A19A9989C24}"/>
              </a:ext>
              <a:ext uri="{C183D7F6-B498-43B3-948B-1728B52AA6E4}">
                <adec:decorative xmlns:adec="http://schemas.microsoft.com/office/drawing/2017/decorative" val="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8481" y="787320"/>
            <a:ext cx="5114925" cy="895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82898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7BD110-6E63-61BB-D6DB-0D473FEBC83D}"/>
              </a:ext>
            </a:extLst>
          </p:cNvPr>
          <p:cNvSpPr>
            <a:spLocks noGrp="1"/>
          </p:cNvSpPr>
          <p:nvPr>
            <p:ph type="title"/>
          </p:nvPr>
        </p:nvSpPr>
        <p:spPr>
          <a:xfrm>
            <a:off x="1167492" y="-1325563"/>
            <a:ext cx="9779183" cy="1325563"/>
          </a:xfrm>
        </p:spPr>
        <p:txBody>
          <a:bodyPr vert="horz" lIns="91440" tIns="45720" rIns="91440" bIns="45720" rtlCol="0" anchor="b">
            <a:noAutofit/>
          </a:bodyPr>
          <a:lstStyle/>
          <a:p>
            <a:r>
              <a:rPr lang="en-US" dirty="0"/>
              <a:t>Lab archives </a:t>
            </a:r>
          </a:p>
        </p:txBody>
      </p:sp>
      <p:sp>
        <p:nvSpPr>
          <p:cNvPr id="7" name="Oval 6">
            <a:extLst>
              <a:ext uri="{FF2B5EF4-FFF2-40B4-BE49-F238E27FC236}">
                <a16:creationId xmlns:a16="http://schemas.microsoft.com/office/drawing/2014/main" id="{EEF1759B-19AC-0C98-EDAE-7DC1F623288F}"/>
              </a:ext>
            </a:extLst>
          </p:cNvPr>
          <p:cNvSpPr/>
          <p:nvPr/>
        </p:nvSpPr>
        <p:spPr>
          <a:xfrm>
            <a:off x="253077" y="1431485"/>
            <a:ext cx="2984945" cy="2068951"/>
          </a:xfrm>
          <a:prstGeom prst="ellipse">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b="1" dirty="0"/>
              <a:t>UR Community Members Have Free Access.</a:t>
            </a:r>
          </a:p>
        </p:txBody>
      </p:sp>
      <p:sp>
        <p:nvSpPr>
          <p:cNvPr id="9" name="Oval 8">
            <a:extLst>
              <a:ext uri="{FF2B5EF4-FFF2-40B4-BE49-F238E27FC236}">
                <a16:creationId xmlns:a16="http://schemas.microsoft.com/office/drawing/2014/main" id="{1A136CC6-1831-AF90-5955-D6DCD7D334AE}"/>
              </a:ext>
            </a:extLst>
          </p:cNvPr>
          <p:cNvSpPr/>
          <p:nvPr/>
        </p:nvSpPr>
        <p:spPr>
          <a:xfrm>
            <a:off x="1900967" y="3419263"/>
            <a:ext cx="3138393" cy="2068951"/>
          </a:xfrm>
          <a:prstGeom prst="ellipse">
            <a:avLst/>
          </a:prstGeom>
          <a:solidFill>
            <a:schemeClr val="tx2">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b="1" dirty="0"/>
              <a:t>An Electronic Laboratory Notebook (ELN).</a:t>
            </a:r>
          </a:p>
        </p:txBody>
      </p:sp>
      <p:sp>
        <p:nvSpPr>
          <p:cNvPr id="11" name="Oval 10">
            <a:extLst>
              <a:ext uri="{FF2B5EF4-FFF2-40B4-BE49-F238E27FC236}">
                <a16:creationId xmlns:a16="http://schemas.microsoft.com/office/drawing/2014/main" id="{B5A9197D-A962-4328-7B1C-AD424CDE2605}"/>
              </a:ext>
            </a:extLst>
          </p:cNvPr>
          <p:cNvSpPr/>
          <p:nvPr/>
        </p:nvSpPr>
        <p:spPr>
          <a:xfrm>
            <a:off x="3816721" y="1431485"/>
            <a:ext cx="3351500" cy="1971255"/>
          </a:xfrm>
          <a:prstGeom prst="ellipse">
            <a:avLst/>
          </a:prstGeom>
          <a:solidFill>
            <a:schemeClr val="accent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b="1" dirty="0"/>
              <a:t>Use during the research process to keep your folders, files, data, and code, organized.</a:t>
            </a:r>
          </a:p>
        </p:txBody>
      </p:sp>
      <p:sp>
        <p:nvSpPr>
          <p:cNvPr id="13" name="Oval 12">
            <a:extLst>
              <a:ext uri="{FF2B5EF4-FFF2-40B4-BE49-F238E27FC236}">
                <a16:creationId xmlns:a16="http://schemas.microsoft.com/office/drawing/2014/main" id="{BA41DEC3-9BF3-DD65-64DC-A8A308A3AF09}"/>
              </a:ext>
            </a:extLst>
          </p:cNvPr>
          <p:cNvSpPr/>
          <p:nvPr/>
        </p:nvSpPr>
        <p:spPr>
          <a:xfrm>
            <a:off x="5860429" y="3347827"/>
            <a:ext cx="3351500" cy="2102181"/>
          </a:xfrm>
          <a:prstGeom prst="ellipse">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b="1" dirty="0"/>
              <a:t>Collaborate with others and invite people to your journal. Has version control.</a:t>
            </a:r>
          </a:p>
        </p:txBody>
      </p:sp>
      <p:sp>
        <p:nvSpPr>
          <p:cNvPr id="15" name="Oval 14">
            <a:extLst>
              <a:ext uri="{FF2B5EF4-FFF2-40B4-BE49-F238E27FC236}">
                <a16:creationId xmlns:a16="http://schemas.microsoft.com/office/drawing/2014/main" id="{DD7069BB-5C77-680F-1EA0-8B0ACC84FA12}"/>
              </a:ext>
            </a:extLst>
          </p:cNvPr>
          <p:cNvSpPr/>
          <p:nvPr/>
        </p:nvSpPr>
        <p:spPr>
          <a:xfrm>
            <a:off x="8142340" y="1453748"/>
            <a:ext cx="3351501" cy="2153052"/>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b="1" dirty="0"/>
              <a:t>Optionally share your notebook publicly or with guests. Optionally publish it to get a DOI.</a:t>
            </a:r>
          </a:p>
        </p:txBody>
      </p:sp>
      <p:sp>
        <p:nvSpPr>
          <p:cNvPr id="17" name="TextBox 16">
            <a:extLst>
              <a:ext uri="{FF2B5EF4-FFF2-40B4-BE49-F238E27FC236}">
                <a16:creationId xmlns:a16="http://schemas.microsoft.com/office/drawing/2014/main" id="{253D1B91-BA79-CB17-8EB2-9A16D0F93E35}"/>
              </a:ext>
            </a:extLst>
          </p:cNvPr>
          <p:cNvSpPr txBox="1"/>
          <p:nvPr/>
        </p:nvSpPr>
        <p:spPr>
          <a:xfrm>
            <a:off x="491524" y="6131515"/>
            <a:ext cx="6355068" cy="400110"/>
          </a:xfrm>
          <a:prstGeom prst="rect">
            <a:avLst/>
          </a:prstGeom>
          <a:noFill/>
          <a:ln w="38100">
            <a:solidFill>
              <a:schemeClr val="tx1"/>
            </a:solidFill>
          </a:ln>
        </p:spPr>
        <p:txBody>
          <a:bodyPr wrap="square" rtlCol="0">
            <a:spAutoFit/>
          </a:bodyPr>
          <a:lstStyle/>
          <a:p>
            <a:pPr algn="ctr"/>
            <a:r>
              <a:rPr lang="en-US" sz="2000" dirty="0"/>
              <a:t>Learn More on the </a:t>
            </a:r>
            <a:r>
              <a:rPr lang="en-US" sz="2000" dirty="0">
                <a:hlinkClick r:id="rId2"/>
              </a:rPr>
              <a:t>UR LabArchives Landing Page</a:t>
            </a:r>
            <a:endParaRPr lang="en-US" sz="2000" dirty="0"/>
          </a:p>
        </p:txBody>
      </p:sp>
      <p:pic>
        <p:nvPicPr>
          <p:cNvPr id="19" name="Picture 18">
            <a:extLst>
              <a:ext uri="{FF2B5EF4-FFF2-40B4-BE49-F238E27FC236}">
                <a16:creationId xmlns:a16="http://schemas.microsoft.com/office/drawing/2014/main" id="{039361DF-3E08-3242-3C9E-9C6818389DD5}"/>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3122928" y="326375"/>
            <a:ext cx="5097059" cy="1015157"/>
          </a:xfrm>
          <a:prstGeom prst="rect">
            <a:avLst/>
          </a:prstGeom>
        </p:spPr>
      </p:pic>
    </p:spTree>
    <p:extLst>
      <p:ext uri="{BB962C8B-B14F-4D97-AF65-F5344CB8AC3E}">
        <p14:creationId xmlns:p14="http://schemas.microsoft.com/office/powerpoint/2010/main" val="7162916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5BDF4F40-EED8-C03E-CC82-0C45957AE00C}"/>
              </a:ext>
              <a:ext uri="{C183D7F6-B498-43B3-948B-1728B52AA6E4}">
                <adec:decorative xmlns:adec="http://schemas.microsoft.com/office/drawing/2017/decorative" val="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50183" y="167420"/>
            <a:ext cx="3486150" cy="131445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D6721750-63EE-7F41-5BBB-52E693837112}"/>
              </a:ext>
            </a:extLst>
          </p:cNvPr>
          <p:cNvSpPr/>
          <p:nvPr/>
        </p:nvSpPr>
        <p:spPr>
          <a:xfrm>
            <a:off x="750593" y="1544676"/>
            <a:ext cx="4280531" cy="1548829"/>
          </a:xfrm>
          <a:prstGeom prst="rect">
            <a:avLst/>
          </a:prstGeom>
          <a:solidFill>
            <a:schemeClr val="tx2">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000" b="1" dirty="0"/>
              <a:t>UR community members have institutional access.</a:t>
            </a:r>
          </a:p>
        </p:txBody>
      </p:sp>
      <p:sp>
        <p:nvSpPr>
          <p:cNvPr id="7" name="Rectangle 6">
            <a:extLst>
              <a:ext uri="{FF2B5EF4-FFF2-40B4-BE49-F238E27FC236}">
                <a16:creationId xmlns:a16="http://schemas.microsoft.com/office/drawing/2014/main" id="{E74AA800-AF3C-B42C-A7EB-59B2EDD61D99}"/>
              </a:ext>
            </a:extLst>
          </p:cNvPr>
          <p:cNvSpPr/>
          <p:nvPr/>
        </p:nvSpPr>
        <p:spPr>
          <a:xfrm>
            <a:off x="750592" y="3615152"/>
            <a:ext cx="4280531" cy="1709057"/>
          </a:xfrm>
          <a:prstGeom prst="rect">
            <a:avLst/>
          </a:prstGeom>
          <a:solidFill>
            <a:schemeClr val="accent1">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b="1" dirty="0"/>
              <a:t>An open project management tool that allows you to collaborate with others on your research. </a:t>
            </a:r>
          </a:p>
        </p:txBody>
      </p:sp>
      <p:sp>
        <p:nvSpPr>
          <p:cNvPr id="5" name="Rectangle 4">
            <a:extLst>
              <a:ext uri="{FF2B5EF4-FFF2-40B4-BE49-F238E27FC236}">
                <a16:creationId xmlns:a16="http://schemas.microsoft.com/office/drawing/2014/main" id="{A374E8A5-70FA-7518-D0A1-AED6A12DB9D1}"/>
              </a:ext>
            </a:extLst>
          </p:cNvPr>
          <p:cNvSpPr/>
          <p:nvPr/>
        </p:nvSpPr>
        <p:spPr>
          <a:xfrm>
            <a:off x="5857459" y="1544676"/>
            <a:ext cx="4530902" cy="1548829"/>
          </a:xfrm>
          <a:prstGeom prst="rect">
            <a:avLst/>
          </a:prstGeom>
          <a:solidFill>
            <a:schemeClr val="accent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b="1" dirty="0"/>
              <a:t>Can store files, data, code and other materials. Every file gets a unique, persistent URL, and it has version control.</a:t>
            </a:r>
          </a:p>
        </p:txBody>
      </p:sp>
      <p:sp>
        <p:nvSpPr>
          <p:cNvPr id="6" name="Rectangle 5">
            <a:extLst>
              <a:ext uri="{FF2B5EF4-FFF2-40B4-BE49-F238E27FC236}">
                <a16:creationId xmlns:a16="http://schemas.microsoft.com/office/drawing/2014/main" id="{1ADD326C-D1A9-4FE7-311E-BAFB67A400F1}"/>
              </a:ext>
            </a:extLst>
          </p:cNvPr>
          <p:cNvSpPr/>
          <p:nvPr/>
        </p:nvSpPr>
        <p:spPr>
          <a:xfrm>
            <a:off x="5922772" y="3615152"/>
            <a:ext cx="4454702" cy="170568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b="1" dirty="0"/>
              <a:t>Can share all your research outputs. Submit preregistrations and registrations to the OSF Registry. Share papers in OSF Preprints. </a:t>
            </a:r>
          </a:p>
        </p:txBody>
      </p:sp>
      <p:sp>
        <p:nvSpPr>
          <p:cNvPr id="8" name="TextBox 7">
            <a:extLst>
              <a:ext uri="{FF2B5EF4-FFF2-40B4-BE49-F238E27FC236}">
                <a16:creationId xmlns:a16="http://schemas.microsoft.com/office/drawing/2014/main" id="{C15F9149-CAF7-48E1-98A4-0A7D2E67D856}"/>
              </a:ext>
            </a:extLst>
          </p:cNvPr>
          <p:cNvSpPr txBox="1"/>
          <p:nvPr/>
        </p:nvSpPr>
        <p:spPr>
          <a:xfrm>
            <a:off x="752775" y="5810403"/>
            <a:ext cx="6543744" cy="707886"/>
          </a:xfrm>
          <a:prstGeom prst="rect">
            <a:avLst/>
          </a:prstGeom>
          <a:noFill/>
          <a:ln w="38100">
            <a:solidFill>
              <a:schemeClr val="tx1"/>
            </a:solidFill>
          </a:ln>
        </p:spPr>
        <p:txBody>
          <a:bodyPr wrap="square" lIns="91440" tIns="45720" rIns="91440" bIns="45720" rtlCol="0" anchor="t">
            <a:spAutoFit/>
          </a:bodyPr>
          <a:lstStyle/>
          <a:p>
            <a:pPr algn="ctr"/>
            <a:r>
              <a:rPr lang="en-US" sz="2000" dirty="0">
                <a:cs typeface="Calibri"/>
              </a:rPr>
              <a:t>Travel to </a:t>
            </a:r>
            <a:r>
              <a:rPr lang="en-US" sz="2000" dirty="0">
                <a:ea typeface="+mn-lt"/>
                <a:cs typeface="+mn-lt"/>
                <a:hlinkClick r:id="rId3"/>
              </a:rPr>
              <a:t>https://osf.io/institutions/rochester</a:t>
            </a:r>
            <a:r>
              <a:rPr lang="en-US" sz="2000" dirty="0">
                <a:ea typeface="+mn-lt"/>
                <a:cs typeface="+mn-lt"/>
              </a:rPr>
              <a:t> </a:t>
            </a:r>
          </a:p>
          <a:p>
            <a:pPr algn="ctr"/>
            <a:r>
              <a:rPr lang="en-US" sz="2000">
                <a:ea typeface="+mn-lt"/>
                <a:cs typeface="+mn-lt"/>
              </a:rPr>
              <a:t>Learn More: </a:t>
            </a:r>
            <a:r>
              <a:rPr lang="en-US" sz="2000" dirty="0">
                <a:ea typeface="+mn-lt"/>
                <a:cs typeface="+mn-lt"/>
                <a:hlinkClick r:id="rId4"/>
              </a:rPr>
              <a:t>https://libguides.lib.rochester.edu/osf</a:t>
            </a:r>
            <a:endParaRPr lang="en-US" sz="2000">
              <a:ea typeface="+mn-lt"/>
              <a:cs typeface="+mn-lt"/>
            </a:endParaRPr>
          </a:p>
        </p:txBody>
      </p:sp>
      <p:sp>
        <p:nvSpPr>
          <p:cNvPr id="2" name="Title 1">
            <a:extLst>
              <a:ext uri="{FF2B5EF4-FFF2-40B4-BE49-F238E27FC236}">
                <a16:creationId xmlns:a16="http://schemas.microsoft.com/office/drawing/2014/main" id="{5C3FFB3A-5952-5FC6-46B5-16A00C036983}"/>
              </a:ext>
              <a:ext uri="{C183D7F6-B498-43B3-948B-1728B52AA6E4}">
                <adec:decorative xmlns:adec="http://schemas.microsoft.com/office/drawing/2017/decorative" val="1"/>
              </a:ext>
            </a:extLst>
          </p:cNvPr>
          <p:cNvSpPr>
            <a:spLocks noGrp="1"/>
          </p:cNvSpPr>
          <p:nvPr>
            <p:ph type="title"/>
          </p:nvPr>
        </p:nvSpPr>
        <p:spPr>
          <a:xfrm>
            <a:off x="1167492" y="-1325563"/>
            <a:ext cx="9779183" cy="1325563"/>
          </a:xfrm>
        </p:spPr>
        <p:txBody>
          <a:bodyPr vert="horz" lIns="91440" tIns="45720" rIns="91440" bIns="45720" rtlCol="0" anchor="b">
            <a:noAutofit/>
          </a:bodyPr>
          <a:lstStyle/>
          <a:p>
            <a:r>
              <a:rPr lang="en-US" dirty="0"/>
              <a:t>OSF</a:t>
            </a:r>
          </a:p>
        </p:txBody>
      </p:sp>
    </p:spTree>
    <p:extLst>
      <p:ext uri="{BB962C8B-B14F-4D97-AF65-F5344CB8AC3E}">
        <p14:creationId xmlns:p14="http://schemas.microsoft.com/office/powerpoint/2010/main" val="3117472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946764-5F24-A23C-7D0E-D464BE30A35C}"/>
              </a:ext>
            </a:extLst>
          </p:cNvPr>
          <p:cNvSpPr>
            <a:spLocks noGrp="1"/>
          </p:cNvSpPr>
          <p:nvPr>
            <p:ph type="title"/>
          </p:nvPr>
        </p:nvSpPr>
        <p:spPr>
          <a:xfrm>
            <a:off x="1167492" y="-1325563"/>
            <a:ext cx="9779183" cy="1325563"/>
          </a:xfrm>
        </p:spPr>
        <p:txBody>
          <a:bodyPr vert="horz" lIns="91440" tIns="45720" rIns="91440" bIns="45720" rtlCol="0" anchor="b">
            <a:noAutofit/>
          </a:bodyPr>
          <a:lstStyle/>
          <a:p>
            <a:r>
              <a:rPr lang="en-US" dirty="0"/>
              <a:t>Protocols.io</a:t>
            </a:r>
          </a:p>
        </p:txBody>
      </p:sp>
      <p:sp>
        <p:nvSpPr>
          <p:cNvPr id="3" name="Content Placeholder 2">
            <a:extLst>
              <a:ext uri="{FF2B5EF4-FFF2-40B4-BE49-F238E27FC236}">
                <a16:creationId xmlns:a16="http://schemas.microsoft.com/office/drawing/2014/main" id="{21251DEB-6E0E-59F7-5969-E84502C6D01E}"/>
              </a:ext>
            </a:extLst>
          </p:cNvPr>
          <p:cNvSpPr>
            <a:spLocks noGrp="1"/>
          </p:cNvSpPr>
          <p:nvPr>
            <p:ph idx="1"/>
          </p:nvPr>
        </p:nvSpPr>
        <p:spPr>
          <a:xfrm>
            <a:off x="571500" y="1745592"/>
            <a:ext cx="11049000" cy="3366815"/>
          </a:xfrm>
        </p:spPr>
        <p:txBody>
          <a:bodyPr/>
          <a:lstStyle/>
          <a:p>
            <a:pPr>
              <a:buFont typeface="Arial" panose="020B0604020202020204" pitchFamily="34" charset="0"/>
              <a:buChar char="•"/>
            </a:pPr>
            <a:r>
              <a:rPr lang="en-US" sz="2800" dirty="0"/>
              <a:t>University of Rochester has </a:t>
            </a:r>
            <a:r>
              <a:rPr lang="en-US" sz="2800" b="1" dirty="0"/>
              <a:t>institutional access. [Free]</a:t>
            </a:r>
          </a:p>
          <a:p>
            <a:pPr>
              <a:buFont typeface="Arial" panose="020B0604020202020204" pitchFamily="34" charset="0"/>
              <a:buChar char="•"/>
            </a:pPr>
            <a:r>
              <a:rPr lang="en-US" sz="2800" dirty="0"/>
              <a:t>A </a:t>
            </a:r>
            <a:r>
              <a:rPr lang="en-US" sz="2800" b="1" dirty="0"/>
              <a:t>secure platform </a:t>
            </a:r>
            <a:r>
              <a:rPr lang="en-US" sz="2800" dirty="0"/>
              <a:t>where you can share methodology and protocols.</a:t>
            </a:r>
          </a:p>
          <a:p>
            <a:pPr>
              <a:buFont typeface="Arial" panose="020B0604020202020204" pitchFamily="34" charset="0"/>
              <a:buChar char="•"/>
            </a:pPr>
            <a:r>
              <a:rPr lang="en-US" sz="2800" b="1" dirty="0"/>
              <a:t>Version control </a:t>
            </a:r>
            <a:r>
              <a:rPr lang="en-US" sz="2800" dirty="0"/>
              <a:t>is built into the platform.</a:t>
            </a:r>
          </a:p>
          <a:p>
            <a:pPr>
              <a:buFont typeface="Arial" panose="020B0604020202020204" pitchFamily="34" charset="0"/>
              <a:buChar char="•"/>
            </a:pPr>
            <a:r>
              <a:rPr lang="en-US" sz="2800" dirty="0"/>
              <a:t>Allows for </a:t>
            </a:r>
            <a:r>
              <a:rPr lang="en-US" sz="2800" b="1" dirty="0"/>
              <a:t>private &amp; secure collaboration </a:t>
            </a:r>
            <a:r>
              <a:rPr lang="en-US" sz="2800" dirty="0"/>
              <a:t>with HIPAA compliance, audit trail, approval/signature, 2-factor authentication, encryption, VPC, and more.</a:t>
            </a:r>
          </a:p>
          <a:p>
            <a:pPr>
              <a:buFont typeface="Arial" panose="020B0604020202020204" pitchFamily="34" charset="0"/>
              <a:buChar char="•"/>
            </a:pPr>
            <a:r>
              <a:rPr lang="en-US" sz="2800" dirty="0"/>
              <a:t>Can </a:t>
            </a:r>
            <a:r>
              <a:rPr lang="en-US" sz="2800" b="1" dirty="0"/>
              <a:t>share publicly, and link to </a:t>
            </a:r>
            <a:r>
              <a:rPr lang="en-US" sz="2800" dirty="0"/>
              <a:t>in your publications and your readme.</a:t>
            </a:r>
          </a:p>
          <a:p>
            <a:pPr>
              <a:buFont typeface="Arial" panose="020B0604020202020204" pitchFamily="34" charset="0"/>
              <a:buChar char="•"/>
            </a:pPr>
            <a:r>
              <a:rPr lang="en-US" sz="2800" dirty="0"/>
              <a:t>Increases </a:t>
            </a:r>
            <a:r>
              <a:rPr lang="en-US" sz="2800" b="1" dirty="0"/>
              <a:t>reproducibility</a:t>
            </a:r>
            <a:r>
              <a:rPr lang="en-US" sz="2800" dirty="0"/>
              <a:t> of your research!</a:t>
            </a:r>
          </a:p>
          <a:p>
            <a:endParaRPr lang="en-US" sz="3600" dirty="0"/>
          </a:p>
        </p:txBody>
      </p:sp>
      <p:pic>
        <p:nvPicPr>
          <p:cNvPr id="5" name="Picture 2">
            <a:extLst>
              <a:ext uri="{FF2B5EF4-FFF2-40B4-BE49-F238E27FC236}">
                <a16:creationId xmlns:a16="http://schemas.microsoft.com/office/drawing/2014/main" id="{CF50F4B6-A519-8D1E-2267-35A7D7584ED9}"/>
              </a:ext>
              <a:ext uri="{C183D7F6-B498-43B3-948B-1728B52AA6E4}">
                <adec:decorative xmlns:adec="http://schemas.microsoft.com/office/drawing/2017/decorative" val="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0104" y="474122"/>
            <a:ext cx="5534025" cy="828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8940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43F67-9C70-4748-8C0C-3A7863422F99}"/>
              </a:ext>
            </a:extLst>
          </p:cNvPr>
          <p:cNvSpPr>
            <a:spLocks noGrp="1"/>
          </p:cNvSpPr>
          <p:nvPr>
            <p:ph type="title"/>
          </p:nvPr>
        </p:nvSpPr>
        <p:spPr/>
        <p:txBody>
          <a:bodyPr/>
          <a:lstStyle/>
          <a:p>
            <a:r>
              <a:rPr lang="en-US" dirty="0"/>
              <a:t>DMSP</a:t>
            </a:r>
          </a:p>
        </p:txBody>
      </p:sp>
      <p:sp>
        <p:nvSpPr>
          <p:cNvPr id="3" name="Content Placeholder 2">
            <a:extLst>
              <a:ext uri="{FF2B5EF4-FFF2-40B4-BE49-F238E27FC236}">
                <a16:creationId xmlns:a16="http://schemas.microsoft.com/office/drawing/2014/main" id="{95B371F2-DBA5-415A-82C8-651F587B857A}"/>
              </a:ext>
            </a:extLst>
          </p:cNvPr>
          <p:cNvSpPr>
            <a:spLocks noGrp="1"/>
          </p:cNvSpPr>
          <p:nvPr>
            <p:ph type="body" idx="1"/>
          </p:nvPr>
        </p:nvSpPr>
        <p:spPr>
          <a:xfrm>
            <a:off x="823543" y="2502165"/>
            <a:ext cx="9779183" cy="3436483"/>
          </a:xfrm>
        </p:spPr>
        <p:txBody>
          <a:bodyPr vert="horz" lIns="91440" tIns="45720" rIns="91440" bIns="45720" rtlCol="0" anchor="t">
            <a:normAutofit/>
          </a:bodyPr>
          <a:lstStyle/>
          <a:p>
            <a:r>
              <a:rPr lang="en-US" b="0" i="0" dirty="0">
                <a:effectLst/>
                <a:latin typeface="Arial" panose="020B0604020202020204" pitchFamily="34" charset="0"/>
              </a:rPr>
              <a:t>A Data Management and Sharing Plan (DMSP) is a document included in applicable NIH </a:t>
            </a:r>
            <a:r>
              <a:rPr lang="en-US" b="0" i="0" dirty="0">
                <a:effectLst/>
                <a:latin typeface="+mj-lt"/>
              </a:rPr>
              <a:t>proposals</a:t>
            </a:r>
            <a:r>
              <a:rPr lang="en-US" b="0" i="0" dirty="0">
                <a:effectLst/>
                <a:latin typeface="Arial" panose="020B0604020202020204" pitchFamily="34" charset="0"/>
              </a:rPr>
              <a:t> that prospectively outlines </a:t>
            </a:r>
            <a:r>
              <a:rPr lang="en-US" b="0" i="0" u="sng" dirty="0">
                <a:effectLst/>
                <a:latin typeface="Arial" panose="020B0604020202020204" pitchFamily="34" charset="0"/>
              </a:rPr>
              <a:t>how a research team intends to manage, preserve, and share the scientific data</a:t>
            </a:r>
            <a:r>
              <a:rPr lang="en-US" b="0" i="0" dirty="0">
                <a:effectLst/>
                <a:latin typeface="Arial" panose="020B0604020202020204" pitchFamily="34" charset="0"/>
              </a:rPr>
              <a:t> associated with the proposed work.</a:t>
            </a:r>
            <a:endParaRPr lang="en-US" dirty="0"/>
          </a:p>
        </p:txBody>
      </p:sp>
    </p:spTree>
    <p:extLst>
      <p:ext uri="{BB962C8B-B14F-4D97-AF65-F5344CB8AC3E}">
        <p14:creationId xmlns:p14="http://schemas.microsoft.com/office/powerpoint/2010/main" val="18139223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38EDF9-744B-4952-CD1D-DBD6C2DC5E06}"/>
              </a:ext>
            </a:extLst>
          </p:cNvPr>
          <p:cNvSpPr>
            <a:spLocks noGrp="1"/>
          </p:cNvSpPr>
          <p:nvPr>
            <p:ph type="title"/>
          </p:nvPr>
        </p:nvSpPr>
        <p:spPr>
          <a:xfrm>
            <a:off x="958583" y="193537"/>
            <a:ext cx="9779183" cy="559438"/>
          </a:xfrm>
        </p:spPr>
        <p:txBody>
          <a:bodyPr/>
          <a:lstStyle/>
          <a:p>
            <a:r>
              <a:rPr lang="en-US" dirty="0"/>
              <a:t>NIH Resources</a:t>
            </a:r>
          </a:p>
        </p:txBody>
      </p:sp>
      <p:sp>
        <p:nvSpPr>
          <p:cNvPr id="3" name="Content Placeholder 2">
            <a:extLst>
              <a:ext uri="{FF2B5EF4-FFF2-40B4-BE49-F238E27FC236}">
                <a16:creationId xmlns:a16="http://schemas.microsoft.com/office/drawing/2014/main" id="{21251DEB-6E0E-59F7-5969-E84502C6D01E}"/>
              </a:ext>
            </a:extLst>
          </p:cNvPr>
          <p:cNvSpPr>
            <a:spLocks noGrp="1"/>
          </p:cNvSpPr>
          <p:nvPr>
            <p:ph idx="1"/>
          </p:nvPr>
        </p:nvSpPr>
        <p:spPr>
          <a:xfrm>
            <a:off x="381000" y="1144000"/>
            <a:ext cx="11049000" cy="3366815"/>
          </a:xfrm>
        </p:spPr>
        <p:txBody>
          <a:bodyPr/>
          <a:lstStyle/>
          <a:p>
            <a:pPr marL="285750" indent="-285750">
              <a:buFont typeface="Arial" panose="020B0604020202020204" pitchFamily="34" charset="0"/>
              <a:buChar char="•"/>
            </a:pPr>
            <a:r>
              <a:rPr lang="en-US" sz="2400" b="0" i="0" dirty="0">
                <a:effectLst/>
                <a:latin typeface="Arial" panose="020B0604020202020204" pitchFamily="34" charset="0"/>
                <a:hlinkClick r:id="rId2"/>
              </a:rPr>
              <a:t>Link to the Policy &amp; Instructions on How to Write It</a:t>
            </a:r>
            <a:endParaRPr lang="en-US" sz="2400" b="0" i="0" dirty="0">
              <a:effectLst/>
              <a:latin typeface="Arial" panose="020B0604020202020204" pitchFamily="34" charset="0"/>
            </a:endParaRPr>
          </a:p>
          <a:p>
            <a:pPr marL="285750" indent="-285750">
              <a:buFont typeface="Arial" panose="020B0604020202020204" pitchFamily="34" charset="0"/>
              <a:buChar char="•"/>
            </a:pPr>
            <a:r>
              <a:rPr lang="en-US" sz="2400" b="0" i="0" dirty="0">
                <a:effectLst/>
                <a:latin typeface="Lato" panose="020F0502020204030203" pitchFamily="34" charset="0"/>
                <a:hlinkClick r:id="rId3"/>
              </a:rPr>
              <a:t>T</a:t>
            </a:r>
            <a:r>
              <a:rPr lang="en-US" sz="2400" b="0" i="0" dirty="0">
                <a:effectLst/>
                <a:latin typeface="Arial" panose="020B0604020202020204" pitchFamily="34" charset="0"/>
                <a:hlinkClick r:id="rId3"/>
              </a:rPr>
              <a:t>hat Constitutes as Research that Needs to Be Shared Under the NIH Policy</a:t>
            </a:r>
            <a:endParaRPr lang="en-US" sz="2400" b="0" i="0" dirty="0">
              <a:effectLst/>
              <a:latin typeface="Arial" panose="020B0604020202020204" pitchFamily="34" charset="0"/>
            </a:endParaRPr>
          </a:p>
          <a:p>
            <a:pPr marL="285750" indent="-285750">
              <a:buFont typeface="Arial" panose="020B0604020202020204" pitchFamily="34" charset="0"/>
              <a:buChar char="•"/>
            </a:pPr>
            <a:r>
              <a:rPr lang="en-US" sz="2400" dirty="0">
                <a:latin typeface="Arial" panose="020B0604020202020204" pitchFamily="34" charset="0"/>
                <a:hlinkClick r:id="rId4"/>
              </a:rPr>
              <a:t>Domain-Specific Data Repositories </a:t>
            </a:r>
            <a:endParaRPr lang="en-US" sz="2400" b="0" i="0" dirty="0">
              <a:effectLst/>
              <a:latin typeface="Arial" panose="020B0604020202020204" pitchFamily="34" charset="0"/>
            </a:endParaRPr>
          </a:p>
          <a:p>
            <a:pPr marL="285750" indent="-285750">
              <a:buFont typeface="Arial" panose="020B0604020202020204" pitchFamily="34" charset="0"/>
              <a:buChar char="•"/>
            </a:pPr>
            <a:r>
              <a:rPr lang="en-US" sz="2400" b="0" i="0" dirty="0">
                <a:effectLst/>
                <a:latin typeface="Arial" panose="020B0604020202020204" pitchFamily="34" charset="0"/>
                <a:hlinkClick r:id="rId5"/>
              </a:rPr>
              <a:t>Draft of a Template Supplied by NIH</a:t>
            </a:r>
            <a:endParaRPr lang="en-US" sz="2400" b="0" i="0" dirty="0">
              <a:effectLst/>
              <a:latin typeface="Arial" panose="020B0604020202020204" pitchFamily="34" charset="0"/>
            </a:endParaRPr>
          </a:p>
          <a:p>
            <a:pPr marL="285750" indent="-285750">
              <a:buFont typeface="Arial" panose="020B0604020202020204" pitchFamily="34" charset="0"/>
              <a:buChar char="•"/>
            </a:pPr>
            <a:r>
              <a:rPr lang="en-US" sz="2400" b="0" i="0" dirty="0">
                <a:effectLst/>
                <a:latin typeface="Arial" panose="020B0604020202020204" pitchFamily="34" charset="0"/>
                <a:hlinkClick r:id="rId6"/>
              </a:rPr>
              <a:t>Format, including citations, file names, file sizes font, hyperlinks, page limits,</a:t>
            </a:r>
            <a:br>
              <a:rPr lang="en-US" sz="2400" b="0" i="0" dirty="0">
                <a:effectLst/>
                <a:latin typeface="Lato" panose="020F0502020204030203" pitchFamily="34" charset="0"/>
                <a:hlinkClick r:id="rId6"/>
              </a:rPr>
            </a:br>
            <a:r>
              <a:rPr lang="en-US" sz="2400" b="0" i="0" dirty="0">
                <a:effectLst/>
                <a:latin typeface="Arial" panose="020B0604020202020204" pitchFamily="34" charset="0"/>
                <a:hlinkClick r:id="rId6"/>
              </a:rPr>
              <a:t>etc. </a:t>
            </a:r>
            <a:endParaRPr lang="en-US" sz="2400" b="0" i="0" dirty="0">
              <a:effectLst/>
              <a:latin typeface="Arial" panose="020B0604020202020204" pitchFamily="34" charset="0"/>
            </a:endParaRPr>
          </a:p>
          <a:p>
            <a:pPr marL="285750" indent="-285750">
              <a:buFont typeface="Arial" panose="020B0604020202020204" pitchFamily="34" charset="0"/>
              <a:buChar char="•"/>
            </a:pPr>
            <a:r>
              <a:rPr lang="en-US" sz="2400" b="0" i="0" dirty="0">
                <a:effectLst/>
                <a:latin typeface="Arial" panose="020B0604020202020204" pitchFamily="34" charset="0"/>
                <a:hlinkClick r:id="rId2"/>
              </a:rPr>
              <a:t>6 main elements to include</a:t>
            </a:r>
            <a:endParaRPr lang="en-US" sz="2400" b="0" i="0" dirty="0">
              <a:effectLst/>
              <a:latin typeface="Arial" panose="020B0604020202020204" pitchFamily="34" charset="0"/>
            </a:endParaRPr>
          </a:p>
          <a:p>
            <a:pPr marL="285750" indent="-285750">
              <a:buFont typeface="Arial" panose="020B0604020202020204" pitchFamily="34" charset="0"/>
              <a:buChar char="•"/>
            </a:pPr>
            <a:r>
              <a:rPr lang="en-US" sz="2400" b="0" i="0" dirty="0">
                <a:effectLst/>
                <a:latin typeface="Arial" panose="020B0604020202020204" pitchFamily="34" charset="0"/>
                <a:hlinkClick r:id="rId7"/>
              </a:rPr>
              <a:t>Budgeting for Data Management and Sharing</a:t>
            </a:r>
            <a:endParaRPr lang="en-US" sz="2400" b="0" i="0" dirty="0">
              <a:effectLst/>
              <a:latin typeface="Arial" panose="020B0604020202020204" pitchFamily="34" charset="0"/>
            </a:endParaRPr>
          </a:p>
          <a:p>
            <a:pPr marL="285750" indent="-285750">
              <a:buFont typeface="Arial" panose="020B0604020202020204" pitchFamily="34" charset="0"/>
              <a:buChar char="•"/>
            </a:pPr>
            <a:r>
              <a:rPr lang="en-US" sz="2400" b="0" i="0" dirty="0">
                <a:effectLst/>
                <a:latin typeface="Arial" panose="020B0604020202020204" pitchFamily="34" charset="0"/>
                <a:hlinkClick r:id="rId8"/>
              </a:rPr>
              <a:t>Submitting Human Genomic Data</a:t>
            </a:r>
            <a:endParaRPr lang="en-US" sz="2400" dirty="0">
              <a:latin typeface="Lato" panose="020F0502020204030203" pitchFamily="34" charset="0"/>
            </a:endParaRPr>
          </a:p>
          <a:p>
            <a:pPr marL="285750" indent="-285750">
              <a:buFont typeface="Arial" panose="020B0604020202020204" pitchFamily="34" charset="0"/>
              <a:buChar char="•"/>
            </a:pPr>
            <a:r>
              <a:rPr lang="en-US" sz="2400" b="0" i="0" dirty="0">
                <a:effectLst/>
                <a:latin typeface="Arial" panose="020B0604020202020204" pitchFamily="34" charset="0"/>
                <a:hlinkClick r:id="rId9"/>
              </a:rPr>
              <a:t>NIH FAQ, including information on human data, and when data should or should not be shared</a:t>
            </a:r>
            <a:endParaRPr lang="en-US" sz="3600" dirty="0"/>
          </a:p>
        </p:txBody>
      </p:sp>
    </p:spTree>
    <p:extLst>
      <p:ext uri="{BB962C8B-B14F-4D97-AF65-F5344CB8AC3E}">
        <p14:creationId xmlns:p14="http://schemas.microsoft.com/office/powerpoint/2010/main" val="309606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6"/>
          <p:cNvSpPr txBox="1">
            <a:spLocks noGrp="1"/>
          </p:cNvSpPr>
          <p:nvPr>
            <p:ph type="title"/>
          </p:nvPr>
        </p:nvSpPr>
        <p:spPr>
          <a:xfrm>
            <a:off x="5996667" y="361950"/>
            <a:ext cx="4321358" cy="979564"/>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780"/>
              </a:lnSpc>
              <a:spcBef>
                <a:spcPts val="0"/>
              </a:spcBef>
              <a:defRPr/>
            </a:pPr>
            <a:r>
              <a:rPr lang="en-US" sz="4000" dirty="0">
                <a:solidFill>
                  <a:srgbClr val="000000"/>
                </a:solidFill>
                <a:latin typeface="+mj-lt"/>
                <a:cs typeface="Calibri"/>
              </a:rPr>
              <a:t>Check Out</a:t>
            </a:r>
            <a:r>
              <a:rPr lang="en-US" sz="4000" b="1" dirty="0">
                <a:solidFill>
                  <a:srgbClr val="000000"/>
                </a:solidFill>
                <a:latin typeface="+mj-lt"/>
                <a:cs typeface="Calibri"/>
              </a:rPr>
              <a:t> </a:t>
            </a:r>
            <a:r>
              <a:rPr lang="en-US" sz="4000" dirty="0">
                <a:solidFill>
                  <a:srgbClr val="000000"/>
                </a:solidFill>
                <a:latin typeface="+mj-lt"/>
                <a:cs typeface="Calibri"/>
              </a:rPr>
              <a:t>Love Data Month!</a:t>
            </a:r>
            <a:endParaRPr kumimoji="0" lang="en-US" sz="4000" b="1" i="0" u="none" strike="noStrike" kern="1200" cap="none" spc="0" normalizeH="0" baseline="0" noProof="0" dirty="0">
              <a:ln>
                <a:noFill/>
              </a:ln>
              <a:solidFill>
                <a:srgbClr val="000000"/>
              </a:solidFill>
              <a:effectLst/>
              <a:uLnTx/>
              <a:uFillTx/>
              <a:latin typeface="+mj-lt"/>
              <a:cs typeface="Calibri"/>
            </a:endParaRPr>
          </a:p>
        </p:txBody>
      </p:sp>
      <p:sp>
        <p:nvSpPr>
          <p:cNvPr id="4" name="TextBox 3">
            <a:extLst>
              <a:ext uri="{FF2B5EF4-FFF2-40B4-BE49-F238E27FC236}">
                <a16:creationId xmlns:a16="http://schemas.microsoft.com/office/drawing/2014/main" id="{3990E89A-E84B-1441-A4FC-0805D5563034}"/>
              </a:ext>
            </a:extLst>
          </p:cNvPr>
          <p:cNvSpPr txBox="1"/>
          <p:nvPr/>
        </p:nvSpPr>
        <p:spPr>
          <a:xfrm>
            <a:off x="5397420" y="1711096"/>
            <a:ext cx="6799920" cy="3785652"/>
          </a:xfrm>
          <a:prstGeom prst="rect">
            <a:avLst/>
          </a:prstGeom>
          <a:noFill/>
        </p:spPr>
        <p:txBody>
          <a:bodyPr wrap="square" lIns="91440" tIns="45720" rIns="91440" bIns="45720" rtlCol="0" anchor="t">
            <a:spAutoFit/>
          </a:bodyPr>
          <a:lstStyle/>
          <a:p>
            <a:pPr marL="285750" indent="-285750">
              <a:buFont typeface="Arial"/>
              <a:buChar char="•"/>
            </a:pPr>
            <a:r>
              <a:rPr lang="en-US" sz="2000" dirty="0">
                <a:solidFill>
                  <a:srgbClr val="000000"/>
                </a:solidFill>
                <a:latin typeface="+mj-lt"/>
                <a:cs typeface="Calibri"/>
              </a:rPr>
              <a:t>Metadata &amp; Documentation</a:t>
            </a:r>
            <a:endParaRPr lang="en-US"/>
          </a:p>
          <a:p>
            <a:pPr marL="285750" indent="-285750">
              <a:buFont typeface="Arial"/>
              <a:buChar char="•"/>
            </a:pPr>
            <a:r>
              <a:rPr lang="en-US" sz="2000" dirty="0">
                <a:cs typeface="Calibri"/>
              </a:rPr>
              <a:t>Persistent Identifiers in Academic Networks: ORCID Advantage</a:t>
            </a:r>
          </a:p>
          <a:p>
            <a:pPr marL="285750" indent="-285750">
              <a:buFont typeface="Arial"/>
              <a:buChar char="•"/>
            </a:pPr>
            <a:r>
              <a:rPr lang="en-US" sz="2000" dirty="0">
                <a:cs typeface="Calibri"/>
              </a:rPr>
              <a:t>In 3D – XR for Data Viz</a:t>
            </a:r>
          </a:p>
          <a:p>
            <a:pPr marL="285750" indent="-285750">
              <a:buFont typeface="Arial"/>
              <a:buChar char="•"/>
            </a:pPr>
            <a:r>
              <a:rPr lang="en-US" sz="2000" dirty="0">
                <a:cs typeface="Calibri"/>
              </a:rPr>
              <a:t>Mapping the Past with QGIS</a:t>
            </a:r>
          </a:p>
          <a:p>
            <a:pPr marL="285750" indent="-285750">
              <a:buFont typeface="Arial"/>
              <a:buChar char="•"/>
            </a:pPr>
            <a:r>
              <a:rPr lang="en-US" sz="2000" dirty="0">
                <a:cs typeface="Calibri"/>
              </a:rPr>
              <a:t>Data Viz in Special Collections</a:t>
            </a:r>
          </a:p>
          <a:p>
            <a:pPr marL="285750" indent="-285750">
              <a:buFont typeface="Arial"/>
              <a:buChar char="•"/>
            </a:pPr>
            <a:r>
              <a:rPr lang="en-US" sz="2000" dirty="0">
                <a:cs typeface="Calibri"/>
              </a:rPr>
              <a:t>NSF &amp; DOE Public Access Plans</a:t>
            </a:r>
          </a:p>
          <a:p>
            <a:pPr marL="285750" indent="-285750">
              <a:buFont typeface="Arial"/>
              <a:buChar char="•"/>
            </a:pPr>
            <a:r>
              <a:rPr lang="en-US" sz="2000" dirty="0">
                <a:cs typeface="Calibri"/>
              </a:rPr>
              <a:t>3D Data in VISTA</a:t>
            </a:r>
          </a:p>
          <a:p>
            <a:pPr marL="285750" indent="-285750">
              <a:buFont typeface="Arial"/>
              <a:buChar char="•"/>
            </a:pPr>
            <a:r>
              <a:rPr lang="en-US" sz="2000" dirty="0">
                <a:cs typeface="Calibri"/>
              </a:rPr>
              <a:t>Panel: Ethics &amp; Governance</a:t>
            </a:r>
          </a:p>
          <a:p>
            <a:pPr marL="285750" indent="-285750">
              <a:buFont typeface="Arial"/>
              <a:buChar char="•"/>
            </a:pPr>
            <a:r>
              <a:rPr lang="en-US" sz="2000" dirty="0">
                <a:cs typeface="Calibri"/>
              </a:rPr>
              <a:t>Panel: Cultural Impact with Community-based Research</a:t>
            </a:r>
          </a:p>
          <a:p>
            <a:pPr marL="285750" indent="-285750">
              <a:buFont typeface="Arial"/>
              <a:buChar char="•"/>
            </a:pPr>
            <a:r>
              <a:rPr lang="en-US" sz="2000" dirty="0">
                <a:cs typeface="Calibri"/>
              </a:rPr>
              <a:t>Git Good with Data: Workshop for Version Control</a:t>
            </a:r>
          </a:p>
          <a:p>
            <a:pPr marL="285750" indent="-285750">
              <a:buFont typeface="Arial"/>
              <a:buChar char="•"/>
            </a:pPr>
            <a:r>
              <a:rPr lang="en-US" sz="2000" dirty="0">
                <a:cs typeface="Calibri"/>
              </a:rPr>
              <a:t>Spot the Robot: Recognizing AI-Generated A/V Material</a:t>
            </a:r>
          </a:p>
        </p:txBody>
      </p:sp>
      <p:sp>
        <p:nvSpPr>
          <p:cNvPr id="7" name="TextBox 6">
            <a:extLst>
              <a:ext uri="{FF2B5EF4-FFF2-40B4-BE49-F238E27FC236}">
                <a16:creationId xmlns:a16="http://schemas.microsoft.com/office/drawing/2014/main" id="{83DF2460-DFD9-F7E6-9273-23C49CE73489}"/>
              </a:ext>
            </a:extLst>
          </p:cNvPr>
          <p:cNvSpPr txBox="1"/>
          <p:nvPr/>
        </p:nvSpPr>
        <p:spPr>
          <a:xfrm>
            <a:off x="5752117" y="6015196"/>
            <a:ext cx="5914929" cy="461665"/>
          </a:xfrm>
          <a:prstGeom prst="rect">
            <a:avLst/>
          </a:prstGeom>
          <a:noFill/>
        </p:spPr>
        <p:txBody>
          <a:bodyPr wrap="square" lIns="91440" tIns="45720" rIns="91440" bIns="45720" anchor="t">
            <a:spAutoFit/>
          </a:bodyPr>
          <a:lstStyle/>
          <a:p>
            <a:r>
              <a:rPr lang="en-US" sz="2400" dirty="0">
                <a:solidFill>
                  <a:srgbClr val="666666"/>
                </a:solidFill>
                <a:latin typeface="Tenorite"/>
                <a:cs typeface="Arial"/>
                <a:hlinkClick r:id="rId2"/>
              </a:rPr>
              <a:t>https://libguides.lib.rochester.edu/lovedata</a:t>
            </a:r>
            <a:endParaRPr lang="en-US" sz="2400" dirty="0">
              <a:latin typeface="Tenorite"/>
            </a:endParaRPr>
          </a:p>
        </p:txBody>
      </p:sp>
      <p:pic>
        <p:nvPicPr>
          <p:cNvPr id="2" name="Picture 1" descr="A poster of a love data month&#10;&#10;Description automatically generated">
            <a:extLst>
              <a:ext uri="{FF2B5EF4-FFF2-40B4-BE49-F238E27FC236}">
                <a16:creationId xmlns:a16="http://schemas.microsoft.com/office/drawing/2014/main" id="{3401035C-1C17-C8DE-9DFF-377236BAF049}"/>
              </a:ext>
            </a:extLst>
          </p:cNvPr>
          <p:cNvPicPr>
            <a:picLocks noChangeAspect="1"/>
          </p:cNvPicPr>
          <p:nvPr/>
        </p:nvPicPr>
        <p:blipFill>
          <a:blip r:embed="rId3"/>
          <a:stretch>
            <a:fillRect/>
          </a:stretch>
        </p:blipFill>
        <p:spPr>
          <a:xfrm>
            <a:off x="144209" y="161925"/>
            <a:ext cx="5055108" cy="6534150"/>
          </a:xfrm>
          <a:prstGeom prst="rect">
            <a:avLst/>
          </a:prstGeom>
        </p:spPr>
      </p:pic>
    </p:spTree>
    <p:extLst>
      <p:ext uri="{BB962C8B-B14F-4D97-AF65-F5344CB8AC3E}">
        <p14:creationId xmlns:p14="http://schemas.microsoft.com/office/powerpoint/2010/main" val="88042364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6"/>
          <p:cNvSpPr txBox="1">
            <a:spLocks noGrp="1"/>
          </p:cNvSpPr>
          <p:nvPr>
            <p:ph type="title"/>
          </p:nvPr>
        </p:nvSpPr>
        <p:spPr>
          <a:xfrm>
            <a:off x="1167492" y="381000"/>
            <a:ext cx="9779183" cy="492251"/>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defPPr>
              <a:defRPr lang="en-US"/>
            </a:defPPr>
            <a:lvl1pPr marL="0" algn="l" defTabSz="609539" rtl="0" eaLnBrk="1" latinLnBrk="0" hangingPunct="1">
              <a:defRPr sz="1200" kern="1200">
                <a:solidFill>
                  <a:schemeClr val="tx1"/>
                </a:solidFill>
                <a:latin typeface="+mn-lt"/>
                <a:ea typeface="+mn-ea"/>
                <a:cs typeface="+mn-cs"/>
              </a:defRPr>
            </a:lvl1pPr>
            <a:lvl2pPr marL="304770" algn="l" defTabSz="609539" rtl="0" eaLnBrk="1" latinLnBrk="0" hangingPunct="1">
              <a:defRPr sz="1200" kern="1200">
                <a:solidFill>
                  <a:schemeClr val="tx1"/>
                </a:solidFill>
                <a:latin typeface="+mn-lt"/>
                <a:ea typeface="+mn-ea"/>
                <a:cs typeface="+mn-cs"/>
              </a:defRPr>
            </a:lvl2pPr>
            <a:lvl3pPr marL="609539" algn="l" defTabSz="609539" rtl="0" eaLnBrk="1" latinLnBrk="0" hangingPunct="1">
              <a:defRPr sz="1200" kern="1200">
                <a:solidFill>
                  <a:schemeClr val="tx1"/>
                </a:solidFill>
                <a:latin typeface="+mn-lt"/>
                <a:ea typeface="+mn-ea"/>
                <a:cs typeface="+mn-cs"/>
              </a:defRPr>
            </a:lvl3pPr>
            <a:lvl4pPr marL="914309" algn="l" defTabSz="609539" rtl="0" eaLnBrk="1" latinLnBrk="0" hangingPunct="1">
              <a:defRPr sz="1200" kern="1200">
                <a:solidFill>
                  <a:schemeClr val="tx1"/>
                </a:solidFill>
                <a:latin typeface="+mn-lt"/>
                <a:ea typeface="+mn-ea"/>
                <a:cs typeface="+mn-cs"/>
              </a:defRPr>
            </a:lvl4pPr>
            <a:lvl5pPr marL="1219078" algn="l" defTabSz="609539" rtl="0" eaLnBrk="1" latinLnBrk="0" hangingPunct="1">
              <a:defRPr sz="1200" kern="1200">
                <a:solidFill>
                  <a:schemeClr val="tx1"/>
                </a:solidFill>
                <a:latin typeface="+mn-lt"/>
                <a:ea typeface="+mn-ea"/>
                <a:cs typeface="+mn-cs"/>
              </a:defRPr>
            </a:lvl5pPr>
            <a:lvl6pPr marL="1523848" algn="l" defTabSz="609539" rtl="0" eaLnBrk="1" latinLnBrk="0" hangingPunct="1">
              <a:defRPr sz="1200" kern="1200">
                <a:solidFill>
                  <a:schemeClr val="tx1"/>
                </a:solidFill>
                <a:latin typeface="+mn-lt"/>
                <a:ea typeface="+mn-ea"/>
                <a:cs typeface="+mn-cs"/>
              </a:defRPr>
            </a:lvl6pPr>
            <a:lvl7pPr marL="1828617" algn="l" defTabSz="609539" rtl="0" eaLnBrk="1" latinLnBrk="0" hangingPunct="1">
              <a:defRPr sz="1200" kern="1200">
                <a:solidFill>
                  <a:schemeClr val="tx1"/>
                </a:solidFill>
                <a:latin typeface="+mn-lt"/>
                <a:ea typeface="+mn-ea"/>
                <a:cs typeface="+mn-cs"/>
              </a:defRPr>
            </a:lvl7pPr>
            <a:lvl8pPr marL="2133387" algn="l" defTabSz="609539" rtl="0" eaLnBrk="1" latinLnBrk="0" hangingPunct="1">
              <a:defRPr sz="1200" kern="1200">
                <a:solidFill>
                  <a:schemeClr val="tx1"/>
                </a:solidFill>
                <a:latin typeface="+mn-lt"/>
                <a:ea typeface="+mn-ea"/>
                <a:cs typeface="+mn-cs"/>
              </a:defRPr>
            </a:lvl8pPr>
            <a:lvl9pPr marL="2438156" algn="l" defTabSz="609539" rtl="0" eaLnBrk="1" latinLnBrk="0" hangingPunct="1">
              <a:defRPr sz="1200" kern="1200">
                <a:solidFill>
                  <a:schemeClr val="tx1"/>
                </a:solidFill>
                <a:latin typeface="+mn-lt"/>
                <a:ea typeface="+mn-ea"/>
                <a:cs typeface="+mn-cs"/>
              </a:defRPr>
            </a:lvl9pPr>
          </a:lstStyle>
          <a:p>
            <a:pPr algn="ctr" defTabSz="609630">
              <a:lnSpc>
                <a:spcPts val="3780"/>
              </a:lnSpc>
              <a:spcBef>
                <a:spcPts val="0"/>
              </a:spcBef>
              <a:defRPr/>
            </a:pPr>
            <a:r>
              <a:rPr lang="en-US" sz="4000" b="1" dirty="0">
                <a:solidFill>
                  <a:srgbClr val="000000"/>
                </a:solidFill>
                <a:latin typeface="+mj-lt"/>
                <a:cs typeface="Calibri"/>
              </a:rPr>
              <a:t>Please fill out our survey! </a:t>
            </a:r>
            <a:endParaRPr kumimoji="0" lang="en-US" sz="4000" b="1" i="0" u="none" strike="noStrike" kern="1200" cap="none" spc="0" normalizeH="0" baseline="0" noProof="0" dirty="0">
              <a:ln>
                <a:noFill/>
              </a:ln>
              <a:solidFill>
                <a:srgbClr val="000000"/>
              </a:solidFill>
              <a:effectLst/>
              <a:uLnTx/>
              <a:uFillTx/>
              <a:latin typeface="+mj-lt"/>
              <a:cs typeface="Calibri"/>
            </a:endParaRPr>
          </a:p>
        </p:txBody>
      </p:sp>
      <p:pic>
        <p:nvPicPr>
          <p:cNvPr id="12" name="Graphic 11">
            <a:extLst>
              <a:ext uri="{FF2B5EF4-FFF2-40B4-BE49-F238E27FC236}">
                <a16:creationId xmlns:a16="http://schemas.microsoft.com/office/drawing/2014/main" id="{6244AED3-6DB2-493A-5391-504D84F24DA2}"/>
              </a:ext>
              <a:ext uri="{C183D7F6-B498-43B3-948B-1728B52AA6E4}">
                <adec:decorative xmlns:adec="http://schemas.microsoft.com/office/drawing/2017/decorative" val="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569229" y="3894222"/>
            <a:ext cx="2008150" cy="2008150"/>
          </a:xfrm>
          <a:prstGeom prst="rect">
            <a:avLst/>
          </a:prstGeom>
        </p:spPr>
      </p:pic>
      <p:sp>
        <p:nvSpPr>
          <p:cNvPr id="4" name="TextBox 3">
            <a:extLst>
              <a:ext uri="{FF2B5EF4-FFF2-40B4-BE49-F238E27FC236}">
                <a16:creationId xmlns:a16="http://schemas.microsoft.com/office/drawing/2014/main" id="{3990E89A-E84B-1441-A4FC-0805D5563034}"/>
              </a:ext>
            </a:extLst>
          </p:cNvPr>
          <p:cNvSpPr txBox="1"/>
          <p:nvPr/>
        </p:nvSpPr>
        <p:spPr>
          <a:xfrm>
            <a:off x="3641265" y="998996"/>
            <a:ext cx="4582160" cy="369332"/>
          </a:xfrm>
          <a:prstGeom prst="rect">
            <a:avLst/>
          </a:prstGeom>
          <a:noFill/>
        </p:spPr>
        <p:txBody>
          <a:bodyPr wrap="square" rtlCol="0">
            <a:spAutoFit/>
          </a:bodyPr>
          <a:lstStyle/>
          <a:p>
            <a:pPr algn="ctr"/>
            <a:r>
              <a:rPr lang="en-US" sz="1800" b="1" dirty="0">
                <a:solidFill>
                  <a:srgbClr val="000000"/>
                </a:solidFill>
                <a:latin typeface="+mj-lt"/>
                <a:cs typeface="Calibri"/>
              </a:rPr>
              <a:t>It will take only a few minutes.</a:t>
            </a:r>
            <a:endParaRPr lang="en-US" dirty="0"/>
          </a:p>
        </p:txBody>
      </p:sp>
      <p:sp>
        <p:nvSpPr>
          <p:cNvPr id="13" name="Speech Bubble: Rectangle with Corners Rounded 12">
            <a:extLst>
              <a:ext uri="{FF2B5EF4-FFF2-40B4-BE49-F238E27FC236}">
                <a16:creationId xmlns:a16="http://schemas.microsoft.com/office/drawing/2014/main" id="{7B731DB7-BCC9-A62B-DDC8-B70656F9D87F}"/>
              </a:ext>
            </a:extLst>
          </p:cNvPr>
          <p:cNvSpPr/>
          <p:nvPr/>
        </p:nvSpPr>
        <p:spPr>
          <a:xfrm flipH="1">
            <a:off x="7448365" y="3087673"/>
            <a:ext cx="2423604" cy="1475532"/>
          </a:xfrm>
          <a:prstGeom prst="wedgeRoundRectCallo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200" dirty="0"/>
              <a:t>Thank you very much!</a:t>
            </a:r>
          </a:p>
        </p:txBody>
      </p:sp>
      <p:pic>
        <p:nvPicPr>
          <p:cNvPr id="3" name="Picture 2">
            <a:extLst>
              <a:ext uri="{FF2B5EF4-FFF2-40B4-BE49-F238E27FC236}">
                <a16:creationId xmlns:a16="http://schemas.microsoft.com/office/drawing/2014/main" id="{12353E68-47D7-8754-0228-B7A6A7EA8E6A}"/>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585798" y="1914592"/>
            <a:ext cx="3663096" cy="3689638"/>
          </a:xfrm>
          <a:prstGeom prst="rect">
            <a:avLst/>
          </a:prstGeom>
        </p:spPr>
      </p:pic>
      <p:sp>
        <p:nvSpPr>
          <p:cNvPr id="7" name="TextBox 6">
            <a:extLst>
              <a:ext uri="{FF2B5EF4-FFF2-40B4-BE49-F238E27FC236}">
                <a16:creationId xmlns:a16="http://schemas.microsoft.com/office/drawing/2014/main" id="{83DF2460-DFD9-F7E6-9273-23C49CE73489}"/>
              </a:ext>
            </a:extLst>
          </p:cNvPr>
          <p:cNvSpPr txBox="1"/>
          <p:nvPr/>
        </p:nvSpPr>
        <p:spPr>
          <a:xfrm>
            <a:off x="181841" y="5919661"/>
            <a:ext cx="7097734" cy="461665"/>
          </a:xfrm>
          <a:prstGeom prst="rect">
            <a:avLst/>
          </a:prstGeom>
          <a:noFill/>
        </p:spPr>
        <p:txBody>
          <a:bodyPr wrap="square">
            <a:spAutoFit/>
          </a:bodyPr>
          <a:lstStyle/>
          <a:p>
            <a:r>
              <a:rPr lang="en-US" sz="2400" dirty="0">
                <a:hlinkClick r:id="rId5"/>
              </a:rPr>
              <a:t>https://rochester.libwizard.com/f/NIHDMSP_Survey</a:t>
            </a:r>
            <a:r>
              <a:rPr lang="en-US" sz="2400" dirty="0"/>
              <a:t> </a:t>
            </a:r>
          </a:p>
        </p:txBody>
      </p:sp>
    </p:spTree>
    <p:extLst>
      <p:ext uri="{BB962C8B-B14F-4D97-AF65-F5344CB8AC3E}">
        <p14:creationId xmlns:p14="http://schemas.microsoft.com/office/powerpoint/2010/main" val="862658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60295B-54B9-4937-90E3-BAB9CE69E30B}"/>
              </a:ext>
            </a:extLst>
          </p:cNvPr>
          <p:cNvSpPr>
            <a:spLocks noGrp="1"/>
          </p:cNvSpPr>
          <p:nvPr>
            <p:ph type="ctrTitle"/>
          </p:nvPr>
        </p:nvSpPr>
        <p:spPr>
          <a:xfrm>
            <a:off x="873880" y="2091246"/>
            <a:ext cx="6245912" cy="1642554"/>
          </a:xfrm>
        </p:spPr>
        <p:txBody>
          <a:bodyPr/>
          <a:lstStyle/>
          <a:p>
            <a:r>
              <a:rPr lang="en-US" dirty="0"/>
              <a:t>Q&amp;A</a:t>
            </a:r>
          </a:p>
        </p:txBody>
      </p:sp>
    </p:spTree>
    <p:extLst>
      <p:ext uri="{BB962C8B-B14F-4D97-AF65-F5344CB8AC3E}">
        <p14:creationId xmlns:p14="http://schemas.microsoft.com/office/powerpoint/2010/main" val="135874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2DE2F68-3DEC-C18E-3C4E-FCFC0A587B5E}"/>
              </a:ext>
              <a:ext uri="{C183D7F6-B498-43B3-948B-1728B52AA6E4}">
                <adec:decorative xmlns:adec="http://schemas.microsoft.com/office/drawing/2017/decorative" val="1"/>
              </a:ext>
            </a:extLst>
          </p:cNvPr>
          <p:cNvPicPr>
            <a:picLocks noChangeAspect="1"/>
          </p:cNvPicPr>
          <p:nvPr/>
        </p:nvPicPr>
        <p:blipFill rotWithShape="1">
          <a:blip r:embed="rId3">
            <a:alphaModFix/>
          </a:blip>
          <a:srcRect t="15730"/>
          <a:stretch/>
        </p:blipFill>
        <p:spPr>
          <a:xfrm>
            <a:off x="-2" y="-5512"/>
            <a:ext cx="12191980" cy="6857990"/>
          </a:xfrm>
          <a:prstGeom prst="rect">
            <a:avLst/>
          </a:prstGeom>
        </p:spPr>
      </p:pic>
      <p:sp>
        <p:nvSpPr>
          <p:cNvPr id="4" name="Rectangle 3">
            <a:extLst>
              <a:ext uri="{FF2B5EF4-FFF2-40B4-BE49-F238E27FC236}">
                <a16:creationId xmlns:a16="http://schemas.microsoft.com/office/drawing/2014/main" id="{7FAA7C41-ED01-7641-5857-D7AE373845D4}"/>
              </a:ext>
              <a:ext uri="{C183D7F6-B498-43B3-948B-1728B52AA6E4}">
                <adec:decorative xmlns:adec="http://schemas.microsoft.com/office/drawing/2017/decorative" val="1"/>
              </a:ext>
            </a:extLst>
          </p:cNvPr>
          <p:cNvSpPr/>
          <p:nvPr/>
        </p:nvSpPr>
        <p:spPr>
          <a:xfrm>
            <a:off x="-2" y="4926563"/>
            <a:ext cx="12192002" cy="1920282"/>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E9EA9FB-CACF-B542-A070-4CDACFDBF017}"/>
              </a:ext>
            </a:extLst>
          </p:cNvPr>
          <p:cNvSpPr>
            <a:spLocks noGrp="1"/>
          </p:cNvSpPr>
          <p:nvPr>
            <p:ph type="ctrTitle"/>
          </p:nvPr>
        </p:nvSpPr>
        <p:spPr>
          <a:xfrm>
            <a:off x="1631362" y="5255768"/>
            <a:ext cx="5515672" cy="1261872"/>
          </a:xfrm>
        </p:spPr>
        <p:txBody>
          <a:bodyPr anchor="ctr">
            <a:normAutofit/>
          </a:bodyPr>
          <a:lstStyle/>
          <a:p>
            <a:pPr algn="ctr"/>
            <a:r>
              <a:rPr lang="en-US" sz="2800" b="1" dirty="0">
                <a:solidFill>
                  <a:schemeClr val="bg1"/>
                </a:solidFill>
                <a:latin typeface="Goudy Old Style"/>
              </a:rPr>
              <a:t>Mastering Your NIH </a:t>
            </a:r>
            <a:br>
              <a:rPr lang="en-US" sz="2800" b="1" dirty="0">
                <a:solidFill>
                  <a:schemeClr val="bg1"/>
                </a:solidFill>
                <a:latin typeface="Goudy Old Style"/>
              </a:rPr>
            </a:br>
            <a:r>
              <a:rPr lang="en-US" sz="2800" b="1" dirty="0">
                <a:solidFill>
                  <a:schemeClr val="bg1"/>
                </a:solidFill>
                <a:latin typeface="Goudy Old Style"/>
              </a:rPr>
              <a:t>Data Management and Sharing Plan</a:t>
            </a:r>
          </a:p>
        </p:txBody>
      </p:sp>
      <p:sp>
        <p:nvSpPr>
          <p:cNvPr id="3" name="Subtitle 2">
            <a:extLst>
              <a:ext uri="{FF2B5EF4-FFF2-40B4-BE49-F238E27FC236}">
                <a16:creationId xmlns:a16="http://schemas.microsoft.com/office/drawing/2014/main" id="{E760BF93-EDA3-D943-9E91-758E94E4208B}"/>
              </a:ext>
            </a:extLst>
          </p:cNvPr>
          <p:cNvSpPr>
            <a:spLocks noGrp="1"/>
          </p:cNvSpPr>
          <p:nvPr>
            <p:ph type="subTitle" idx="1"/>
          </p:nvPr>
        </p:nvSpPr>
        <p:spPr>
          <a:xfrm>
            <a:off x="8504118" y="5318234"/>
            <a:ext cx="3687882" cy="1097806"/>
          </a:xfrm>
        </p:spPr>
        <p:txBody>
          <a:bodyPr vert="horz" lIns="91440" tIns="45720" rIns="91440" bIns="45720" rtlCol="0" anchor="ctr">
            <a:normAutofit/>
          </a:bodyPr>
          <a:lstStyle/>
          <a:p>
            <a:pPr algn="l"/>
            <a:r>
              <a:rPr lang="en-US" sz="2000" b="1" dirty="0">
                <a:solidFill>
                  <a:schemeClr val="bg1"/>
                </a:solidFill>
                <a:latin typeface="Goudy Old Style"/>
                <a:ea typeface="+mn-lt"/>
                <a:cs typeface="+mn-lt"/>
              </a:rPr>
              <a:t>Heather Owen, Data Librarian</a:t>
            </a:r>
          </a:p>
          <a:p>
            <a:pPr algn="l"/>
            <a:r>
              <a:rPr lang="en-US" sz="2000" b="1" dirty="0">
                <a:solidFill>
                  <a:schemeClr val="bg1"/>
                </a:solidFill>
                <a:latin typeface="Goudy Old Style"/>
                <a:ea typeface="+mn-lt"/>
                <a:cs typeface="+mn-lt"/>
                <a:hlinkClick r:id="rId4">
                  <a:extLst>
                    <a:ext uri="{A12FA001-AC4F-418D-AE19-62706E023703}">
                      <ahyp:hlinkClr xmlns:ahyp="http://schemas.microsoft.com/office/drawing/2018/hyperlinkcolor" val="tx"/>
                    </a:ext>
                  </a:extLst>
                </a:hlinkClick>
              </a:rPr>
              <a:t>howen@library.rochester.edu</a:t>
            </a:r>
            <a:r>
              <a:rPr lang="en-US" sz="2000" b="1" dirty="0">
                <a:solidFill>
                  <a:schemeClr val="bg1"/>
                </a:solidFill>
                <a:latin typeface="Goudy Old Style"/>
                <a:ea typeface="+mn-lt"/>
                <a:cs typeface="+mn-lt"/>
              </a:rPr>
              <a:t> </a:t>
            </a:r>
          </a:p>
        </p:txBody>
      </p:sp>
      <p:pic>
        <p:nvPicPr>
          <p:cNvPr id="6" name="Picture 5">
            <a:extLst>
              <a:ext uri="{FF2B5EF4-FFF2-40B4-BE49-F238E27FC236}">
                <a16:creationId xmlns:a16="http://schemas.microsoft.com/office/drawing/2014/main" id="{FB5B0779-1A38-DD0D-92D9-6FC0C3078710}"/>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147638" y="142875"/>
            <a:ext cx="2486025" cy="457200"/>
          </a:xfrm>
          <a:prstGeom prst="rect">
            <a:avLst/>
          </a:prstGeom>
        </p:spPr>
      </p:pic>
      <p:sp>
        <p:nvSpPr>
          <p:cNvPr id="7" name="Minus Sign 6">
            <a:extLst>
              <a:ext uri="{FF2B5EF4-FFF2-40B4-BE49-F238E27FC236}">
                <a16:creationId xmlns:a16="http://schemas.microsoft.com/office/drawing/2014/main" id="{6B5B2D07-59C2-92B9-0600-1C1AD504278D}"/>
              </a:ext>
            </a:extLst>
          </p:cNvPr>
          <p:cNvSpPr/>
          <p:nvPr/>
        </p:nvSpPr>
        <p:spPr>
          <a:xfrm>
            <a:off x="7998373" y="3885797"/>
            <a:ext cx="180936" cy="4001814"/>
          </a:xfrm>
          <a:prstGeom prst="mathMinus">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Tree>
    <p:extLst>
      <p:ext uri="{BB962C8B-B14F-4D97-AF65-F5344CB8AC3E}">
        <p14:creationId xmlns:p14="http://schemas.microsoft.com/office/powerpoint/2010/main" val="3123367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43F67-9C70-4748-8C0C-3A7863422F99}"/>
              </a:ext>
            </a:extLst>
          </p:cNvPr>
          <p:cNvSpPr>
            <a:spLocks noGrp="1"/>
          </p:cNvSpPr>
          <p:nvPr>
            <p:ph type="title"/>
          </p:nvPr>
        </p:nvSpPr>
        <p:spPr/>
        <p:txBody>
          <a:bodyPr/>
          <a:lstStyle/>
          <a:p>
            <a:r>
              <a:rPr lang="en-US" dirty="0"/>
              <a:t>In Summary…</a:t>
            </a:r>
          </a:p>
        </p:txBody>
      </p:sp>
      <p:sp>
        <p:nvSpPr>
          <p:cNvPr id="3" name="Content Placeholder 2">
            <a:extLst>
              <a:ext uri="{FF2B5EF4-FFF2-40B4-BE49-F238E27FC236}">
                <a16:creationId xmlns:a16="http://schemas.microsoft.com/office/drawing/2014/main" id="{95B371F2-DBA5-415A-82C8-651F587B857A}"/>
              </a:ext>
            </a:extLst>
          </p:cNvPr>
          <p:cNvSpPr>
            <a:spLocks noGrp="1"/>
          </p:cNvSpPr>
          <p:nvPr>
            <p:ph type="body" idx="1"/>
          </p:nvPr>
        </p:nvSpPr>
        <p:spPr>
          <a:xfrm>
            <a:off x="823543" y="2502165"/>
            <a:ext cx="9779183" cy="3436483"/>
          </a:xfrm>
        </p:spPr>
        <p:txBody>
          <a:bodyPr vert="horz" lIns="91440" tIns="45720" rIns="91440" bIns="45720" rtlCol="0" anchor="t">
            <a:normAutofit/>
          </a:bodyPr>
          <a:lstStyle/>
          <a:p>
            <a:r>
              <a:rPr lang="en-US" b="0" i="0" dirty="0">
                <a:effectLst/>
                <a:latin typeface="+mj-lt"/>
              </a:rPr>
              <a:t>Researchers applying for NIH funding need to:</a:t>
            </a:r>
          </a:p>
          <a:p>
            <a:pPr marL="342900" indent="-342900">
              <a:buFont typeface="Arial" panose="020B0604020202020204" pitchFamily="34" charset="0"/>
              <a:buChar char="•"/>
            </a:pPr>
            <a:r>
              <a:rPr lang="en-US" dirty="0">
                <a:latin typeface="+mj-lt"/>
              </a:rPr>
              <a:t>Write a DMSP as part of their grant application</a:t>
            </a:r>
          </a:p>
          <a:p>
            <a:pPr marL="342900" indent="-342900">
              <a:buFont typeface="Arial" panose="020B0604020202020204" pitchFamily="34" charset="0"/>
              <a:buChar char="•"/>
            </a:pPr>
            <a:r>
              <a:rPr lang="en-US" dirty="0">
                <a:latin typeface="+mj-lt"/>
              </a:rPr>
              <a:t>Comply with it (therefore, share their scientific data)</a:t>
            </a:r>
          </a:p>
        </p:txBody>
      </p:sp>
    </p:spTree>
    <p:extLst>
      <p:ext uri="{BB962C8B-B14F-4D97-AF65-F5344CB8AC3E}">
        <p14:creationId xmlns:p14="http://schemas.microsoft.com/office/powerpoint/2010/main" val="1549497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256B7E-1633-44AB-8584-82DF5B726834}"/>
              </a:ext>
            </a:extLst>
          </p:cNvPr>
          <p:cNvSpPr>
            <a:spLocks noGrp="1"/>
          </p:cNvSpPr>
          <p:nvPr>
            <p:ph type="title"/>
          </p:nvPr>
        </p:nvSpPr>
        <p:spPr>
          <a:xfrm>
            <a:off x="1167492" y="381001"/>
            <a:ext cx="9779183" cy="818626"/>
          </a:xfrm>
        </p:spPr>
        <p:txBody>
          <a:bodyPr/>
          <a:lstStyle/>
          <a:p>
            <a:r>
              <a:rPr lang="en-US" dirty="0"/>
              <a:t>What is Scientific Data?</a:t>
            </a:r>
          </a:p>
        </p:txBody>
      </p:sp>
      <p:sp>
        <p:nvSpPr>
          <p:cNvPr id="3" name="Text Placeholder 2">
            <a:extLst>
              <a:ext uri="{FF2B5EF4-FFF2-40B4-BE49-F238E27FC236}">
                <a16:creationId xmlns:a16="http://schemas.microsoft.com/office/drawing/2014/main" id="{EFB90AB4-D228-4548-B072-726498212362}"/>
              </a:ext>
            </a:extLst>
          </p:cNvPr>
          <p:cNvSpPr>
            <a:spLocks noGrp="1"/>
          </p:cNvSpPr>
          <p:nvPr>
            <p:ph idx="11"/>
          </p:nvPr>
        </p:nvSpPr>
        <p:spPr>
          <a:xfrm>
            <a:off x="1167493" y="1483175"/>
            <a:ext cx="4663440" cy="522514"/>
          </a:xfrm>
        </p:spPr>
        <p:txBody>
          <a:bodyPr/>
          <a:lstStyle/>
          <a:p>
            <a:r>
              <a:rPr lang="en-US" dirty="0"/>
              <a:t>It includes…</a:t>
            </a:r>
          </a:p>
        </p:txBody>
      </p:sp>
      <p:sp>
        <p:nvSpPr>
          <p:cNvPr id="4" name="Content Placeholder 3">
            <a:extLst>
              <a:ext uri="{FF2B5EF4-FFF2-40B4-BE49-F238E27FC236}">
                <a16:creationId xmlns:a16="http://schemas.microsoft.com/office/drawing/2014/main" id="{950677C9-3E42-427F-93B8-526692906471}"/>
              </a:ext>
            </a:extLst>
          </p:cNvPr>
          <p:cNvSpPr>
            <a:spLocks noGrp="1"/>
          </p:cNvSpPr>
          <p:nvPr>
            <p:ph idx="1"/>
          </p:nvPr>
        </p:nvSpPr>
        <p:spPr>
          <a:xfrm>
            <a:off x="1167492" y="2035205"/>
            <a:ext cx="4663440" cy="2828613"/>
          </a:xfrm>
        </p:spPr>
        <p:txBody>
          <a:bodyPr vert="horz" lIns="91440" tIns="45720" rIns="91440" bIns="45720" rtlCol="0" anchor="t">
            <a:normAutofit/>
          </a:bodyPr>
          <a:lstStyle/>
          <a:p>
            <a:pPr marL="342900" indent="-342900">
              <a:buFont typeface="Arial" panose="020B0604020202020204" pitchFamily="34" charset="0"/>
              <a:buChar char="•"/>
            </a:pPr>
            <a:r>
              <a:rPr lang="en-US" b="0" i="0" dirty="0">
                <a:effectLst/>
                <a:latin typeface="+mj-lt"/>
              </a:rPr>
              <a:t>Any data commonly accepted in the scientific community as of </a:t>
            </a:r>
            <a:r>
              <a:rPr lang="en-US" b="0" i="0" u="sng" dirty="0">
                <a:effectLst/>
                <a:latin typeface="+mj-lt"/>
              </a:rPr>
              <a:t>sufficient quality to validate and replicate research findings</a:t>
            </a:r>
            <a:r>
              <a:rPr lang="en-US" b="0" i="0" dirty="0">
                <a:effectLst/>
                <a:latin typeface="+mj-lt"/>
              </a:rPr>
              <a:t>, regardless of whether the data are used to support scholarly publications</a:t>
            </a:r>
          </a:p>
          <a:p>
            <a:pPr marL="342900" indent="-342900">
              <a:buFont typeface="Arial" panose="020B0604020202020204" pitchFamily="34" charset="0"/>
              <a:buChar char="•"/>
            </a:pPr>
            <a:r>
              <a:rPr lang="en-US" dirty="0">
                <a:latin typeface="+mj-lt"/>
              </a:rPr>
              <a:t>Any data needed to validate and replicate research findings</a:t>
            </a:r>
          </a:p>
        </p:txBody>
      </p:sp>
      <p:sp>
        <p:nvSpPr>
          <p:cNvPr id="6" name="Text Placeholder 5">
            <a:extLst>
              <a:ext uri="{FF2B5EF4-FFF2-40B4-BE49-F238E27FC236}">
                <a16:creationId xmlns:a16="http://schemas.microsoft.com/office/drawing/2014/main" id="{F5018B6D-E395-49AD-92AD-AD69E3AB40C3}"/>
              </a:ext>
            </a:extLst>
          </p:cNvPr>
          <p:cNvSpPr>
            <a:spLocks noGrp="1"/>
          </p:cNvSpPr>
          <p:nvPr>
            <p:ph idx="12"/>
          </p:nvPr>
        </p:nvSpPr>
        <p:spPr>
          <a:xfrm>
            <a:off x="6283235" y="1483175"/>
            <a:ext cx="4663440" cy="522514"/>
          </a:xfrm>
        </p:spPr>
        <p:txBody>
          <a:bodyPr/>
          <a:lstStyle/>
          <a:p>
            <a:r>
              <a:rPr lang="en-US" dirty="0"/>
              <a:t>It does not include…</a:t>
            </a:r>
          </a:p>
        </p:txBody>
      </p:sp>
      <p:sp>
        <p:nvSpPr>
          <p:cNvPr id="5" name="Content Placeholder 4">
            <a:extLst>
              <a:ext uri="{FF2B5EF4-FFF2-40B4-BE49-F238E27FC236}">
                <a16:creationId xmlns:a16="http://schemas.microsoft.com/office/drawing/2014/main" id="{BDB9D020-1E25-453D-83DF-1420ACD3968D}"/>
              </a:ext>
            </a:extLst>
          </p:cNvPr>
          <p:cNvSpPr>
            <a:spLocks noGrp="1"/>
          </p:cNvSpPr>
          <p:nvPr>
            <p:ph idx="10"/>
          </p:nvPr>
        </p:nvSpPr>
        <p:spPr>
          <a:xfrm>
            <a:off x="6283235" y="2031538"/>
            <a:ext cx="4663440" cy="2828613"/>
          </a:xfrm>
        </p:spPr>
        <p:txBody>
          <a:bodyPr vert="horz" lIns="91440" tIns="45720" rIns="91440" bIns="45720" rtlCol="0" anchor="t">
            <a:noAutofit/>
          </a:bodyPr>
          <a:lstStyle/>
          <a:p>
            <a:pPr marL="342900" indent="-342900">
              <a:buFont typeface="Arial" panose="020B0604020202020204" pitchFamily="34" charset="0"/>
              <a:buChar char="•"/>
            </a:pPr>
            <a:r>
              <a:rPr lang="en-US" dirty="0"/>
              <a:t>Laboratory notebooks</a:t>
            </a:r>
          </a:p>
          <a:p>
            <a:pPr marL="342900" indent="-342900">
              <a:buFont typeface="Arial" panose="020B0604020202020204" pitchFamily="34" charset="0"/>
              <a:buChar char="•"/>
            </a:pPr>
            <a:r>
              <a:rPr lang="en-US" dirty="0"/>
              <a:t>Preliminary analyses</a:t>
            </a:r>
          </a:p>
          <a:p>
            <a:pPr marL="342900" indent="-342900">
              <a:buFont typeface="Arial" panose="020B0604020202020204" pitchFamily="34" charset="0"/>
              <a:buChar char="•"/>
            </a:pPr>
            <a:r>
              <a:rPr lang="en-US" dirty="0"/>
              <a:t>Compared case report forms</a:t>
            </a:r>
          </a:p>
          <a:p>
            <a:pPr marL="342900" indent="-342900">
              <a:buFont typeface="Arial" panose="020B0604020202020204" pitchFamily="34" charset="0"/>
              <a:buChar char="•"/>
            </a:pPr>
            <a:r>
              <a:rPr lang="en-US" dirty="0"/>
              <a:t>Drafts of scientific papers</a:t>
            </a:r>
          </a:p>
          <a:p>
            <a:pPr marL="342900" indent="-342900">
              <a:buFont typeface="Arial" panose="020B0604020202020204" pitchFamily="34" charset="0"/>
              <a:buChar char="•"/>
            </a:pPr>
            <a:r>
              <a:rPr lang="en-US" dirty="0"/>
              <a:t>Plans for future research</a:t>
            </a:r>
          </a:p>
          <a:p>
            <a:pPr marL="342900" indent="-342900">
              <a:buFont typeface="Arial" panose="020B0604020202020204" pitchFamily="34" charset="0"/>
              <a:buChar char="•"/>
            </a:pPr>
            <a:r>
              <a:rPr lang="en-US" dirty="0"/>
              <a:t>Peer reviews</a:t>
            </a:r>
          </a:p>
          <a:p>
            <a:pPr marL="342900" indent="-342900">
              <a:buFont typeface="Arial" panose="020B0604020202020204" pitchFamily="34" charset="0"/>
              <a:buChar char="•"/>
            </a:pPr>
            <a:r>
              <a:rPr lang="en-US" dirty="0"/>
              <a:t>Communications with colleagues</a:t>
            </a:r>
          </a:p>
          <a:p>
            <a:pPr marL="342900" indent="-342900">
              <a:buFont typeface="Arial" panose="020B0604020202020204" pitchFamily="34" charset="0"/>
              <a:buChar char="•"/>
            </a:pPr>
            <a:r>
              <a:rPr lang="en-US" dirty="0"/>
              <a:t>Physical objects such as laboratory specimens. </a:t>
            </a:r>
          </a:p>
        </p:txBody>
      </p:sp>
      <p:sp>
        <p:nvSpPr>
          <p:cNvPr id="10" name="TextBox 9">
            <a:extLst>
              <a:ext uri="{FF2B5EF4-FFF2-40B4-BE49-F238E27FC236}">
                <a16:creationId xmlns:a16="http://schemas.microsoft.com/office/drawing/2014/main" id="{56B1BF1C-67FA-33AC-B643-8D44024469A7}"/>
              </a:ext>
            </a:extLst>
          </p:cNvPr>
          <p:cNvSpPr txBox="1"/>
          <p:nvPr/>
        </p:nvSpPr>
        <p:spPr>
          <a:xfrm>
            <a:off x="548094" y="5368896"/>
            <a:ext cx="5902235" cy="646331"/>
          </a:xfrm>
          <a:prstGeom prst="rect">
            <a:avLst/>
          </a:prstGeom>
          <a:noFill/>
        </p:spPr>
        <p:txBody>
          <a:bodyPr wrap="square" rtlCol="0">
            <a:spAutoFit/>
          </a:bodyPr>
          <a:lstStyle/>
          <a:p>
            <a:r>
              <a:rPr lang="en-US" dirty="0">
                <a:hlinkClick r:id="rId2"/>
              </a:rPr>
              <a:t>NIH. (n.d.). </a:t>
            </a:r>
            <a:r>
              <a:rPr lang="en-US" i="1" dirty="0">
                <a:hlinkClick r:id="rId2"/>
              </a:rPr>
              <a:t>Research covered under the data management &amp; sharing policy. </a:t>
            </a:r>
            <a:endParaRPr lang="en-US" dirty="0"/>
          </a:p>
        </p:txBody>
      </p:sp>
    </p:spTree>
    <p:extLst>
      <p:ext uri="{BB962C8B-B14F-4D97-AF65-F5344CB8AC3E}">
        <p14:creationId xmlns:p14="http://schemas.microsoft.com/office/powerpoint/2010/main" val="28498514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256B7E-1633-44AB-8584-82DF5B726834}"/>
              </a:ext>
            </a:extLst>
          </p:cNvPr>
          <p:cNvSpPr>
            <a:spLocks noGrp="1"/>
          </p:cNvSpPr>
          <p:nvPr>
            <p:ph type="title"/>
          </p:nvPr>
        </p:nvSpPr>
        <p:spPr>
          <a:xfrm>
            <a:off x="805343" y="381001"/>
            <a:ext cx="10889352" cy="818626"/>
          </a:xfrm>
        </p:spPr>
        <p:txBody>
          <a:bodyPr/>
          <a:lstStyle/>
          <a:p>
            <a:r>
              <a:rPr lang="en-US" sz="3600" dirty="0"/>
              <a:t>Justifiable Reasons for Limiting Sharing of Data</a:t>
            </a:r>
          </a:p>
        </p:txBody>
      </p:sp>
      <p:sp>
        <p:nvSpPr>
          <p:cNvPr id="4" name="Content Placeholder 3">
            <a:extLst>
              <a:ext uri="{FF2B5EF4-FFF2-40B4-BE49-F238E27FC236}">
                <a16:creationId xmlns:a16="http://schemas.microsoft.com/office/drawing/2014/main" id="{950677C9-3E42-427F-93B8-526692906471}"/>
              </a:ext>
            </a:extLst>
          </p:cNvPr>
          <p:cNvSpPr>
            <a:spLocks noGrp="1"/>
          </p:cNvSpPr>
          <p:nvPr>
            <p:ph idx="1"/>
          </p:nvPr>
        </p:nvSpPr>
        <p:spPr>
          <a:xfrm>
            <a:off x="548094" y="2063426"/>
            <a:ext cx="2871108" cy="1787121"/>
          </a:xfrm>
          <a:ln w="28575">
            <a:solidFill>
              <a:schemeClr val="tx1"/>
            </a:solidFill>
          </a:ln>
        </p:spPr>
        <p:txBody>
          <a:bodyPr vert="horz" lIns="91440" tIns="45720" rIns="91440" bIns="45720" rtlCol="0" anchor="t">
            <a:normAutofit/>
          </a:bodyPr>
          <a:lstStyle/>
          <a:p>
            <a:r>
              <a:rPr lang="en-US" b="0" i="0" dirty="0">
                <a:effectLst/>
                <a:latin typeface="+mj-lt"/>
              </a:rPr>
              <a:t>It is understood that some data cannot be shared openly or even at all, due to certain ethical, legal, and social issues.</a:t>
            </a:r>
            <a:endParaRPr lang="en-US" dirty="0">
              <a:latin typeface="+mj-lt"/>
            </a:endParaRPr>
          </a:p>
        </p:txBody>
      </p:sp>
      <p:sp>
        <p:nvSpPr>
          <p:cNvPr id="6" name="Text Placeholder 5">
            <a:extLst>
              <a:ext uri="{FF2B5EF4-FFF2-40B4-BE49-F238E27FC236}">
                <a16:creationId xmlns:a16="http://schemas.microsoft.com/office/drawing/2014/main" id="{F5018B6D-E395-49AD-92AD-AD69E3AB40C3}"/>
              </a:ext>
            </a:extLst>
          </p:cNvPr>
          <p:cNvSpPr>
            <a:spLocks noGrp="1"/>
          </p:cNvSpPr>
          <p:nvPr>
            <p:ph idx="11"/>
          </p:nvPr>
        </p:nvSpPr>
        <p:spPr>
          <a:xfrm>
            <a:off x="3971106" y="1279493"/>
            <a:ext cx="6182170" cy="522514"/>
          </a:xfrm>
        </p:spPr>
        <p:txBody>
          <a:bodyPr/>
          <a:lstStyle/>
          <a:p>
            <a:r>
              <a:rPr lang="en-US" dirty="0"/>
              <a:t>Reasons include…</a:t>
            </a:r>
          </a:p>
        </p:txBody>
      </p:sp>
      <p:sp>
        <p:nvSpPr>
          <p:cNvPr id="5" name="Content Placeholder 4">
            <a:extLst>
              <a:ext uri="{FF2B5EF4-FFF2-40B4-BE49-F238E27FC236}">
                <a16:creationId xmlns:a16="http://schemas.microsoft.com/office/drawing/2014/main" id="{BDB9D020-1E25-453D-83DF-1420ACD3968D}"/>
              </a:ext>
            </a:extLst>
          </p:cNvPr>
          <p:cNvSpPr>
            <a:spLocks noGrp="1"/>
          </p:cNvSpPr>
          <p:nvPr>
            <p:ph idx="10"/>
          </p:nvPr>
        </p:nvSpPr>
        <p:spPr>
          <a:xfrm>
            <a:off x="3682767" y="1718163"/>
            <a:ext cx="7868873" cy="2828613"/>
          </a:xfrm>
        </p:spPr>
        <p:txBody>
          <a:bodyPr vert="horz" lIns="91440" tIns="45720" rIns="91440" bIns="45720" rtlCol="0" anchor="t">
            <a:noAutofit/>
          </a:bodyPr>
          <a:lstStyle/>
          <a:p>
            <a:pPr marL="342900" indent="-342900">
              <a:buFont typeface="Arial" panose="020B0604020202020204" pitchFamily="34" charset="0"/>
              <a:buChar char="•"/>
            </a:pPr>
            <a:r>
              <a:rPr lang="en-US" dirty="0"/>
              <a:t>Informed consent will not permit or will limit the scope or extent of sharing and future research use</a:t>
            </a:r>
          </a:p>
          <a:p>
            <a:pPr marL="342900" indent="-342900">
              <a:buFont typeface="Arial" panose="020B0604020202020204" pitchFamily="34" charset="0"/>
              <a:buChar char="•"/>
            </a:pPr>
            <a:r>
              <a:rPr lang="en-US" dirty="0"/>
              <a:t>Existing consent prohibits sharing or limits the scope or extent of sharing and future research use</a:t>
            </a:r>
          </a:p>
          <a:p>
            <a:pPr marL="342900" indent="-342900">
              <a:buFont typeface="Arial" panose="020B0604020202020204" pitchFamily="34" charset="0"/>
              <a:buChar char="•"/>
            </a:pPr>
            <a:r>
              <a:rPr lang="en-US" dirty="0"/>
              <a:t>Privacy or safety of research participants would be compromised and protective measures such as de-identification and Certificates of Confidentiality would be insufficient. </a:t>
            </a:r>
          </a:p>
          <a:p>
            <a:pPr marL="342900" indent="-342900">
              <a:buFont typeface="Arial" panose="020B0604020202020204" pitchFamily="34" charset="0"/>
              <a:buChar char="•"/>
            </a:pPr>
            <a:r>
              <a:rPr lang="en-US" dirty="0"/>
              <a:t>Explicit federal, state, local, or Tribal law, regulation, or policy prohibits disclosure </a:t>
            </a:r>
          </a:p>
          <a:p>
            <a:pPr marL="342900" indent="-342900">
              <a:buFont typeface="Arial" panose="020B0604020202020204" pitchFamily="34" charset="0"/>
              <a:buChar char="•"/>
            </a:pPr>
            <a:r>
              <a:rPr lang="en-US" dirty="0"/>
              <a:t>Restrictions imposed by existing or anticipated agreements</a:t>
            </a:r>
          </a:p>
          <a:p>
            <a:pPr marL="342900" indent="-342900">
              <a:buFont typeface="Arial" panose="020B0604020202020204" pitchFamily="34" charset="0"/>
              <a:buChar char="•"/>
            </a:pPr>
            <a:r>
              <a:rPr lang="en-US" dirty="0"/>
              <a:t>Datasets cannot practically be digitized with reasonable efforts</a:t>
            </a:r>
          </a:p>
        </p:txBody>
      </p:sp>
      <p:sp>
        <p:nvSpPr>
          <p:cNvPr id="10" name="TextBox 9">
            <a:extLst>
              <a:ext uri="{FF2B5EF4-FFF2-40B4-BE49-F238E27FC236}">
                <a16:creationId xmlns:a16="http://schemas.microsoft.com/office/drawing/2014/main" id="{56B1BF1C-67FA-33AC-B643-8D44024469A7}"/>
              </a:ext>
            </a:extLst>
          </p:cNvPr>
          <p:cNvSpPr txBox="1"/>
          <p:nvPr/>
        </p:nvSpPr>
        <p:spPr>
          <a:xfrm>
            <a:off x="468084" y="6107667"/>
            <a:ext cx="5902235" cy="369332"/>
          </a:xfrm>
          <a:prstGeom prst="rect">
            <a:avLst/>
          </a:prstGeom>
          <a:noFill/>
        </p:spPr>
        <p:txBody>
          <a:bodyPr wrap="square" rtlCol="0">
            <a:spAutoFit/>
          </a:bodyPr>
          <a:lstStyle/>
          <a:p>
            <a:r>
              <a:rPr lang="en-US" dirty="0">
                <a:hlinkClick r:id="rId2"/>
              </a:rPr>
              <a:t>NIH. (n.d.). </a:t>
            </a:r>
            <a:r>
              <a:rPr lang="en-US" i="1" dirty="0">
                <a:hlinkClick r:id="rId2"/>
              </a:rPr>
              <a:t>Frequently asked questions (FAQs).</a:t>
            </a:r>
            <a:endParaRPr lang="en-US" i="1" dirty="0"/>
          </a:p>
        </p:txBody>
      </p:sp>
    </p:spTree>
    <p:extLst>
      <p:ext uri="{BB962C8B-B14F-4D97-AF65-F5344CB8AC3E}">
        <p14:creationId xmlns:p14="http://schemas.microsoft.com/office/powerpoint/2010/main" val="3073465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Universal Color Block">
      <a:dk1>
        <a:srgbClr val="000000"/>
      </a:dk1>
      <a:lt1>
        <a:srgbClr val="FFFFFF"/>
      </a:lt1>
      <a:dk2>
        <a:srgbClr val="44546A"/>
      </a:dk2>
      <a:lt2>
        <a:srgbClr val="E7E6E6"/>
      </a:lt2>
      <a:accent1>
        <a:srgbClr val="0068FF"/>
      </a:accent1>
      <a:accent2>
        <a:srgbClr val="DAE5EF"/>
      </a:accent2>
      <a:accent3>
        <a:srgbClr val="637183"/>
      </a:accent3>
      <a:accent4>
        <a:srgbClr val="434E5E"/>
      </a:accent4>
      <a:accent5>
        <a:srgbClr val="5B9BD5"/>
      </a:accent5>
      <a:accent6>
        <a:srgbClr val="70AD47"/>
      </a:accent6>
      <a:hlink>
        <a:srgbClr val="0563C1"/>
      </a:hlink>
      <a:folHlink>
        <a:srgbClr val="954F72"/>
      </a:folHlink>
    </a:clrScheme>
    <a:fontScheme name="Custom 75">
      <a:majorFont>
        <a:latin typeface="Tenorite"/>
        <a:ea typeface=""/>
        <a:cs typeface=""/>
      </a:majorFont>
      <a:minorFont>
        <a:latin typeface="Tenorite"/>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niversal Color Block_Win32_AP_v2" id="{3EA4D81A-EBDE-431D-8B15-A5A6F500D5A4}" vid="{8EBF5489-0BE1-418D-A69C-2193D304C7E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543A048728931D4B9D12CD04C28DFD01" ma:contentTypeVersion="2" ma:contentTypeDescription="Create a new document." ma:contentTypeScope="" ma:versionID="e26aa38931bf299ebdd22fe3a57e41b7">
  <xsd:schema xmlns:xsd="http://www.w3.org/2001/XMLSchema" xmlns:xs="http://www.w3.org/2001/XMLSchema" xmlns:p="http://schemas.microsoft.com/office/2006/metadata/properties" xmlns:ns2="49fc5a8f-3276-45f3-8a9a-1e3491f1f6b1" targetNamespace="http://schemas.microsoft.com/office/2006/metadata/properties" ma:root="true" ma:fieldsID="7468a3b98e958e3e7ab92dee45e944ae" ns2:_="">
    <xsd:import namespace="49fc5a8f-3276-45f3-8a9a-1e3491f1f6b1"/>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9fc5a8f-3276-45f3-8a9a-1e3491f1f6b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5334180-0405-413B-834A-44FA9E05ADB7}">
  <ds:schemaRefs>
    <ds:schemaRef ds:uri="http://schemas.microsoft.com/sharepoint/v3/contenttype/forms"/>
  </ds:schemaRefs>
</ds:datastoreItem>
</file>

<file path=customXml/itemProps2.xml><?xml version="1.0" encoding="utf-8"?>
<ds:datastoreItem xmlns:ds="http://schemas.openxmlformats.org/officeDocument/2006/customXml" ds:itemID="{4D5BAB77-79E1-4739-AA51-10C9079186D6}">
  <ds:schemaRefs>
    <ds:schemaRef ds:uri="http://purl.org/dc/dcmitype/"/>
    <ds:schemaRef ds:uri="http://schemas.microsoft.com/office/2006/documentManagement/types"/>
    <ds:schemaRef ds:uri="http://purl.org/dc/elements/1.1/"/>
    <ds:schemaRef ds:uri="http://schemas.microsoft.com/office/2006/metadata/properties"/>
    <ds:schemaRef ds:uri="http://www.w3.org/XML/1998/namespace"/>
    <ds:schemaRef ds:uri="http://purl.org/dc/terms/"/>
    <ds:schemaRef ds:uri="http://schemas.microsoft.com/office/infopath/2007/PartnerControls"/>
    <ds:schemaRef ds:uri="http://schemas.openxmlformats.org/package/2006/metadata/core-properties"/>
    <ds:schemaRef ds:uri="49fc5a8f-3276-45f3-8a9a-1e3491f1f6b1"/>
  </ds:schemaRefs>
</ds:datastoreItem>
</file>

<file path=customXml/itemProps3.xml><?xml version="1.0" encoding="utf-8"?>
<ds:datastoreItem xmlns:ds="http://schemas.openxmlformats.org/officeDocument/2006/customXml" ds:itemID="{067C7C0F-45EC-47BC-8FF9-9010541C0E3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9fc5a8f-3276-45f3-8a9a-1e3491f1f6b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emplate>TM10001115[[fn=Parcel]]</Template>
  <TotalTime>3996</TotalTime>
  <Words>4371</Words>
  <Application>Microsoft Office PowerPoint</Application>
  <PresentationFormat>Widescreen</PresentationFormat>
  <Paragraphs>421</Paragraphs>
  <Slides>64</Slides>
  <Notes>29</Notes>
  <HiddenSlides>1</HiddenSlides>
  <MMClips>0</MMClips>
  <ScaleCrop>false</ScaleCrop>
  <HeadingPairs>
    <vt:vector size="4" baseType="variant">
      <vt:variant>
        <vt:lpstr>Theme</vt:lpstr>
      </vt:variant>
      <vt:variant>
        <vt:i4>1</vt:i4>
      </vt:variant>
      <vt:variant>
        <vt:lpstr>Slide Titles</vt:lpstr>
      </vt:variant>
      <vt:variant>
        <vt:i4>64</vt:i4>
      </vt:variant>
    </vt:vector>
  </HeadingPairs>
  <TitlesOfParts>
    <vt:vector size="65" baseType="lpstr">
      <vt:lpstr>Office Theme</vt:lpstr>
      <vt:lpstr>Mastering Your NIH  Data Management and Sharing Plan</vt:lpstr>
      <vt:lpstr>Data Services</vt:lpstr>
      <vt:lpstr>Agenda</vt:lpstr>
      <vt:lpstr>NIH Policies:  Data Management and Sharing &amp; Public Access</vt:lpstr>
      <vt:lpstr>DMS Policy</vt:lpstr>
      <vt:lpstr>DMSP</vt:lpstr>
      <vt:lpstr>In Summary…</vt:lpstr>
      <vt:lpstr>What is Scientific Data?</vt:lpstr>
      <vt:lpstr>Justifiable Reasons for Limiting Sharing of Data</vt:lpstr>
      <vt:lpstr>However, you MUST include a rationale for why scientific data will not be shared.</vt:lpstr>
      <vt:lpstr>When Does it Need to be Shared?</vt:lpstr>
      <vt:lpstr>Public Access Policy</vt:lpstr>
      <vt:lpstr>How to Satisfy this Policy?</vt:lpstr>
      <vt:lpstr>Important Things to Note</vt:lpstr>
      <vt:lpstr>Creating Your DMSP</vt:lpstr>
      <vt:lpstr>General Advice from the NIH</vt:lpstr>
      <vt:lpstr>Reoccurring Issues Noted by the NIH</vt:lpstr>
      <vt:lpstr>DMSPs for NIH Require 6 Elements</vt:lpstr>
      <vt:lpstr>Data Type - Summary</vt:lpstr>
      <vt:lpstr>Data Type - Example</vt:lpstr>
      <vt:lpstr>Data Type – Table Example</vt:lpstr>
      <vt:lpstr>Data Type – What We’ve Noticed</vt:lpstr>
      <vt:lpstr>Related Tools, Software and/or Code  – Summary &amp; Example</vt:lpstr>
      <vt:lpstr>Related Tools, Software and/or Code  – What We’ve Noticed</vt:lpstr>
      <vt:lpstr>Standards - Summary</vt:lpstr>
      <vt:lpstr>Standards - Examples</vt:lpstr>
      <vt:lpstr>Standards – Table Example</vt:lpstr>
      <vt:lpstr>Standards – What We’ve Noticed</vt:lpstr>
      <vt:lpstr>Data Preservation, Access, and Associated Timelines - Summary</vt:lpstr>
      <vt:lpstr>Data Preservation, Access, and Associated Timelines - Example</vt:lpstr>
      <vt:lpstr>Data Preservation, Access, and Associated Timelines – What We’ve Noticed</vt:lpstr>
      <vt:lpstr>Where Should You Share Your Data?</vt:lpstr>
      <vt:lpstr>What is a Subject-Specific Repository?</vt:lpstr>
      <vt:lpstr>How Can I Find a Subject-Specific Repository?</vt:lpstr>
      <vt:lpstr>If there is no subject-specific repository…</vt:lpstr>
      <vt:lpstr>University of Rochester Research Repository (URRR)</vt:lpstr>
      <vt:lpstr>Third Option: Generalist Repositories</vt:lpstr>
      <vt:lpstr>Sharing Restricted Access Data</vt:lpstr>
      <vt:lpstr>ICPSR</vt:lpstr>
      <vt:lpstr>Access, Distribution, or Reuse Considerations - Summary</vt:lpstr>
      <vt:lpstr>Access, Distribution, or Reuse Considerations - Example</vt:lpstr>
      <vt:lpstr>Access, Distribution, or Reuse Considerations – No Factors Example</vt:lpstr>
      <vt:lpstr>Access, Distribution, or Reuse Considerations – What We’ve Noticed</vt:lpstr>
      <vt:lpstr>License</vt:lpstr>
      <vt:lpstr>Oversight of Data Management and Sharing - Summary</vt:lpstr>
      <vt:lpstr>Oversight of Data Management  and Sharing - Example</vt:lpstr>
      <vt:lpstr>Oversight of Data Management  and Sharing – What We’ve Noticed</vt:lpstr>
      <vt:lpstr>Why Manage &amp; Share Data?</vt:lpstr>
      <vt:lpstr>Manage &amp; Share Data Resources</vt:lpstr>
      <vt:lpstr>Q &amp; A Break!</vt:lpstr>
      <vt:lpstr>Data Services &amp; Resources</vt:lpstr>
      <vt:lpstr>Service Types</vt:lpstr>
      <vt:lpstr>Areas of Specialization</vt:lpstr>
      <vt:lpstr>Library Resources</vt:lpstr>
      <vt:lpstr>Reach Out to Us for Help  in Using URRR! rochester.figshare.com </vt:lpstr>
      <vt:lpstr>DMP Tool</vt:lpstr>
      <vt:lpstr>Lab archives </vt:lpstr>
      <vt:lpstr>OSF</vt:lpstr>
      <vt:lpstr>Protocols.io</vt:lpstr>
      <vt:lpstr>NIH Resources</vt:lpstr>
      <vt:lpstr>Check Out Love Data Month!</vt:lpstr>
      <vt:lpstr>Please fill out our survey! </vt:lpstr>
      <vt:lpstr>Q&amp;A</vt:lpstr>
      <vt:lpstr>Mastering Your NIH  Data Management and Sharing Plan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NIH Data Policy &amp; the Libraries’ New DMS Service</dc:title>
  <dc:creator>Owen, Heather</dc:creator>
  <cp:lastModifiedBy>Owen, Heather</cp:lastModifiedBy>
  <cp:revision>430</cp:revision>
  <dcterms:created xsi:type="dcterms:W3CDTF">2022-12-05T14:51:53Z</dcterms:created>
  <dcterms:modified xsi:type="dcterms:W3CDTF">2025-01-16T18:11:59Z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0x010100543A048728931D4B9D12CD04C28DFD01</vt:lpwstr>
  </property>
</Properties>
</file>