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81"/>
  </p:notesMasterIdLst>
  <p:sldIdLst>
    <p:sldId id="447" r:id="rId5"/>
    <p:sldId id="467" r:id="rId6"/>
    <p:sldId id="257" r:id="rId7"/>
    <p:sldId id="259" r:id="rId8"/>
    <p:sldId id="258" r:id="rId9"/>
    <p:sldId id="277" r:id="rId10"/>
    <p:sldId id="327" r:id="rId11"/>
    <p:sldId id="278" r:id="rId12"/>
    <p:sldId id="279" r:id="rId13"/>
    <p:sldId id="273" r:id="rId14"/>
    <p:sldId id="282" r:id="rId15"/>
    <p:sldId id="495" r:id="rId16"/>
    <p:sldId id="498" r:id="rId17"/>
    <p:sldId id="281" r:id="rId18"/>
    <p:sldId id="285" r:id="rId19"/>
    <p:sldId id="328" r:id="rId20"/>
    <p:sldId id="499" r:id="rId21"/>
    <p:sldId id="336" r:id="rId22"/>
    <p:sldId id="286" r:id="rId23"/>
    <p:sldId id="337" r:id="rId24"/>
    <p:sldId id="287" r:id="rId25"/>
    <p:sldId id="330" r:id="rId26"/>
    <p:sldId id="500" r:id="rId27"/>
    <p:sldId id="338" r:id="rId28"/>
    <p:sldId id="288" r:id="rId29"/>
    <p:sldId id="331" r:id="rId30"/>
    <p:sldId id="339" r:id="rId31"/>
    <p:sldId id="434" r:id="rId32"/>
    <p:sldId id="489" r:id="rId33"/>
    <p:sldId id="468" r:id="rId34"/>
    <p:sldId id="469" r:id="rId35"/>
    <p:sldId id="505" r:id="rId36"/>
    <p:sldId id="490" r:id="rId37"/>
    <p:sldId id="494" r:id="rId38"/>
    <p:sldId id="518" r:id="rId39"/>
    <p:sldId id="289" r:id="rId40"/>
    <p:sldId id="332" r:id="rId41"/>
    <p:sldId id="511" r:id="rId42"/>
    <p:sldId id="340" r:id="rId43"/>
    <p:sldId id="485" r:id="rId44"/>
    <p:sldId id="290" r:id="rId45"/>
    <p:sldId id="333" r:id="rId46"/>
    <p:sldId id="341" r:id="rId47"/>
    <p:sldId id="348" r:id="rId48"/>
    <p:sldId id="349" r:id="rId49"/>
    <p:sldId id="343" r:id="rId50"/>
    <p:sldId id="284" r:id="rId51"/>
    <p:sldId id="293" r:id="rId52"/>
    <p:sldId id="512" r:id="rId53"/>
    <p:sldId id="386" r:id="rId54"/>
    <p:sldId id="513" r:id="rId55"/>
    <p:sldId id="473" r:id="rId56"/>
    <p:sldId id="346" r:id="rId57"/>
    <p:sldId id="345" r:id="rId58"/>
    <p:sldId id="488" r:id="rId59"/>
    <p:sldId id="344" r:id="rId60"/>
    <p:sldId id="303" r:id="rId61"/>
    <p:sldId id="502" r:id="rId62"/>
    <p:sldId id="517" r:id="rId63"/>
    <p:sldId id="503" r:id="rId64"/>
    <p:sldId id="302" r:id="rId65"/>
    <p:sldId id="504" r:id="rId66"/>
    <p:sldId id="304" r:id="rId67"/>
    <p:sldId id="315" r:id="rId68"/>
    <p:sldId id="307" r:id="rId69"/>
    <p:sldId id="318" r:id="rId70"/>
    <p:sldId id="308" r:id="rId71"/>
    <p:sldId id="319" r:id="rId72"/>
    <p:sldId id="334" r:id="rId73"/>
    <p:sldId id="335" r:id="rId74"/>
    <p:sldId id="305" r:id="rId75"/>
    <p:sldId id="316" r:id="rId76"/>
    <p:sldId id="351" r:id="rId77"/>
    <p:sldId id="352" r:id="rId78"/>
    <p:sldId id="306" r:id="rId79"/>
    <p:sldId id="317"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3A8"/>
    <a:srgbClr val="36619E"/>
    <a:srgbClr val="FDD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3E6E70-E7F3-4D15-A109-F4899A3948C7}" v="323" dt="2024-09-06T20:01:08.1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646" autoAdjust="0"/>
    <p:restoredTop sz="82828" autoAdjust="0"/>
  </p:normalViewPr>
  <p:slideViewPr>
    <p:cSldViewPr snapToGrid="0">
      <p:cViewPr varScale="1">
        <p:scale>
          <a:sx n="94" d="100"/>
          <a:sy n="94" d="100"/>
        </p:scale>
        <p:origin x="564" y="90"/>
      </p:cViewPr>
      <p:guideLst/>
    </p:cSldViewPr>
  </p:slideViewPr>
  <p:outlineViewPr>
    <p:cViewPr>
      <p:scale>
        <a:sx n="33" d="100"/>
        <a:sy n="33" d="100"/>
      </p:scale>
      <p:origin x="0" y="-29008"/>
    </p:cViewPr>
  </p:outlineViewPr>
  <p:notesTextViewPr>
    <p:cViewPr>
      <p:scale>
        <a:sx n="1" d="1"/>
        <a:sy n="1" d="1"/>
      </p:scale>
      <p:origin x="0" y="0"/>
    </p:cViewPr>
  </p:notesTextViewPr>
  <p:sorterViewPr>
    <p:cViewPr>
      <p:scale>
        <a:sx n="126" d="100"/>
        <a:sy n="12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viewProps" Target="viewProps.xml"/><Relationship Id="rId89" Type="http://schemas.microsoft.com/office/2018/10/relationships/authors" Target="author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88"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microsoft.com/office/2016/11/relationships/changesInfo" Target="changesInfos/changesInfo1.xml"/><Relationship Id="rId61" Type="http://schemas.openxmlformats.org/officeDocument/2006/relationships/slide" Target="slides/slide57.xml"/><Relationship Id="rId82" Type="http://schemas.openxmlformats.org/officeDocument/2006/relationships/commentAuthors" Target="commentAuthors.xml"/><Relationship Id="rId19" Type="http://schemas.openxmlformats.org/officeDocument/2006/relationships/slide" Target="slides/slide1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er Owen" clId="Web-{B487551A-DC9B-447E-ABEC-107A58D1D590}"/>
    <pc:docChg chg="modSld">
      <pc:chgData name="Heather Owen" userId="" providerId="" clId="Web-{B487551A-DC9B-447E-ABEC-107A58D1D590}" dt="2024-01-10T17:23:29.133" v="10" actId="1076"/>
      <pc:docMkLst>
        <pc:docMk/>
      </pc:docMkLst>
      <pc:sldChg chg="modSp">
        <pc:chgData name="Heather Owen" userId="" providerId="" clId="Web-{B487551A-DC9B-447E-ABEC-107A58D1D590}" dt="2024-01-10T17:23:29.133" v="10" actId="1076"/>
        <pc:sldMkLst>
          <pc:docMk/>
          <pc:sldMk cId="3117472976" sldId="488"/>
        </pc:sldMkLst>
        <pc:spChg chg="mod">
          <ac:chgData name="Heather Owen" userId="" providerId="" clId="Web-{B487551A-DC9B-447E-ABEC-107A58D1D590}" dt="2024-01-10T17:23:29.133" v="10" actId="1076"/>
          <ac:spMkLst>
            <pc:docMk/>
            <pc:sldMk cId="3117472976" sldId="488"/>
            <ac:spMk id="8" creationId="{C15F9149-CAF7-48E1-98A4-0A7D2E67D856}"/>
          </ac:spMkLst>
        </pc:spChg>
      </pc:sldChg>
    </pc:docChg>
  </pc:docChgLst>
  <pc:docChgLst>
    <pc:chgData name="Heather Owen" clId="Web-{AB992C45-4BA0-4F93-9CE3-999EA75EFBE4}"/>
    <pc:docChg chg="addSld modSld">
      <pc:chgData name="Heather Owen" userId="" providerId="" clId="Web-{AB992C45-4BA0-4F93-9CE3-999EA75EFBE4}" dt="2024-04-19T17:35:04.567" v="116" actId="1076"/>
      <pc:docMkLst>
        <pc:docMk/>
      </pc:docMkLst>
      <pc:sldChg chg="modSp">
        <pc:chgData name="Heather Owen" userId="" providerId="" clId="Web-{AB992C45-4BA0-4F93-9CE3-999EA75EFBE4}" dt="2024-04-19T17:34:02.096" v="110" actId="1076"/>
        <pc:sldMkLst>
          <pc:docMk/>
          <pc:sldMk cId="1838071137" sldId="286"/>
        </pc:sldMkLst>
        <pc:spChg chg="mod">
          <ac:chgData name="Heather Owen" userId="" providerId="" clId="Web-{AB992C45-4BA0-4F93-9CE3-999EA75EFBE4}" dt="2024-04-19T17:34:02.096" v="110" actId="1076"/>
          <ac:spMkLst>
            <pc:docMk/>
            <pc:sldMk cId="1838071137" sldId="286"/>
            <ac:spMk id="2" creationId="{4FB8925D-2B14-607C-13D2-95610EAC2D80}"/>
          </ac:spMkLst>
        </pc:spChg>
      </pc:sldChg>
      <pc:sldChg chg="modSp">
        <pc:chgData name="Heather Owen" userId="" providerId="" clId="Web-{AB992C45-4BA0-4F93-9CE3-999EA75EFBE4}" dt="2024-04-19T17:35:04.567" v="116" actId="1076"/>
        <pc:sldMkLst>
          <pc:docMk/>
          <pc:sldMk cId="891566341" sldId="332"/>
        </pc:sldMkLst>
        <pc:spChg chg="mod">
          <ac:chgData name="Heather Owen" userId="" providerId="" clId="Web-{AB992C45-4BA0-4F93-9CE3-999EA75EFBE4}" dt="2024-04-19T17:35:04.567" v="116" actId="1076"/>
          <ac:spMkLst>
            <pc:docMk/>
            <pc:sldMk cId="891566341" sldId="332"/>
            <ac:spMk id="3" creationId="{2419001E-ACA6-8D3B-9153-BBB79358124C}"/>
          </ac:spMkLst>
        </pc:spChg>
      </pc:sldChg>
      <pc:sldChg chg="modSp">
        <pc:chgData name="Heather Owen" userId="" providerId="" clId="Web-{AB992C45-4BA0-4F93-9CE3-999EA75EFBE4}" dt="2024-04-19T17:29:50.337" v="104" actId="14100"/>
        <pc:sldMkLst>
          <pc:docMk/>
          <pc:sldMk cId="3307864814" sldId="340"/>
        </pc:sldMkLst>
        <pc:spChg chg="mod">
          <ac:chgData name="Heather Owen" userId="" providerId="" clId="Web-{AB992C45-4BA0-4F93-9CE3-999EA75EFBE4}" dt="2024-04-19T17:29:50.337" v="104" actId="14100"/>
          <ac:spMkLst>
            <pc:docMk/>
            <pc:sldMk cId="3307864814" sldId="340"/>
            <ac:spMk id="3" creationId="{2419001E-ACA6-8D3B-9153-BBB79358124C}"/>
          </ac:spMkLst>
        </pc:spChg>
      </pc:sldChg>
      <pc:sldChg chg="modSp">
        <pc:chgData name="Heather Owen" userId="" providerId="" clId="Web-{AB992C45-4BA0-4F93-9CE3-999EA75EFBE4}" dt="2024-04-19T17:30:40.042" v="106" actId="1076"/>
        <pc:sldMkLst>
          <pc:docMk/>
          <pc:sldMk cId="1363792673" sldId="348"/>
        </pc:sldMkLst>
        <pc:spChg chg="mod">
          <ac:chgData name="Heather Owen" userId="" providerId="" clId="Web-{AB992C45-4BA0-4F93-9CE3-999EA75EFBE4}" dt="2024-04-19T17:30:40.042" v="106" actId="1076"/>
          <ac:spMkLst>
            <pc:docMk/>
            <pc:sldMk cId="1363792673" sldId="348"/>
            <ac:spMk id="2" creationId="{844CC176-0C87-FDEE-89C3-1D6067BE4F2B}"/>
          </ac:spMkLst>
        </pc:spChg>
      </pc:sldChg>
      <pc:sldChg chg="modSp">
        <pc:chgData name="Heather Owen" userId="" providerId="" clId="Web-{AB992C45-4BA0-4F93-9CE3-999EA75EFBE4}" dt="2024-04-19T17:30:30.448" v="105" actId="1076"/>
        <pc:sldMkLst>
          <pc:docMk/>
          <pc:sldMk cId="234749884" sldId="349"/>
        </pc:sldMkLst>
        <pc:spChg chg="mod">
          <ac:chgData name="Heather Owen" userId="" providerId="" clId="Web-{AB992C45-4BA0-4F93-9CE3-999EA75EFBE4}" dt="2024-04-19T17:30:30.448" v="105" actId="1076"/>
          <ac:spMkLst>
            <pc:docMk/>
            <pc:sldMk cId="234749884" sldId="349"/>
            <ac:spMk id="2" creationId="{58B1020E-E2FF-046B-D4DC-96B5043DF7E4}"/>
          </ac:spMkLst>
        </pc:spChg>
      </pc:sldChg>
      <pc:sldChg chg="delSp modSp">
        <pc:chgData name="Heather Owen" userId="" providerId="" clId="Web-{AB992C45-4BA0-4F93-9CE3-999EA75EFBE4}" dt="2024-04-19T17:33:03.562" v="108" actId="1076"/>
        <pc:sldMkLst>
          <pc:docMk/>
          <pc:sldMk cId="2721943268" sldId="473"/>
        </pc:sldMkLst>
        <pc:picChg chg="del">
          <ac:chgData name="Heather Owen" userId="" providerId="" clId="Web-{AB992C45-4BA0-4F93-9CE3-999EA75EFBE4}" dt="2024-04-19T17:32:58.234" v="107"/>
          <ac:picMkLst>
            <pc:docMk/>
            <pc:sldMk cId="2721943268" sldId="473"/>
            <ac:picMk id="9" creationId="{B3832FFA-00EC-A975-3956-D371F7BEA4FC}"/>
          </ac:picMkLst>
        </pc:picChg>
        <pc:picChg chg="mod">
          <ac:chgData name="Heather Owen" userId="" providerId="" clId="Web-{AB992C45-4BA0-4F93-9CE3-999EA75EFBE4}" dt="2024-04-19T17:33:03.562" v="108" actId="1076"/>
          <ac:picMkLst>
            <pc:docMk/>
            <pc:sldMk cId="2721943268" sldId="473"/>
            <ac:picMk id="1026" creationId="{7DBCBF78-E5AD-F839-97B3-2B69EFB984CE}"/>
          </ac:picMkLst>
        </pc:picChg>
      </pc:sldChg>
      <pc:sldChg chg="addSp delSp modSp add mod modClrScheme chgLayout">
        <pc:chgData name="Heather Owen" userId="" providerId="" clId="Web-{AB992C45-4BA0-4F93-9CE3-999EA75EFBE4}" dt="2024-04-19T17:25:41.890" v="66" actId="1076"/>
        <pc:sldMkLst>
          <pc:docMk/>
          <pc:sldMk cId="517392746" sldId="485"/>
        </pc:sldMkLst>
        <pc:spChg chg="add del mod ord">
          <ac:chgData name="Heather Owen" userId="" providerId="" clId="Web-{AB992C45-4BA0-4F93-9CE3-999EA75EFBE4}" dt="2024-04-19T17:23:30.245" v="28"/>
          <ac:spMkLst>
            <pc:docMk/>
            <pc:sldMk cId="517392746" sldId="485"/>
            <ac:spMk id="2" creationId="{8E5C64C3-7A12-BD7B-5697-68687A4C73E4}"/>
          </ac:spMkLst>
        </pc:spChg>
        <pc:spChg chg="mod">
          <ac:chgData name="Heather Owen" userId="" providerId="" clId="Web-{AB992C45-4BA0-4F93-9CE3-999EA75EFBE4}" dt="2024-04-19T17:24:58.233" v="55" actId="1076"/>
          <ac:spMkLst>
            <pc:docMk/>
            <pc:sldMk cId="517392746" sldId="485"/>
            <ac:spMk id="3" creationId="{406A4F01-6188-0063-FA23-D85CD24A1E4D}"/>
          </ac:spMkLst>
        </pc:spChg>
        <pc:spChg chg="mod">
          <ac:chgData name="Heather Owen" userId="" providerId="" clId="Web-{AB992C45-4BA0-4F93-9CE3-999EA75EFBE4}" dt="2024-04-19T17:25:12.124" v="60" actId="1076"/>
          <ac:spMkLst>
            <pc:docMk/>
            <pc:sldMk cId="517392746" sldId="485"/>
            <ac:spMk id="4" creationId="{D2C9A115-782C-26BE-9F79-B2099A4FD45C}"/>
          </ac:spMkLst>
        </pc:spChg>
        <pc:spChg chg="add del mod ord">
          <ac:chgData name="Heather Owen" userId="" providerId="" clId="Web-{AB992C45-4BA0-4F93-9CE3-999EA75EFBE4}" dt="2024-04-19T17:23:31.948" v="29"/>
          <ac:spMkLst>
            <pc:docMk/>
            <pc:sldMk cId="517392746" sldId="485"/>
            <ac:spMk id="5" creationId="{A6B82EB9-154D-30AF-1D1B-210EBECC501B}"/>
          </ac:spMkLst>
        </pc:spChg>
        <pc:spChg chg="mod ord">
          <ac:chgData name="Heather Owen" userId="" providerId="" clId="Web-{AB992C45-4BA0-4F93-9CE3-999EA75EFBE4}" dt="2024-04-19T17:25:41.890" v="66" actId="1076"/>
          <ac:spMkLst>
            <pc:docMk/>
            <pc:sldMk cId="517392746" sldId="485"/>
            <ac:spMk id="6" creationId="{EFB7C437-E505-F54C-D926-AF949C1F702C}"/>
          </ac:spMkLst>
        </pc:spChg>
        <pc:spChg chg="add del mod ord">
          <ac:chgData name="Heather Owen" userId="" providerId="" clId="Web-{AB992C45-4BA0-4F93-9CE3-999EA75EFBE4}" dt="2024-04-19T17:23:53.512" v="34"/>
          <ac:spMkLst>
            <pc:docMk/>
            <pc:sldMk cId="517392746" sldId="485"/>
            <ac:spMk id="7" creationId="{D13D59F4-D117-58C0-E037-DC69ED652292}"/>
          </ac:spMkLst>
        </pc:spChg>
        <pc:spChg chg="mod">
          <ac:chgData name="Heather Owen" userId="" providerId="" clId="Web-{AB992C45-4BA0-4F93-9CE3-999EA75EFBE4}" dt="2024-04-19T17:25:08.639" v="59" actId="1076"/>
          <ac:spMkLst>
            <pc:docMk/>
            <pc:sldMk cId="517392746" sldId="485"/>
            <ac:spMk id="9" creationId="{C8BFA84A-97F0-0B53-C79A-912CA5173784}"/>
          </ac:spMkLst>
        </pc:spChg>
        <pc:spChg chg="add del mod ord">
          <ac:chgData name="Heather Owen" userId="" providerId="" clId="Web-{AB992C45-4BA0-4F93-9CE3-999EA75EFBE4}" dt="2024-04-19T17:23:57.777" v="35"/>
          <ac:spMkLst>
            <pc:docMk/>
            <pc:sldMk cId="517392746" sldId="485"/>
            <ac:spMk id="10" creationId="{66FB1E8F-430C-A94D-8FAF-09B6EB2CE54D}"/>
          </ac:spMkLst>
        </pc:spChg>
        <pc:spChg chg="add del mod ord">
          <ac:chgData name="Heather Owen" userId="" providerId="" clId="Web-{AB992C45-4BA0-4F93-9CE3-999EA75EFBE4}" dt="2024-04-19T17:23:33.230" v="30"/>
          <ac:spMkLst>
            <pc:docMk/>
            <pc:sldMk cId="517392746" sldId="485"/>
            <ac:spMk id="11" creationId="{3F824165-2F3F-13F3-7E6E-B621EF1E6072}"/>
          </ac:spMkLst>
        </pc:spChg>
        <pc:spChg chg="add del mod ord">
          <ac:chgData name="Heather Owen" userId="" providerId="" clId="Web-{AB992C45-4BA0-4F93-9CE3-999EA75EFBE4}" dt="2024-04-19T17:23:35.792" v="31"/>
          <ac:spMkLst>
            <pc:docMk/>
            <pc:sldMk cId="517392746" sldId="485"/>
            <ac:spMk id="12" creationId="{A8D41483-9E3E-25B8-FC57-0C0D85D46D2F}"/>
          </ac:spMkLst>
        </pc:spChg>
        <pc:picChg chg="del mod">
          <ac:chgData name="Heather Owen" userId="" providerId="" clId="Web-{AB992C45-4BA0-4F93-9CE3-999EA75EFBE4}" dt="2024-04-19T17:25:14.343" v="61"/>
          <ac:picMkLst>
            <pc:docMk/>
            <pc:sldMk cId="517392746" sldId="485"/>
            <ac:picMk id="8" creationId="{710BD820-E3F5-82FF-FCC6-203122239FDE}"/>
          </ac:picMkLst>
        </pc:picChg>
      </pc:sldChg>
      <pc:sldChg chg="modSp">
        <pc:chgData name="Heather Owen" userId="" providerId="" clId="Web-{AB992C45-4BA0-4F93-9CE3-999EA75EFBE4}" dt="2024-04-19T17:33:13.250" v="109" actId="1076"/>
        <pc:sldMkLst>
          <pc:docMk/>
          <pc:sldMk cId="2147831279" sldId="506"/>
        </pc:sldMkLst>
        <pc:picChg chg="mod">
          <ac:chgData name="Heather Owen" userId="" providerId="" clId="Web-{AB992C45-4BA0-4F93-9CE3-999EA75EFBE4}" dt="2024-04-19T17:33:13.250" v="109" actId="1076"/>
          <ac:picMkLst>
            <pc:docMk/>
            <pc:sldMk cId="2147831279" sldId="506"/>
            <ac:picMk id="3" creationId="{A421E804-3B4C-B55F-3903-0B2C8A2BAD2E}"/>
          </ac:picMkLst>
        </pc:picChg>
      </pc:sldChg>
      <pc:sldChg chg="addSp delSp modSp add mod modClrScheme chgLayout">
        <pc:chgData name="Heather Owen" userId="" providerId="" clId="Web-{AB992C45-4BA0-4F93-9CE3-999EA75EFBE4}" dt="2024-04-19T17:25:24.374" v="63" actId="20577"/>
        <pc:sldMkLst>
          <pc:docMk/>
          <pc:sldMk cId="1475956943" sldId="510"/>
        </pc:sldMkLst>
        <pc:spChg chg="add del mod ord">
          <ac:chgData name="Heather Owen" userId="" providerId="" clId="Web-{AB992C45-4BA0-4F93-9CE3-999EA75EFBE4}" dt="2024-04-19T17:18:56.876" v="3"/>
          <ac:spMkLst>
            <pc:docMk/>
            <pc:sldMk cId="1475956943" sldId="510"/>
            <ac:spMk id="2" creationId="{95E0E780-470E-D226-980F-4E82F7704C76}"/>
          </ac:spMkLst>
        </pc:spChg>
        <pc:spChg chg="mod">
          <ac:chgData name="Heather Owen" userId="" providerId="" clId="Web-{AB992C45-4BA0-4F93-9CE3-999EA75EFBE4}" dt="2024-04-19T17:19:17.658" v="12" actId="1076"/>
          <ac:spMkLst>
            <pc:docMk/>
            <pc:sldMk cId="1475956943" sldId="510"/>
            <ac:spMk id="3" creationId="{2519F762-6101-B319-FBBB-0D4BB4E1D22F}"/>
          </ac:spMkLst>
        </pc:spChg>
        <pc:spChg chg="mod">
          <ac:chgData name="Heather Owen" userId="" providerId="" clId="Web-{AB992C45-4BA0-4F93-9CE3-999EA75EFBE4}" dt="2024-04-19T17:20:33.848" v="25" actId="1076"/>
          <ac:spMkLst>
            <pc:docMk/>
            <pc:sldMk cId="1475956943" sldId="510"/>
            <ac:spMk id="4" creationId="{FDB3DCE0-237F-31A1-61B9-0477B4C0CD3A}"/>
          </ac:spMkLst>
        </pc:spChg>
        <pc:spChg chg="mod ord">
          <ac:chgData name="Heather Owen" userId="" providerId="" clId="Web-{AB992C45-4BA0-4F93-9CE3-999EA75EFBE4}" dt="2024-04-19T17:25:24.374" v="63" actId="20577"/>
          <ac:spMkLst>
            <pc:docMk/>
            <pc:sldMk cId="1475956943" sldId="510"/>
            <ac:spMk id="6" creationId="{EFB7C437-E505-F54C-D926-AF949C1F702C}"/>
          </ac:spMkLst>
        </pc:spChg>
        <pc:spChg chg="add del mod ord">
          <ac:chgData name="Heather Owen" userId="" providerId="" clId="Web-{AB992C45-4BA0-4F93-9CE3-999EA75EFBE4}" dt="2024-04-19T17:18:58.470" v="4"/>
          <ac:spMkLst>
            <pc:docMk/>
            <pc:sldMk cId="1475956943" sldId="510"/>
            <ac:spMk id="7" creationId="{FD8F5465-D24B-34A3-33C9-B7E59C941AD9}"/>
          </ac:spMkLst>
        </pc:spChg>
        <pc:spChg chg="add del mod ord">
          <ac:chgData name="Heather Owen" userId="" providerId="" clId="Web-{AB992C45-4BA0-4F93-9CE3-999EA75EFBE4}" dt="2024-04-19T17:19:10.408" v="9"/>
          <ac:spMkLst>
            <pc:docMk/>
            <pc:sldMk cId="1475956943" sldId="510"/>
            <ac:spMk id="8" creationId="{09C871A8-20FE-7BA8-7BA7-FF71F1B37559}"/>
          </ac:spMkLst>
        </pc:spChg>
        <pc:spChg chg="add del mod ord">
          <ac:chgData name="Heather Owen" userId="" providerId="" clId="Web-{AB992C45-4BA0-4F93-9CE3-999EA75EFBE4}" dt="2024-04-19T17:19:11.470" v="10"/>
          <ac:spMkLst>
            <pc:docMk/>
            <pc:sldMk cId="1475956943" sldId="510"/>
            <ac:spMk id="9" creationId="{6B9CA671-89DC-319F-5746-BE988F4472FE}"/>
          </ac:spMkLst>
        </pc:spChg>
        <pc:spChg chg="add del mod ord">
          <ac:chgData name="Heather Owen" userId="" providerId="" clId="Web-{AB992C45-4BA0-4F93-9CE3-999EA75EFBE4}" dt="2024-04-19T17:18:59.892" v="5"/>
          <ac:spMkLst>
            <pc:docMk/>
            <pc:sldMk cId="1475956943" sldId="510"/>
            <ac:spMk id="10" creationId="{E031F2AC-AAC9-24B3-E997-9258EEA8CC5C}"/>
          </ac:spMkLst>
        </pc:spChg>
        <pc:spChg chg="add del mod ord">
          <ac:chgData name="Heather Owen" userId="" providerId="" clId="Web-{AB992C45-4BA0-4F93-9CE3-999EA75EFBE4}" dt="2024-04-19T17:19:03.157" v="6"/>
          <ac:spMkLst>
            <pc:docMk/>
            <pc:sldMk cId="1475956943" sldId="510"/>
            <ac:spMk id="11" creationId="{E1389E35-7488-0FF3-8DD4-EDAD0164347A}"/>
          </ac:spMkLst>
        </pc:spChg>
        <pc:picChg chg="mod">
          <ac:chgData name="Heather Owen" userId="" providerId="" clId="Web-{AB992C45-4BA0-4F93-9CE3-999EA75EFBE4}" dt="2024-04-19T17:20:00.566" v="19" actId="1076"/>
          <ac:picMkLst>
            <pc:docMk/>
            <pc:sldMk cId="1475956943" sldId="510"/>
            <ac:picMk id="5" creationId="{B5B7F5E9-4E54-1CBF-20FA-EEAFD3495ACE}"/>
          </ac:picMkLst>
        </pc:picChg>
      </pc:sldChg>
      <pc:sldChg chg="modSp add replId">
        <pc:chgData name="Heather Owen" userId="" providerId="" clId="Web-{AB992C45-4BA0-4F93-9CE3-999EA75EFBE4}" dt="2024-04-19T17:34:57.254" v="114" actId="20577"/>
        <pc:sldMkLst>
          <pc:docMk/>
          <pc:sldMk cId="375655159" sldId="511"/>
        </pc:sldMkLst>
        <pc:spChg chg="mod">
          <ac:chgData name="Heather Owen" userId="" providerId="" clId="Web-{AB992C45-4BA0-4F93-9CE3-999EA75EFBE4}" dt="2024-04-19T17:34:57.254" v="114" actId="20577"/>
          <ac:spMkLst>
            <pc:docMk/>
            <pc:sldMk cId="375655159" sldId="511"/>
            <ac:spMk id="2" creationId="{4FB8925D-2B14-607C-13D2-95610EAC2D80}"/>
          </ac:spMkLst>
        </pc:spChg>
      </pc:sldChg>
      <pc:sldMasterChg chg="addSldLayout">
        <pc:chgData name="Heather Owen" userId="" providerId="" clId="Web-{AB992C45-4BA0-4F93-9CE3-999EA75EFBE4}" dt="2024-04-19T17:23:16.729" v="26"/>
        <pc:sldMasterMkLst>
          <pc:docMk/>
          <pc:sldMasterMk cId="1788353970" sldId="2147483648"/>
        </pc:sldMasterMkLst>
        <pc:sldLayoutChg chg="add">
          <pc:chgData name="Heather Owen" userId="" providerId="" clId="Web-{AB992C45-4BA0-4F93-9CE3-999EA75EFBE4}" dt="2024-04-19T17:23:16.729" v="26"/>
          <pc:sldLayoutMkLst>
            <pc:docMk/>
            <pc:sldMasterMk cId="1788353970" sldId="2147483648"/>
            <pc:sldLayoutMk cId="3998763105" sldId="2147483683"/>
          </pc:sldLayoutMkLst>
        </pc:sldLayoutChg>
      </pc:sldMasterChg>
    </pc:docChg>
  </pc:docChgLst>
  <pc:docChgLst>
    <pc:chgData name="Heather Owen" clId="Web-{78D32774-149A-4555-9F38-D4E4170D8CAD}"/>
    <pc:docChg chg="modSld">
      <pc:chgData name="Heather Owen" userId="" providerId="" clId="Web-{78D32774-149A-4555-9F38-D4E4170D8CAD}" dt="2023-12-04T15:10:09.274" v="9" actId="1076"/>
      <pc:docMkLst>
        <pc:docMk/>
      </pc:docMkLst>
      <pc:sldChg chg="addSp delSp modSp mod modClrScheme chgLayout">
        <pc:chgData name="Heather Owen" userId="" providerId="" clId="Web-{78D32774-149A-4555-9F38-D4E4170D8CAD}" dt="2023-12-04T15:09:47.008" v="6" actId="1076"/>
        <pc:sldMkLst>
          <pc:docMk/>
          <pc:sldMk cId="3876843809" sldId="293"/>
        </pc:sldMkLst>
        <pc:spChg chg="add del mod ord">
          <ac:chgData name="Heather Owen" userId="" providerId="" clId="Web-{78D32774-149A-4555-9F38-D4E4170D8CAD}" dt="2023-12-04T15:09:24.070" v="2"/>
          <ac:spMkLst>
            <pc:docMk/>
            <pc:sldMk cId="3876843809" sldId="293"/>
            <ac:spMk id="2" creationId="{4E8434F6-E94C-FE73-C7A7-503406CCC5FC}"/>
          </ac:spMkLst>
        </pc:spChg>
        <pc:spChg chg="mod ord">
          <ac:chgData name="Heather Owen" userId="" providerId="" clId="Web-{78D32774-149A-4555-9F38-D4E4170D8CAD}" dt="2023-12-04T15:09:31.320" v="4" actId="1076"/>
          <ac:spMkLst>
            <pc:docMk/>
            <pc:sldMk cId="3876843809" sldId="293"/>
            <ac:spMk id="10" creationId="{AE14FD72-6BDA-377C-D4EB-C39BB59A457C}"/>
          </ac:spMkLst>
        </pc:spChg>
        <pc:graphicFrameChg chg="mod">
          <ac:chgData name="Heather Owen" userId="" providerId="" clId="Web-{78D32774-149A-4555-9F38-D4E4170D8CAD}" dt="2023-12-04T15:09:47.008" v="6" actId="1076"/>
          <ac:graphicFrameMkLst>
            <pc:docMk/>
            <pc:sldMk cId="3876843809" sldId="293"/>
            <ac:graphicFrameMk id="8" creationId="{1DB1796B-6643-E8F0-C069-4ADCA234E606}"/>
          </ac:graphicFrameMkLst>
        </pc:graphicFrameChg>
      </pc:sldChg>
      <pc:sldChg chg="modSp mod modClrScheme chgLayout">
        <pc:chgData name="Heather Owen" userId="" providerId="" clId="Web-{78D32774-149A-4555-9F38-D4E4170D8CAD}" dt="2023-12-04T15:10:09.274" v="9" actId="1076"/>
        <pc:sldMkLst>
          <pc:docMk/>
          <pc:sldMk cId="3421984355" sldId="386"/>
        </pc:sldMkLst>
        <pc:spChg chg="mod ord">
          <ac:chgData name="Heather Owen" userId="" providerId="" clId="Web-{78D32774-149A-4555-9F38-D4E4170D8CAD}" dt="2023-12-04T15:10:06.024" v="8" actId="14100"/>
          <ac:spMkLst>
            <pc:docMk/>
            <pc:sldMk cId="3421984355" sldId="386"/>
            <ac:spMk id="2" creationId="{3938EDF9-744B-4952-CD1D-DBD6C2DC5E06}"/>
          </ac:spMkLst>
        </pc:spChg>
        <pc:spChg chg="mod ord">
          <ac:chgData name="Heather Owen" userId="" providerId="" clId="Web-{78D32774-149A-4555-9F38-D4E4170D8CAD}" dt="2023-12-04T15:10:00.070" v="7"/>
          <ac:spMkLst>
            <pc:docMk/>
            <pc:sldMk cId="3421984355" sldId="386"/>
            <ac:spMk id="10" creationId="{5D681CB0-1C51-F730-016A-D293953D2A69}"/>
          </ac:spMkLst>
        </pc:spChg>
        <pc:spChg chg="mod ord">
          <ac:chgData name="Heather Owen" userId="" providerId="" clId="Web-{78D32774-149A-4555-9F38-D4E4170D8CAD}" dt="2023-12-04T15:10:00.070" v="7"/>
          <ac:spMkLst>
            <pc:docMk/>
            <pc:sldMk cId="3421984355" sldId="386"/>
            <ac:spMk id="12" creationId="{C894C453-6C09-0D07-46A0-47E1631F808B}"/>
          </ac:spMkLst>
        </pc:spChg>
        <pc:spChg chg="mod ord">
          <ac:chgData name="Heather Owen" userId="" providerId="" clId="Web-{78D32774-149A-4555-9F38-D4E4170D8CAD}" dt="2023-12-04T15:10:00.070" v="7"/>
          <ac:spMkLst>
            <pc:docMk/>
            <pc:sldMk cId="3421984355" sldId="386"/>
            <ac:spMk id="14" creationId="{E0E78216-C75A-779A-FFA3-91145B321F91}"/>
          </ac:spMkLst>
        </pc:spChg>
        <pc:graphicFrameChg chg="mod ord">
          <ac:chgData name="Heather Owen" userId="" providerId="" clId="Web-{78D32774-149A-4555-9F38-D4E4170D8CAD}" dt="2023-12-04T15:10:09.274" v="9" actId="1076"/>
          <ac:graphicFrameMkLst>
            <pc:docMk/>
            <pc:sldMk cId="3421984355" sldId="386"/>
            <ac:graphicFrameMk id="5" creationId="{A2195A92-59F4-9000-768B-A8BFC4891299}"/>
          </ac:graphicFrameMkLst>
        </pc:graphicFrameChg>
      </pc:sldChg>
    </pc:docChg>
  </pc:docChgLst>
  <pc:docChgLst>
    <pc:chgData name="Heather Owen" clId="Web-{D743C6D3-DC5F-4453-999E-0A6195148566}"/>
    <pc:docChg chg="modSld sldOrd">
      <pc:chgData name="Heather Owen" userId="" providerId="" clId="Web-{D743C6D3-DC5F-4453-999E-0A6195148566}" dt="2024-04-29T19:45:17.277" v="43" actId="1076"/>
      <pc:docMkLst>
        <pc:docMk/>
      </pc:docMkLst>
      <pc:sldChg chg="modSp">
        <pc:chgData name="Heather Owen" userId="" providerId="" clId="Web-{D743C6D3-DC5F-4453-999E-0A6195148566}" dt="2024-04-29T19:45:17.277" v="43" actId="1076"/>
        <pc:sldMkLst>
          <pc:docMk/>
          <pc:sldMk cId="3215748227" sldId="289"/>
        </pc:sldMkLst>
        <pc:spChg chg="mod">
          <ac:chgData name="Heather Owen" userId="" providerId="" clId="Web-{D743C6D3-DC5F-4453-999E-0A6195148566}" dt="2024-04-29T19:45:17.277" v="43" actId="1076"/>
          <ac:spMkLst>
            <pc:docMk/>
            <pc:sldMk cId="3215748227" sldId="289"/>
            <ac:spMk id="3" creationId="{2419001E-ACA6-8D3B-9153-BBB79358124C}"/>
          </ac:spMkLst>
        </pc:spChg>
        <pc:spChg chg="mod">
          <ac:chgData name="Heather Owen" userId="" providerId="" clId="Web-{D743C6D3-DC5F-4453-999E-0A6195148566}" dt="2024-04-29T19:44:53.666" v="42" actId="1076"/>
          <ac:spMkLst>
            <pc:docMk/>
            <pc:sldMk cId="3215748227" sldId="289"/>
            <ac:spMk id="12" creationId="{133A8B5E-0629-805E-98F8-D8FC73AC6EA9}"/>
          </ac:spMkLst>
        </pc:spChg>
      </pc:sldChg>
      <pc:sldChg chg="modSp">
        <pc:chgData name="Heather Owen" userId="" providerId="" clId="Web-{D743C6D3-DC5F-4453-999E-0A6195148566}" dt="2024-04-29T19:25:36.718" v="30" actId="1076"/>
        <pc:sldMkLst>
          <pc:docMk/>
          <pc:sldMk cId="1699111214" sldId="467"/>
        </pc:sldMkLst>
        <pc:spChg chg="mod">
          <ac:chgData name="Heather Owen" userId="" providerId="" clId="Web-{D743C6D3-DC5F-4453-999E-0A6195148566}" dt="2024-04-29T19:25:36.718" v="30" actId="1076"/>
          <ac:spMkLst>
            <pc:docMk/>
            <pc:sldMk cId="1699111214" sldId="467"/>
            <ac:spMk id="6" creationId="{B470EB0B-C3EC-521D-295B-92D30E25AB10}"/>
          </ac:spMkLst>
        </pc:spChg>
      </pc:sldChg>
      <pc:sldChg chg="modSp">
        <pc:chgData name="Heather Owen" userId="" providerId="" clId="Web-{D743C6D3-DC5F-4453-999E-0A6195148566}" dt="2024-04-29T19:43:06.319" v="36"/>
        <pc:sldMkLst>
          <pc:docMk/>
          <pc:sldMk cId="282007440" sldId="505"/>
        </pc:sldMkLst>
        <pc:spChg chg="mod">
          <ac:chgData name="Heather Owen" userId="" providerId="" clId="Web-{D743C6D3-DC5F-4453-999E-0A6195148566}" dt="2024-04-29T19:42:40.021" v="33"/>
          <ac:spMkLst>
            <pc:docMk/>
            <pc:sldMk cId="282007440" sldId="505"/>
            <ac:spMk id="6" creationId="{7A48E4D5-A98F-6897-8DCC-8989EA31386D}"/>
          </ac:spMkLst>
        </pc:spChg>
        <pc:spChg chg="mod">
          <ac:chgData name="Heather Owen" userId="" providerId="" clId="Web-{D743C6D3-DC5F-4453-999E-0A6195148566}" dt="2024-04-29T19:42:58.319" v="35"/>
          <ac:spMkLst>
            <pc:docMk/>
            <pc:sldMk cId="282007440" sldId="505"/>
            <ac:spMk id="9" creationId="{DC340368-C0BF-5705-8006-D3EFBBD4E8E9}"/>
          </ac:spMkLst>
        </pc:spChg>
        <pc:spChg chg="mod">
          <ac:chgData name="Heather Owen" userId="" providerId="" clId="Web-{D743C6D3-DC5F-4453-999E-0A6195148566}" dt="2024-04-29T19:43:06.319" v="36"/>
          <ac:spMkLst>
            <pc:docMk/>
            <pc:sldMk cId="282007440" sldId="505"/>
            <ac:spMk id="11" creationId="{F8C52108-2896-A7FF-1CE3-AA6A125858FD}"/>
          </ac:spMkLst>
        </pc:spChg>
        <pc:spChg chg="mod">
          <ac:chgData name="Heather Owen" userId="" providerId="" clId="Web-{D743C6D3-DC5F-4453-999E-0A6195148566}" dt="2024-04-29T19:42:17.614" v="32"/>
          <ac:spMkLst>
            <pc:docMk/>
            <pc:sldMk cId="282007440" sldId="505"/>
            <ac:spMk id="12" creationId="{C74A1A78-1CD4-1514-C86D-594F677092F8}"/>
          </ac:spMkLst>
        </pc:spChg>
      </pc:sldChg>
      <pc:sldChg chg="ord">
        <pc:chgData name="Heather Owen" userId="" providerId="" clId="Web-{D743C6D3-DC5F-4453-999E-0A6195148566}" dt="2024-04-29T19:10:16.231" v="0"/>
        <pc:sldMkLst>
          <pc:docMk/>
          <pc:sldMk cId="375655159" sldId="511"/>
        </pc:sldMkLst>
      </pc:sldChg>
    </pc:docChg>
  </pc:docChgLst>
  <pc:docChgLst>
    <pc:chgData name="Heather Owen" clId="Web-{6F59F841-178D-4C4A-978F-79A85AC0FB51}"/>
    <pc:docChg chg="modSld">
      <pc:chgData name="Heather Owen" userId="" providerId="" clId="Web-{6F59F841-178D-4C4A-978F-79A85AC0FB51}" dt="2023-12-27T13:24:44.584" v="3" actId="14100"/>
      <pc:docMkLst>
        <pc:docMk/>
      </pc:docMkLst>
      <pc:sldChg chg="modSp">
        <pc:chgData name="Heather Owen" userId="" providerId="" clId="Web-{6F59F841-178D-4C4A-978F-79A85AC0FB51}" dt="2023-12-27T13:24:44.584" v="3" actId="14100"/>
        <pc:sldMkLst>
          <pc:docMk/>
          <pc:sldMk cId="2218694664" sldId="447"/>
        </pc:sldMkLst>
        <pc:spChg chg="mod">
          <ac:chgData name="Heather Owen" userId="" providerId="" clId="Web-{6F59F841-178D-4C4A-978F-79A85AC0FB51}" dt="2023-12-27T13:24:44.584" v="3" actId="14100"/>
          <ac:spMkLst>
            <pc:docMk/>
            <pc:sldMk cId="2218694664" sldId="447"/>
            <ac:spMk id="3" creationId="{E760BF93-EDA3-D943-9E91-758E94E4208B}"/>
          </ac:spMkLst>
        </pc:spChg>
        <pc:spChg chg="mod">
          <ac:chgData name="Heather Owen" userId="" providerId="" clId="Web-{6F59F841-178D-4C4A-978F-79A85AC0FB51}" dt="2023-12-27T13:24:16.505" v="0" actId="20577"/>
          <ac:spMkLst>
            <pc:docMk/>
            <pc:sldMk cId="2218694664" sldId="447"/>
            <ac:spMk id="4" creationId="{2E9D39CC-A441-F8FF-065A-2BBB19B21356}"/>
          </ac:spMkLst>
        </pc:spChg>
      </pc:sldChg>
    </pc:docChg>
  </pc:docChgLst>
  <pc:docChgLst>
    <pc:chgData name="Heather Owen" clId="Web-{F1D4A4F3-94CE-4AC8-A748-B537C4822CED}"/>
    <pc:docChg chg="addSld delSld modSld sldOrd">
      <pc:chgData name="Heather Owen" userId="" providerId="" clId="Web-{F1D4A4F3-94CE-4AC8-A748-B537C4822CED}" dt="2023-12-26T20:44:35.136" v="219"/>
      <pc:docMkLst>
        <pc:docMk/>
      </pc:docMkLst>
      <pc:sldChg chg="addSp delSp modSp">
        <pc:chgData name="Heather Owen" userId="" providerId="" clId="Web-{F1D4A4F3-94CE-4AC8-A748-B537C4822CED}" dt="2023-12-26T20:33:02.781" v="128" actId="1076"/>
        <pc:sldMkLst>
          <pc:docMk/>
          <pc:sldMk cId="716291655" sldId="345"/>
        </pc:sldMkLst>
        <pc:spChg chg="del mod">
          <ac:chgData name="Heather Owen" userId="" providerId="" clId="Web-{F1D4A4F3-94CE-4AC8-A748-B537C4822CED}" dt="2023-12-26T20:30:15.540" v="97"/>
          <ac:spMkLst>
            <pc:docMk/>
            <pc:sldMk cId="716291655" sldId="345"/>
            <ac:spMk id="3" creationId="{21251DEB-6E0E-59F7-5969-E84502C6D01E}"/>
          </ac:spMkLst>
        </pc:spChg>
        <pc:spChg chg="add del mod">
          <ac:chgData name="Heather Owen" userId="" providerId="" clId="Web-{F1D4A4F3-94CE-4AC8-A748-B537C4822CED}" dt="2023-12-26T20:30:21.853" v="98"/>
          <ac:spMkLst>
            <pc:docMk/>
            <pc:sldMk cId="716291655" sldId="345"/>
            <ac:spMk id="5" creationId="{6209A1CC-4228-C4B1-FA3C-79F9A9BBE366}"/>
          </ac:spMkLst>
        </pc:spChg>
        <pc:spChg chg="add">
          <ac:chgData name="Heather Owen" userId="" providerId="" clId="Web-{F1D4A4F3-94CE-4AC8-A748-B537C4822CED}" dt="2023-12-26T20:30:40.104" v="101"/>
          <ac:spMkLst>
            <pc:docMk/>
            <pc:sldMk cId="716291655" sldId="345"/>
            <ac:spMk id="7" creationId="{EEF1759B-19AC-0C98-EDAE-7DC1F623288F}"/>
          </ac:spMkLst>
        </pc:spChg>
        <pc:spChg chg="add">
          <ac:chgData name="Heather Owen" userId="" providerId="" clId="Web-{F1D4A4F3-94CE-4AC8-A748-B537C4822CED}" dt="2023-12-26T20:30:48.307" v="102"/>
          <ac:spMkLst>
            <pc:docMk/>
            <pc:sldMk cId="716291655" sldId="345"/>
            <ac:spMk id="9" creationId="{1A136CC6-1831-AF90-5955-D6DCD7D334AE}"/>
          </ac:spMkLst>
        </pc:spChg>
        <pc:spChg chg="add">
          <ac:chgData name="Heather Owen" userId="" providerId="" clId="Web-{F1D4A4F3-94CE-4AC8-A748-B537C4822CED}" dt="2023-12-26T20:30:54.823" v="103"/>
          <ac:spMkLst>
            <pc:docMk/>
            <pc:sldMk cId="716291655" sldId="345"/>
            <ac:spMk id="11" creationId="{B5A9197D-A962-4328-7B1C-AD424CDE2605}"/>
          </ac:spMkLst>
        </pc:spChg>
        <pc:spChg chg="add">
          <ac:chgData name="Heather Owen" userId="" providerId="" clId="Web-{F1D4A4F3-94CE-4AC8-A748-B537C4822CED}" dt="2023-12-26T20:31:01.089" v="104"/>
          <ac:spMkLst>
            <pc:docMk/>
            <pc:sldMk cId="716291655" sldId="345"/>
            <ac:spMk id="13" creationId="{BA41DEC3-9BF3-DD65-64DC-A8A308A3AF09}"/>
          </ac:spMkLst>
        </pc:spChg>
        <pc:spChg chg="add">
          <ac:chgData name="Heather Owen" userId="" providerId="" clId="Web-{F1D4A4F3-94CE-4AC8-A748-B537C4822CED}" dt="2023-12-26T20:31:08.277" v="105"/>
          <ac:spMkLst>
            <pc:docMk/>
            <pc:sldMk cId="716291655" sldId="345"/>
            <ac:spMk id="15" creationId="{DD7069BB-5C77-680F-1EA0-8B0ACC84FA12}"/>
          </ac:spMkLst>
        </pc:spChg>
        <pc:spChg chg="add mod">
          <ac:chgData name="Heather Owen" userId="" providerId="" clId="Web-{F1D4A4F3-94CE-4AC8-A748-B537C4822CED}" dt="2023-12-26T20:31:24.637" v="108" actId="14100"/>
          <ac:spMkLst>
            <pc:docMk/>
            <pc:sldMk cId="716291655" sldId="345"/>
            <ac:spMk id="17" creationId="{253D1B91-BA79-CB17-8EB2-9A16D0F93E35}"/>
          </ac:spMkLst>
        </pc:spChg>
        <pc:picChg chg="add mod">
          <ac:chgData name="Heather Owen" userId="" providerId="" clId="Web-{F1D4A4F3-94CE-4AC8-A748-B537C4822CED}" dt="2023-12-26T20:33:02.781" v="128" actId="1076"/>
          <ac:picMkLst>
            <pc:docMk/>
            <pc:sldMk cId="716291655" sldId="345"/>
            <ac:picMk id="19" creationId="{039361DF-3E08-3242-3C9E-9C6818389DD5}"/>
          </ac:picMkLst>
        </pc:picChg>
        <pc:picChg chg="del">
          <ac:chgData name="Heather Owen" userId="" providerId="" clId="Web-{F1D4A4F3-94CE-4AC8-A748-B537C4822CED}" dt="2023-12-26T20:31:29.652" v="109"/>
          <ac:picMkLst>
            <pc:docMk/>
            <pc:sldMk cId="716291655" sldId="345"/>
            <ac:picMk id="1028" creationId="{2E01EFF2-6048-8C9C-2AA8-D38D73053856}"/>
          </ac:picMkLst>
        </pc:picChg>
      </pc:sldChg>
      <pc:sldChg chg="delSp modSp add">
        <pc:chgData name="Heather Owen" userId="" providerId="" clId="Web-{F1D4A4F3-94CE-4AC8-A748-B537C4822CED}" dt="2023-12-26T20:43:30.711" v="208" actId="1076"/>
        <pc:sldMkLst>
          <pc:docMk/>
          <pc:sldMk cId="2082380503" sldId="347"/>
        </pc:sldMkLst>
        <pc:spChg chg="mod">
          <ac:chgData name="Heather Owen" userId="" providerId="" clId="Web-{F1D4A4F3-94CE-4AC8-A748-B537C4822CED}" dt="2023-12-26T20:43:30.711" v="208" actId="1076"/>
          <ac:spMkLst>
            <pc:docMk/>
            <pc:sldMk cId="2082380503" sldId="347"/>
            <ac:spMk id="7" creationId="{5164B824-EB56-A613-DDF2-405657FEFFED}"/>
          </ac:spMkLst>
        </pc:spChg>
        <pc:picChg chg="del">
          <ac:chgData name="Heather Owen" userId="" providerId="" clId="Web-{F1D4A4F3-94CE-4AC8-A748-B537C4822CED}" dt="2023-12-26T20:40:08.875" v="187"/>
          <ac:picMkLst>
            <pc:docMk/>
            <pc:sldMk cId="2082380503" sldId="347"/>
            <ac:picMk id="8" creationId="{D799AE4F-1CBA-4DFE-818E-EF369943F281}"/>
          </ac:picMkLst>
        </pc:picChg>
      </pc:sldChg>
      <pc:sldChg chg="add del">
        <pc:chgData name="Heather Owen" userId="" providerId="" clId="Web-{F1D4A4F3-94CE-4AC8-A748-B537C4822CED}" dt="2023-12-26T20:31:39.622" v="113"/>
        <pc:sldMkLst>
          <pc:docMk/>
          <pc:sldMk cId="2423599614" sldId="356"/>
        </pc:sldMkLst>
      </pc:sldChg>
      <pc:sldChg chg="addSp delSp modSp">
        <pc:chgData name="Heather Owen" userId="" providerId="" clId="Web-{F1D4A4F3-94CE-4AC8-A748-B537C4822CED}" dt="2023-12-26T20:26:50.986" v="86" actId="1076"/>
        <pc:sldMkLst>
          <pc:docMk/>
          <pc:sldMk cId="845856150" sldId="424"/>
        </pc:sldMkLst>
        <pc:spChg chg="add del mod">
          <ac:chgData name="Heather Owen" userId="" providerId="" clId="Web-{F1D4A4F3-94CE-4AC8-A748-B537C4822CED}" dt="2023-12-26T20:24:49.981" v="62"/>
          <ac:spMkLst>
            <pc:docMk/>
            <pc:sldMk cId="845856150" sldId="424"/>
            <ac:spMk id="5" creationId="{F32F3588-3047-6291-48CC-3778B5588B07}"/>
          </ac:spMkLst>
        </pc:spChg>
        <pc:spChg chg="add mod">
          <ac:chgData name="Heather Owen" userId="" providerId="" clId="Web-{F1D4A4F3-94CE-4AC8-A748-B537C4822CED}" dt="2023-12-26T20:26:30.782" v="83" actId="1076"/>
          <ac:spMkLst>
            <pc:docMk/>
            <pc:sldMk cId="845856150" sldId="424"/>
            <ac:spMk id="9" creationId="{1D75ECE2-3B18-B0F5-7AA2-20FF8561F527}"/>
          </ac:spMkLst>
        </pc:spChg>
        <pc:spChg chg="add mod">
          <ac:chgData name="Heather Owen" userId="" providerId="" clId="Web-{F1D4A4F3-94CE-4AC8-A748-B537C4822CED}" dt="2023-12-26T20:26:02.609" v="76" actId="20577"/>
          <ac:spMkLst>
            <pc:docMk/>
            <pc:sldMk cId="845856150" sldId="424"/>
            <ac:spMk id="12" creationId="{1A1145D9-1215-868A-B2B3-8D9DF8F7D987}"/>
          </ac:spMkLst>
        </pc:spChg>
        <pc:spChg chg="del mod">
          <ac:chgData name="Heather Owen" userId="" providerId="" clId="Web-{F1D4A4F3-94CE-4AC8-A748-B537C4822CED}" dt="2023-12-26T20:21:45.724" v="6"/>
          <ac:spMkLst>
            <pc:docMk/>
            <pc:sldMk cId="845856150" sldId="424"/>
            <ac:spMk id="18" creationId="{A353A137-974F-2124-C4DB-C52D493948A3}"/>
          </ac:spMkLst>
        </pc:spChg>
        <pc:spChg chg="del">
          <ac:chgData name="Heather Owen" userId="" providerId="" clId="Web-{F1D4A4F3-94CE-4AC8-A748-B537C4822CED}" dt="2023-12-26T20:21:42.599" v="4"/>
          <ac:spMkLst>
            <pc:docMk/>
            <pc:sldMk cId="845856150" sldId="424"/>
            <ac:spMk id="19" creationId="{4341F51F-3D74-3F3B-74D4-86B05F3F2FBA}"/>
          </ac:spMkLst>
        </pc:spChg>
        <pc:spChg chg="mod">
          <ac:chgData name="Heather Owen" userId="" providerId="" clId="Web-{F1D4A4F3-94CE-4AC8-A748-B537C4822CED}" dt="2023-12-26T20:26:35.454" v="84" actId="1076"/>
          <ac:spMkLst>
            <pc:docMk/>
            <pc:sldMk cId="845856150" sldId="424"/>
            <ac:spMk id="34" creationId="{CEFE1B78-0FE9-8FF1-DB24-8C44AB3F2A38}"/>
          </ac:spMkLst>
        </pc:spChg>
        <pc:spChg chg="del">
          <ac:chgData name="Heather Owen" userId="" providerId="" clId="Web-{F1D4A4F3-94CE-4AC8-A748-B537C4822CED}" dt="2023-12-26T20:23:17.728" v="34"/>
          <ac:spMkLst>
            <pc:docMk/>
            <pc:sldMk cId="845856150" sldId="424"/>
            <ac:spMk id="36" creationId="{9C5DA761-DF24-A2C8-41A4-5B803D932816}"/>
          </ac:spMkLst>
        </pc:spChg>
        <pc:picChg chg="add mod">
          <ac:chgData name="Heather Owen" userId="" providerId="" clId="Web-{F1D4A4F3-94CE-4AC8-A748-B537C4822CED}" dt="2023-12-26T20:26:50.986" v="86" actId="1076"/>
          <ac:picMkLst>
            <pc:docMk/>
            <pc:sldMk cId="845856150" sldId="424"/>
            <ac:picMk id="3" creationId="{CE3374EF-E9B5-2D90-7A3D-EE4E56A1733D}"/>
          </ac:picMkLst>
        </pc:picChg>
        <pc:picChg chg="mod">
          <ac:chgData name="Heather Owen" userId="" providerId="" clId="Web-{F1D4A4F3-94CE-4AC8-A748-B537C4822CED}" dt="2023-12-26T20:26:45.314" v="85" actId="1076"/>
          <ac:picMkLst>
            <pc:docMk/>
            <pc:sldMk cId="845856150" sldId="424"/>
            <ac:picMk id="6" creationId="{BB437025-9CFD-E2E6-CCCE-D11E7264E285}"/>
          </ac:picMkLst>
        </pc:picChg>
        <pc:picChg chg="mod">
          <ac:chgData name="Heather Owen" userId="" providerId="" clId="Web-{F1D4A4F3-94CE-4AC8-A748-B537C4822CED}" dt="2023-12-26T20:26:16.203" v="79" actId="1076"/>
          <ac:picMkLst>
            <pc:docMk/>
            <pc:sldMk cId="845856150" sldId="424"/>
            <ac:picMk id="8" creationId="{D477F94C-9B02-30BD-97ED-29A405472720}"/>
          </ac:picMkLst>
        </pc:picChg>
      </pc:sldChg>
      <pc:sldChg chg="del">
        <pc:chgData name="Heather Owen" userId="" providerId="" clId="Web-{F1D4A4F3-94CE-4AC8-A748-B537C4822CED}" dt="2023-12-26T20:36:56.602" v="169"/>
        <pc:sldMkLst>
          <pc:docMk/>
          <pc:sldMk cId="3760715308" sldId="436"/>
        </pc:sldMkLst>
      </pc:sldChg>
      <pc:sldChg chg="delSp modSp add">
        <pc:chgData name="Heather Owen" userId="" providerId="" clId="Web-{F1D4A4F3-94CE-4AC8-A748-B537C4822CED}" dt="2023-12-26T20:42:55.944" v="204" actId="1076"/>
        <pc:sldMkLst>
          <pc:docMk/>
          <pc:sldMk cId="716648512" sldId="437"/>
        </pc:sldMkLst>
        <pc:spChg chg="mod">
          <ac:chgData name="Heather Owen" userId="" providerId="" clId="Web-{F1D4A4F3-94CE-4AC8-A748-B537C4822CED}" dt="2023-12-26T20:42:55.944" v="204" actId="1076"/>
          <ac:spMkLst>
            <pc:docMk/>
            <pc:sldMk cId="716648512" sldId="437"/>
            <ac:spMk id="3" creationId="{21251DEB-6E0E-59F7-5969-E84502C6D01E}"/>
          </ac:spMkLst>
        </pc:spChg>
        <pc:graphicFrameChg chg="mod">
          <ac:chgData name="Heather Owen" userId="" providerId="" clId="Web-{F1D4A4F3-94CE-4AC8-A748-B537C4822CED}" dt="2023-12-26T20:42:50.412" v="203" actId="1076"/>
          <ac:graphicFrameMkLst>
            <pc:docMk/>
            <pc:sldMk cId="716648512" sldId="437"/>
            <ac:graphicFrameMk id="2" creationId="{686B68F6-1AF6-449C-DAB5-EA04951BB5C5}"/>
          </ac:graphicFrameMkLst>
        </pc:graphicFrameChg>
        <pc:picChg chg="del">
          <ac:chgData name="Heather Owen" userId="" providerId="" clId="Web-{F1D4A4F3-94CE-4AC8-A748-B537C4822CED}" dt="2023-12-26T20:42:04.989" v="197"/>
          <ac:picMkLst>
            <pc:docMk/>
            <pc:sldMk cId="716648512" sldId="437"/>
            <ac:picMk id="5" creationId="{B516CB57-357D-9443-4001-B8B46AFD0AE0}"/>
          </ac:picMkLst>
        </pc:picChg>
      </pc:sldChg>
      <pc:sldChg chg="del">
        <pc:chgData name="Heather Owen" userId="" providerId="" clId="Web-{F1D4A4F3-94CE-4AC8-A748-B537C4822CED}" dt="2023-12-26T20:38:48.075" v="180"/>
        <pc:sldMkLst>
          <pc:docMk/>
          <pc:sldMk cId="3272730913" sldId="437"/>
        </pc:sldMkLst>
      </pc:sldChg>
      <pc:sldChg chg="del">
        <pc:chgData name="Heather Owen" userId="" providerId="" clId="Web-{F1D4A4F3-94CE-4AC8-A748-B537C4822CED}" dt="2023-12-26T20:42:58.162" v="205"/>
        <pc:sldMkLst>
          <pc:docMk/>
          <pc:sldMk cId="275532994" sldId="444"/>
        </pc:sldMkLst>
      </pc:sldChg>
      <pc:sldChg chg="del">
        <pc:chgData name="Heather Owen" userId="" providerId="" clId="Web-{F1D4A4F3-94CE-4AC8-A748-B537C4822CED}" dt="2023-12-26T20:44:35.136" v="219"/>
        <pc:sldMkLst>
          <pc:docMk/>
          <pc:sldMk cId="1224721999" sldId="445"/>
        </pc:sldMkLst>
      </pc:sldChg>
      <pc:sldChg chg="del">
        <pc:chgData name="Heather Owen" userId="" providerId="" clId="Web-{F1D4A4F3-94CE-4AC8-A748-B537C4822CED}" dt="2023-12-26T20:28:09.895" v="89"/>
        <pc:sldMkLst>
          <pc:docMk/>
          <pc:sldMk cId="1400661185" sldId="449"/>
        </pc:sldMkLst>
      </pc:sldChg>
      <pc:sldChg chg="modSp add ord replId">
        <pc:chgData name="Heather Owen" userId="" providerId="" clId="Web-{F1D4A4F3-94CE-4AC8-A748-B537C4822CED}" dt="2023-12-26T20:28:17.598" v="94" actId="20577"/>
        <pc:sldMkLst>
          <pc:docMk/>
          <pc:sldMk cId="4269913197" sldId="450"/>
        </pc:sldMkLst>
        <pc:spChg chg="mod">
          <ac:chgData name="Heather Owen" userId="" providerId="" clId="Web-{F1D4A4F3-94CE-4AC8-A748-B537C4822CED}" dt="2023-12-26T20:28:17.598" v="94" actId="20577"/>
          <ac:spMkLst>
            <pc:docMk/>
            <pc:sldMk cId="4269913197" sldId="450"/>
            <ac:spMk id="2" creationId="{A2B7E0D5-41E6-8726-93A1-BE7939B6D405}"/>
          </ac:spMkLst>
        </pc:spChg>
      </pc:sldChg>
      <pc:sldChg chg="add del">
        <pc:chgData name="Heather Owen" userId="" providerId="" clId="Web-{F1D4A4F3-94CE-4AC8-A748-B537C4822CED}" dt="2023-12-26T20:30:32.182" v="100"/>
        <pc:sldMkLst>
          <pc:docMk/>
          <pc:sldMk cId="3460018361" sldId="451"/>
        </pc:sldMkLst>
      </pc:sldChg>
      <pc:sldChg chg="delSp modSp add">
        <pc:chgData name="Heather Owen" userId="" providerId="" clId="Web-{F1D4A4F3-94CE-4AC8-A748-B537C4822CED}" dt="2023-12-26T20:37:26.447" v="170" actId="1076"/>
        <pc:sldMkLst>
          <pc:docMk/>
          <pc:sldMk cId="665720975" sldId="468"/>
        </pc:sldMkLst>
        <pc:spChg chg="mod">
          <ac:chgData name="Heather Owen" userId="" providerId="" clId="Web-{F1D4A4F3-94CE-4AC8-A748-B537C4822CED}" dt="2023-12-26T20:36:50.914" v="168" actId="14100"/>
          <ac:spMkLst>
            <pc:docMk/>
            <pc:sldMk cId="665720975" sldId="468"/>
            <ac:spMk id="5" creationId="{822FEE8A-F91A-8C23-15C0-2F835399861D}"/>
          </ac:spMkLst>
        </pc:spChg>
        <pc:spChg chg="mod">
          <ac:chgData name="Heather Owen" userId="" providerId="" clId="Web-{F1D4A4F3-94CE-4AC8-A748-B537C4822CED}" dt="2023-12-26T20:37:26.447" v="170" actId="1076"/>
          <ac:spMkLst>
            <pc:docMk/>
            <pc:sldMk cId="665720975" sldId="468"/>
            <ac:spMk id="24" creationId="{E243D7C5-617F-688A-0D5B-C77E629CED27}"/>
          </ac:spMkLst>
        </pc:spChg>
        <pc:picChg chg="del">
          <ac:chgData name="Heather Owen" userId="" providerId="" clId="Web-{F1D4A4F3-94CE-4AC8-A748-B537C4822CED}" dt="2023-12-26T20:36:37.086" v="164"/>
          <ac:picMkLst>
            <pc:docMk/>
            <pc:sldMk cId="665720975" sldId="468"/>
            <ac:picMk id="6" creationId="{D7584BA6-E7DF-4A83-B6F4-E9CB09748465}"/>
          </ac:picMkLst>
        </pc:picChg>
      </pc:sldChg>
      <pc:sldChg chg="delSp modSp add">
        <pc:chgData name="Heather Owen" userId="" providerId="" clId="Web-{F1D4A4F3-94CE-4AC8-A748-B537C4822CED}" dt="2023-12-26T20:43:20.788" v="207" actId="14100"/>
        <pc:sldMkLst>
          <pc:docMk/>
          <pc:sldMk cId="3849197128" sldId="469"/>
        </pc:sldMkLst>
        <pc:spChg chg="mod">
          <ac:chgData name="Heather Owen" userId="" providerId="" clId="Web-{F1D4A4F3-94CE-4AC8-A748-B537C4822CED}" dt="2023-12-26T20:43:20.788" v="207" actId="14100"/>
          <ac:spMkLst>
            <pc:docMk/>
            <pc:sldMk cId="3849197128" sldId="469"/>
            <ac:spMk id="7" creationId="{D6216BD5-C375-E9C4-919F-D264DD4AB899}"/>
          </ac:spMkLst>
        </pc:spChg>
        <pc:spChg chg="mod">
          <ac:chgData name="Heather Owen" userId="" providerId="" clId="Web-{F1D4A4F3-94CE-4AC8-A748-B537C4822CED}" dt="2023-12-26T20:43:18.069" v="206" actId="14100"/>
          <ac:spMkLst>
            <pc:docMk/>
            <pc:sldMk cId="3849197128" sldId="469"/>
            <ac:spMk id="24" creationId="{E243D7C5-617F-688A-0D5B-C77E629CED27}"/>
          </ac:spMkLst>
        </pc:spChg>
        <pc:picChg chg="mod">
          <ac:chgData name="Heather Owen" userId="" providerId="" clId="Web-{F1D4A4F3-94CE-4AC8-A748-B537C4822CED}" dt="2023-12-26T20:38:06.917" v="172" actId="1076"/>
          <ac:picMkLst>
            <pc:docMk/>
            <pc:sldMk cId="3849197128" sldId="469"/>
            <ac:picMk id="5" creationId="{A421168A-B1A9-E772-A1CE-5D47FB98EABE}"/>
          </ac:picMkLst>
        </pc:picChg>
        <pc:picChg chg="del">
          <ac:chgData name="Heather Owen" userId="" providerId="" clId="Web-{F1D4A4F3-94CE-4AC8-A748-B537C4822CED}" dt="2023-12-26T20:38:08.636" v="173"/>
          <ac:picMkLst>
            <pc:docMk/>
            <pc:sldMk cId="3849197128" sldId="469"/>
            <ac:picMk id="6" creationId="{D7584BA6-E7DF-4A83-B6F4-E9CB09748465}"/>
          </ac:picMkLst>
        </pc:picChg>
      </pc:sldChg>
      <pc:sldChg chg="delSp modSp add">
        <pc:chgData name="Heather Owen" userId="" providerId="" clId="Web-{F1D4A4F3-94CE-4AC8-A748-B537C4822CED}" dt="2023-12-26T20:38:58.279" v="181" actId="1076"/>
        <pc:sldMkLst>
          <pc:docMk/>
          <pc:sldMk cId="3127366768" sldId="471"/>
        </pc:sldMkLst>
        <pc:spChg chg="mod">
          <ac:chgData name="Heather Owen" userId="" providerId="" clId="Web-{F1D4A4F3-94CE-4AC8-A748-B537C4822CED}" dt="2023-12-26T20:38:58.279" v="181" actId="1076"/>
          <ac:spMkLst>
            <pc:docMk/>
            <pc:sldMk cId="3127366768" sldId="471"/>
            <ac:spMk id="13" creationId="{644F32FD-8362-2F34-417C-E73E8212630A}"/>
          </ac:spMkLst>
        </pc:spChg>
        <pc:picChg chg="mod">
          <ac:chgData name="Heather Owen" userId="" providerId="" clId="Web-{F1D4A4F3-94CE-4AC8-A748-B537C4822CED}" dt="2023-12-26T20:38:40.356" v="178" actId="1076"/>
          <ac:picMkLst>
            <pc:docMk/>
            <pc:sldMk cId="3127366768" sldId="471"/>
            <ac:picMk id="3" creationId="{A421E804-3B4C-B55F-3903-0B2C8A2BAD2E}"/>
          </ac:picMkLst>
        </pc:picChg>
        <pc:picChg chg="mod">
          <ac:chgData name="Heather Owen" userId="" providerId="" clId="Web-{F1D4A4F3-94CE-4AC8-A748-B537C4822CED}" dt="2023-12-26T20:38:44.512" v="179" actId="1076"/>
          <ac:picMkLst>
            <pc:docMk/>
            <pc:sldMk cId="3127366768" sldId="471"/>
            <ac:picMk id="4" creationId="{95F7A673-4E1A-5663-DAB7-02BBEEB5D867}"/>
          </ac:picMkLst>
        </pc:picChg>
        <pc:picChg chg="del">
          <ac:chgData name="Heather Owen" userId="" providerId="" clId="Web-{F1D4A4F3-94CE-4AC8-A748-B537C4822CED}" dt="2023-12-26T20:38:28.324" v="175"/>
          <ac:picMkLst>
            <pc:docMk/>
            <pc:sldMk cId="3127366768" sldId="471"/>
            <ac:picMk id="6" creationId="{D7584BA6-E7DF-4A83-B6F4-E9CB09748465}"/>
          </ac:picMkLst>
        </pc:picChg>
      </pc:sldChg>
      <pc:sldChg chg="delSp modSp add">
        <pc:chgData name="Heather Owen" userId="" providerId="" clId="Web-{F1D4A4F3-94CE-4AC8-A748-B537C4822CED}" dt="2023-12-26T20:39:46.296" v="185" actId="14100"/>
        <pc:sldMkLst>
          <pc:docMk/>
          <pc:sldMk cId="3637455462" sldId="472"/>
        </pc:sldMkLst>
        <pc:spChg chg="mod">
          <ac:chgData name="Heather Owen" userId="" providerId="" clId="Web-{F1D4A4F3-94CE-4AC8-A748-B537C4822CED}" dt="2023-12-26T20:39:40.999" v="184" actId="14100"/>
          <ac:spMkLst>
            <pc:docMk/>
            <pc:sldMk cId="3637455462" sldId="472"/>
            <ac:spMk id="3" creationId="{DA8823D1-4EF0-5861-DD16-383D665D0715}"/>
          </ac:spMkLst>
        </pc:spChg>
        <pc:spChg chg="mod">
          <ac:chgData name="Heather Owen" userId="" providerId="" clId="Web-{F1D4A4F3-94CE-4AC8-A748-B537C4822CED}" dt="2023-12-26T20:39:46.296" v="185" actId="14100"/>
          <ac:spMkLst>
            <pc:docMk/>
            <pc:sldMk cId="3637455462" sldId="472"/>
            <ac:spMk id="5" creationId="{F35B942E-E237-08E0-790D-A0E2DF0CC990}"/>
          </ac:spMkLst>
        </pc:spChg>
        <pc:picChg chg="del">
          <ac:chgData name="Heather Owen" userId="" providerId="" clId="Web-{F1D4A4F3-94CE-4AC8-A748-B537C4822CED}" dt="2023-12-26T20:39:35.858" v="183"/>
          <ac:picMkLst>
            <pc:docMk/>
            <pc:sldMk cId="3637455462" sldId="472"/>
            <ac:picMk id="6" creationId="{D7584BA6-E7DF-4A83-B6F4-E9CB09748465}"/>
          </ac:picMkLst>
        </pc:picChg>
      </pc:sldChg>
      <pc:sldChg chg="delSp add">
        <pc:chgData name="Heather Owen" userId="" providerId="" clId="Web-{F1D4A4F3-94CE-4AC8-A748-B537C4822CED}" dt="2023-12-26T20:33:58.595" v="130"/>
        <pc:sldMkLst>
          <pc:docMk/>
          <pc:sldMk cId="2721943268" sldId="473"/>
        </pc:sldMkLst>
        <pc:picChg chg="del">
          <ac:chgData name="Heather Owen" userId="" providerId="" clId="Web-{F1D4A4F3-94CE-4AC8-A748-B537C4822CED}" dt="2023-12-26T20:33:58.595" v="130"/>
          <ac:picMkLst>
            <pc:docMk/>
            <pc:sldMk cId="2721943268" sldId="473"/>
            <ac:picMk id="2" creationId="{3FC11513-6A6E-456B-DBA4-2EAD5411EDA6}"/>
          </ac:picMkLst>
        </pc:picChg>
      </pc:sldChg>
      <pc:sldChg chg="addSp delSp modSp add mod modClrScheme chgLayout">
        <pc:chgData name="Heather Owen" userId="" providerId="" clId="Web-{F1D4A4F3-94CE-4AC8-A748-B537C4822CED}" dt="2023-12-26T20:32:50.046" v="127" actId="14100"/>
        <pc:sldMkLst>
          <pc:docMk/>
          <pc:sldMk cId="3117472976" sldId="488"/>
        </pc:sldMkLst>
        <pc:spChg chg="add del mod ord">
          <ac:chgData name="Heather Owen" userId="" providerId="" clId="Web-{F1D4A4F3-94CE-4AC8-A748-B537C4822CED}" dt="2023-12-26T20:32:04.685" v="116"/>
          <ac:spMkLst>
            <pc:docMk/>
            <pc:sldMk cId="3117472976" sldId="488"/>
            <ac:spMk id="2" creationId="{BDA4D4D8-72D1-BB35-3884-8A27EEC44BF6}"/>
          </ac:spMkLst>
        </pc:spChg>
        <pc:spChg chg="del mod ord">
          <ac:chgData name="Heather Owen" userId="" providerId="" clId="Web-{F1D4A4F3-94CE-4AC8-A748-B537C4822CED}" dt="2023-12-26T20:32:09.107" v="117"/>
          <ac:spMkLst>
            <pc:docMk/>
            <pc:sldMk cId="3117472976" sldId="488"/>
            <ac:spMk id="3" creationId="{BE3009D3-D734-0C55-B921-4347DBCD86C9}"/>
          </ac:spMkLst>
        </pc:spChg>
        <pc:spChg chg="mod">
          <ac:chgData name="Heather Owen" userId="" providerId="" clId="Web-{F1D4A4F3-94CE-4AC8-A748-B537C4822CED}" dt="2023-12-26T20:32:34.264" v="123" actId="14100"/>
          <ac:spMkLst>
            <pc:docMk/>
            <pc:sldMk cId="3117472976" sldId="488"/>
            <ac:spMk id="4" creationId="{D6721750-63EE-7F41-5BBB-52E693837112}"/>
          </ac:spMkLst>
        </pc:spChg>
        <pc:spChg chg="mod">
          <ac:chgData name="Heather Owen" userId="" providerId="" clId="Web-{F1D4A4F3-94CE-4AC8-A748-B537C4822CED}" dt="2023-12-26T20:32:47.265" v="126" actId="14100"/>
          <ac:spMkLst>
            <pc:docMk/>
            <pc:sldMk cId="3117472976" sldId="488"/>
            <ac:spMk id="5" creationId="{A374E8A5-70FA-7518-D0A1-AED6A12DB9D1}"/>
          </ac:spMkLst>
        </pc:spChg>
        <pc:spChg chg="mod">
          <ac:chgData name="Heather Owen" userId="" providerId="" clId="Web-{F1D4A4F3-94CE-4AC8-A748-B537C4822CED}" dt="2023-12-26T20:32:50.046" v="127" actId="14100"/>
          <ac:spMkLst>
            <pc:docMk/>
            <pc:sldMk cId="3117472976" sldId="488"/>
            <ac:spMk id="6" creationId="{1ADD326C-D1A9-4FE7-311E-BAFB67A400F1}"/>
          </ac:spMkLst>
        </pc:spChg>
        <pc:spChg chg="mod">
          <ac:chgData name="Heather Owen" userId="" providerId="" clId="Web-{F1D4A4F3-94CE-4AC8-A748-B537C4822CED}" dt="2023-12-26T20:32:31.358" v="122" actId="14100"/>
          <ac:spMkLst>
            <pc:docMk/>
            <pc:sldMk cId="3117472976" sldId="488"/>
            <ac:spMk id="7" creationId="{E74AA800-AF3C-B42C-A7EB-59B2EDD61D99}"/>
          </ac:spMkLst>
        </pc:spChg>
        <pc:spChg chg="mod">
          <ac:chgData name="Heather Owen" userId="" providerId="" clId="Web-{F1D4A4F3-94CE-4AC8-A748-B537C4822CED}" dt="2023-12-26T20:32:18.592" v="120" actId="1076"/>
          <ac:spMkLst>
            <pc:docMk/>
            <pc:sldMk cId="3117472976" sldId="488"/>
            <ac:spMk id="8" creationId="{C15F9149-CAF7-48E1-98A4-0A7D2E67D856}"/>
          </ac:spMkLst>
        </pc:spChg>
        <pc:spChg chg="add del mod">
          <ac:chgData name="Heather Owen" userId="" providerId="" clId="Web-{F1D4A4F3-94CE-4AC8-A748-B537C4822CED}" dt="2023-12-26T20:32:21.670" v="121"/>
          <ac:spMkLst>
            <pc:docMk/>
            <pc:sldMk cId="3117472976" sldId="488"/>
            <ac:spMk id="10" creationId="{BC62DDDF-E797-5CCE-CA80-939EFFE0CBE5}"/>
          </ac:spMkLst>
        </pc:spChg>
      </pc:sldChg>
      <pc:sldChg chg="delSp modSp add">
        <pc:chgData name="Heather Owen" userId="" providerId="" clId="Web-{F1D4A4F3-94CE-4AC8-A748-B537C4822CED}" dt="2023-12-26T20:36:10.132" v="162"/>
        <pc:sldMkLst>
          <pc:docMk/>
          <pc:sldMk cId="780635755" sldId="489"/>
        </pc:sldMkLst>
        <pc:picChg chg="mod">
          <ac:chgData name="Heather Owen" userId="" providerId="" clId="Web-{F1D4A4F3-94CE-4AC8-A748-B537C4822CED}" dt="2023-12-26T20:35:17.145" v="132" actId="1076"/>
          <ac:picMkLst>
            <pc:docMk/>
            <pc:sldMk cId="780635755" sldId="489"/>
            <ac:picMk id="4" creationId="{278426CF-72CF-FD98-D8EB-94B27FC50D29}"/>
          </ac:picMkLst>
        </pc:picChg>
        <pc:picChg chg="mod">
          <ac:chgData name="Heather Owen" userId="" providerId="" clId="Web-{F1D4A4F3-94CE-4AC8-A748-B537C4822CED}" dt="2023-12-26T20:36:04.022" v="160" actId="1076"/>
          <ac:picMkLst>
            <pc:docMk/>
            <pc:sldMk cId="780635755" sldId="489"/>
            <ac:picMk id="5" creationId="{A7DC487C-A7EF-6983-1BF2-3F66650EBC5F}"/>
          </ac:picMkLst>
        </pc:picChg>
        <pc:picChg chg="del">
          <ac:chgData name="Heather Owen" userId="" providerId="" clId="Web-{F1D4A4F3-94CE-4AC8-A748-B537C4822CED}" dt="2023-12-26T20:36:10.132" v="162"/>
          <ac:picMkLst>
            <pc:docMk/>
            <pc:sldMk cId="780635755" sldId="489"/>
            <ac:picMk id="6" creationId="{D7584BA6-E7DF-4A83-B6F4-E9CB09748465}"/>
          </ac:picMkLst>
        </pc:picChg>
        <pc:picChg chg="mod">
          <ac:chgData name="Heather Owen" userId="" providerId="" clId="Web-{F1D4A4F3-94CE-4AC8-A748-B537C4822CED}" dt="2023-12-26T20:35:49.865" v="150" actId="1076"/>
          <ac:picMkLst>
            <pc:docMk/>
            <pc:sldMk cId="780635755" sldId="489"/>
            <ac:picMk id="7" creationId="{F6806CF4-4B24-39AF-A65E-1C24BC957389}"/>
          </ac:picMkLst>
        </pc:picChg>
        <pc:picChg chg="mod">
          <ac:chgData name="Heather Owen" userId="" providerId="" clId="Web-{F1D4A4F3-94CE-4AC8-A748-B537C4822CED}" dt="2023-12-26T20:35:50.959" v="151" actId="1076"/>
          <ac:picMkLst>
            <pc:docMk/>
            <pc:sldMk cId="780635755" sldId="489"/>
            <ac:picMk id="10" creationId="{249DED8D-8724-D5E8-6F8B-032983CC53BD}"/>
          </ac:picMkLst>
        </pc:picChg>
        <pc:picChg chg="mod">
          <ac:chgData name="Heather Owen" userId="" providerId="" clId="Web-{F1D4A4F3-94CE-4AC8-A748-B537C4822CED}" dt="2023-12-26T20:35:52.178" v="152" actId="1076"/>
          <ac:picMkLst>
            <pc:docMk/>
            <pc:sldMk cId="780635755" sldId="489"/>
            <ac:picMk id="12" creationId="{841DC9D5-4138-8B63-B3CF-E8EC234C9534}"/>
          </ac:picMkLst>
        </pc:picChg>
        <pc:picChg chg="mod">
          <ac:chgData name="Heather Owen" userId="" providerId="" clId="Web-{F1D4A4F3-94CE-4AC8-A748-B537C4822CED}" dt="2023-12-26T20:35:18.723" v="133" actId="1076"/>
          <ac:picMkLst>
            <pc:docMk/>
            <pc:sldMk cId="780635755" sldId="489"/>
            <ac:picMk id="14" creationId="{23846B61-4C49-3452-4F5C-5C61DF7BAF68}"/>
          </ac:picMkLst>
        </pc:picChg>
        <pc:picChg chg="mod">
          <ac:chgData name="Heather Owen" userId="" providerId="" clId="Web-{F1D4A4F3-94CE-4AC8-A748-B537C4822CED}" dt="2023-12-26T20:36:05.506" v="161" actId="1076"/>
          <ac:picMkLst>
            <pc:docMk/>
            <pc:sldMk cId="780635755" sldId="489"/>
            <ac:picMk id="16" creationId="{1F769702-4F3B-B92E-EF1C-14204FDF52C1}"/>
          </ac:picMkLst>
        </pc:picChg>
        <pc:picChg chg="mod">
          <ac:chgData name="Heather Owen" userId="" providerId="" clId="Web-{F1D4A4F3-94CE-4AC8-A748-B537C4822CED}" dt="2023-12-26T20:36:00.803" v="158" actId="1076"/>
          <ac:picMkLst>
            <pc:docMk/>
            <pc:sldMk cId="780635755" sldId="489"/>
            <ac:picMk id="18" creationId="{CD025185-42AD-1EC9-A09C-14C91E222CFA}"/>
          </ac:picMkLst>
        </pc:picChg>
        <pc:picChg chg="mod">
          <ac:chgData name="Heather Owen" userId="" providerId="" clId="Web-{F1D4A4F3-94CE-4AC8-A748-B537C4822CED}" dt="2023-12-26T20:35:58.241" v="156" actId="1076"/>
          <ac:picMkLst>
            <pc:docMk/>
            <pc:sldMk cId="780635755" sldId="489"/>
            <ac:picMk id="20" creationId="{CEB91431-8B3D-0E3F-9A25-B35A57384677}"/>
          </ac:picMkLst>
        </pc:picChg>
        <pc:picChg chg="mod">
          <ac:chgData name="Heather Owen" userId="" providerId="" clId="Web-{F1D4A4F3-94CE-4AC8-A748-B537C4822CED}" dt="2023-12-26T20:35:55.334" v="154" actId="1076"/>
          <ac:picMkLst>
            <pc:docMk/>
            <pc:sldMk cId="780635755" sldId="489"/>
            <ac:picMk id="22" creationId="{D6F0A1C2-95E8-36FF-1FB4-29F9ECE3C832}"/>
          </ac:picMkLst>
        </pc:picChg>
        <pc:picChg chg="mod">
          <ac:chgData name="Heather Owen" userId="" providerId="" clId="Web-{F1D4A4F3-94CE-4AC8-A748-B537C4822CED}" dt="2023-12-26T20:35:56.897" v="155" actId="1076"/>
          <ac:picMkLst>
            <pc:docMk/>
            <pc:sldMk cId="780635755" sldId="489"/>
            <ac:picMk id="25" creationId="{CC2BCE50-58CF-2E2F-E79E-578DCB341AE0}"/>
          </ac:picMkLst>
        </pc:picChg>
        <pc:picChg chg="mod">
          <ac:chgData name="Heather Owen" userId="" providerId="" clId="Web-{F1D4A4F3-94CE-4AC8-A748-B537C4822CED}" dt="2023-12-26T20:35:59.662" v="157" actId="1076"/>
          <ac:picMkLst>
            <pc:docMk/>
            <pc:sldMk cId="780635755" sldId="489"/>
            <ac:picMk id="27" creationId="{6A76FBE9-7A1E-36B1-2562-010FC06922DC}"/>
          </ac:picMkLst>
        </pc:picChg>
        <pc:picChg chg="mod">
          <ac:chgData name="Heather Owen" userId="" providerId="" clId="Web-{F1D4A4F3-94CE-4AC8-A748-B537C4822CED}" dt="2023-12-26T20:36:02.506" v="159" actId="1076"/>
          <ac:picMkLst>
            <pc:docMk/>
            <pc:sldMk cId="780635755" sldId="489"/>
            <ac:picMk id="29" creationId="{3B9F21B7-69E3-D6E9-0E23-010DB9E18DC9}"/>
          </ac:picMkLst>
        </pc:picChg>
        <pc:picChg chg="mod">
          <ac:chgData name="Heather Owen" userId="" providerId="" clId="Web-{F1D4A4F3-94CE-4AC8-A748-B537C4822CED}" dt="2023-12-26T20:35:21.864" v="135" actId="1076"/>
          <ac:picMkLst>
            <pc:docMk/>
            <pc:sldMk cId="780635755" sldId="489"/>
            <ac:picMk id="31" creationId="{07E2B0B7-7117-FB30-8E06-D46157597AEE}"/>
          </ac:picMkLst>
        </pc:picChg>
        <pc:picChg chg="mod">
          <ac:chgData name="Heather Owen" userId="" providerId="" clId="Web-{F1D4A4F3-94CE-4AC8-A748-B537C4822CED}" dt="2023-12-26T20:35:54.006" v="153" actId="1076"/>
          <ac:picMkLst>
            <pc:docMk/>
            <pc:sldMk cId="780635755" sldId="489"/>
            <ac:picMk id="33" creationId="{0689D5E6-A6C0-4E15-A049-E5E3CEF5E8E2}"/>
          </ac:picMkLst>
        </pc:picChg>
      </pc:sldChg>
      <pc:sldChg chg="delSp modSp add">
        <pc:chgData name="Heather Owen" userId="" providerId="" clId="Web-{F1D4A4F3-94CE-4AC8-A748-B537C4822CED}" dt="2023-12-26T20:41:57.973" v="196"/>
        <pc:sldMkLst>
          <pc:docMk/>
          <pc:sldMk cId="2403760659" sldId="490"/>
        </pc:sldMkLst>
        <pc:spChg chg="mod">
          <ac:chgData name="Heather Owen" userId="" providerId="" clId="Web-{F1D4A4F3-94CE-4AC8-A748-B537C4822CED}" dt="2023-12-26T20:41:57.973" v="196"/>
          <ac:spMkLst>
            <pc:docMk/>
            <pc:sldMk cId="2403760659" sldId="490"/>
            <ac:spMk id="3" creationId="{21251DEB-6E0E-59F7-5969-E84502C6D01E}"/>
          </ac:spMkLst>
        </pc:spChg>
        <pc:picChg chg="del">
          <ac:chgData name="Heather Owen" userId="" providerId="" clId="Web-{F1D4A4F3-94CE-4AC8-A748-B537C4822CED}" dt="2023-12-26T20:41:24.003" v="191"/>
          <ac:picMkLst>
            <pc:docMk/>
            <pc:sldMk cId="2403760659" sldId="490"/>
            <ac:picMk id="8" creationId="{2A044AAB-01D6-3E9C-7C9E-25746D8FB851}"/>
          </ac:picMkLst>
        </pc:picChg>
      </pc:sldChg>
      <pc:sldChg chg="add">
        <pc:chgData name="Heather Owen" userId="" providerId="" clId="Web-{F1D4A4F3-94CE-4AC8-A748-B537C4822CED}" dt="2023-12-26T20:41:12.174" v="190"/>
        <pc:sldMkLst>
          <pc:docMk/>
          <pc:sldMk cId="3849201312" sldId="491"/>
        </pc:sldMkLst>
      </pc:sldChg>
      <pc:sldChg chg="modSp add ord replId">
        <pc:chgData name="Heather Owen" userId="" providerId="" clId="Web-{F1D4A4F3-94CE-4AC8-A748-B537C4822CED}" dt="2023-12-26T20:44:29.605" v="218" actId="20577"/>
        <pc:sldMkLst>
          <pc:docMk/>
          <pc:sldMk cId="3606524722" sldId="492"/>
        </pc:sldMkLst>
        <pc:spChg chg="mod">
          <ac:chgData name="Heather Owen" userId="" providerId="" clId="Web-{F1D4A4F3-94CE-4AC8-A748-B537C4822CED}" dt="2023-12-26T20:44:29.605" v="218" actId="20577"/>
          <ac:spMkLst>
            <pc:docMk/>
            <pc:sldMk cId="3606524722" sldId="492"/>
            <ac:spMk id="24" creationId="{9956A614-089C-5389-49A2-30E27F1FBF60}"/>
          </ac:spMkLst>
        </pc:spChg>
      </pc:sldChg>
      <pc:sldMasterChg chg="addSldLayout">
        <pc:chgData name="Heather Owen" userId="" providerId="" clId="Web-{F1D4A4F3-94CE-4AC8-A748-B537C4822CED}" dt="2023-12-26T20:29:53.789" v="95"/>
        <pc:sldMasterMkLst>
          <pc:docMk/>
          <pc:sldMasterMk cId="1788353970" sldId="2147483648"/>
        </pc:sldMasterMkLst>
        <pc:sldLayoutChg chg="add">
          <pc:chgData name="Heather Owen" userId="" providerId="" clId="Web-{F1D4A4F3-94CE-4AC8-A748-B537C4822CED}" dt="2023-12-26T20:29:53.789" v="95"/>
          <pc:sldLayoutMkLst>
            <pc:docMk/>
            <pc:sldMasterMk cId="1788353970" sldId="2147483648"/>
            <pc:sldLayoutMk cId="3268082256" sldId="2147483681"/>
          </pc:sldLayoutMkLst>
        </pc:sldLayoutChg>
      </pc:sldMasterChg>
    </pc:docChg>
  </pc:docChgLst>
  <pc:docChgLst>
    <pc:chgData name="Heather Owen" clId="Web-{33130156-338D-45C6-8FE7-7730BFD7D2B1}"/>
    <pc:docChg chg="modSld">
      <pc:chgData name="Heather Owen" userId="" providerId="" clId="Web-{33130156-338D-45C6-8FE7-7730BFD7D2B1}" dt="2024-01-12T16:27:17.815" v="2" actId="20577"/>
      <pc:docMkLst>
        <pc:docMk/>
      </pc:docMkLst>
      <pc:sldChg chg="modSp">
        <pc:chgData name="Heather Owen" userId="" providerId="" clId="Web-{33130156-338D-45C6-8FE7-7730BFD7D2B1}" dt="2024-01-12T16:27:17.815" v="2" actId="20577"/>
        <pc:sldMkLst>
          <pc:docMk/>
          <pc:sldMk cId="2218694664" sldId="447"/>
        </pc:sldMkLst>
        <pc:spChg chg="mod">
          <ac:chgData name="Heather Owen" userId="" providerId="" clId="Web-{33130156-338D-45C6-8FE7-7730BFD7D2B1}" dt="2024-01-12T16:27:17.815" v="2" actId="20577"/>
          <ac:spMkLst>
            <pc:docMk/>
            <pc:sldMk cId="2218694664" sldId="447"/>
            <ac:spMk id="4" creationId="{2E9D39CC-A441-F8FF-065A-2BBB19B21356}"/>
          </ac:spMkLst>
        </pc:spChg>
      </pc:sldChg>
    </pc:docChg>
  </pc:docChgLst>
  <pc:docChgLst>
    <pc:chgData name="Heather Owen" userId="RQglz8YAIl74cHlC1aVNmxQoTHUL7cTff+Ff4iwTyRM=" providerId="None" clId="Web-{713E6E70-E7F3-4D15-A109-F4899A3948C7}"/>
    <pc:docChg chg="addSld delSld modSld">
      <pc:chgData name="Heather Owen" userId="RQglz8YAIl74cHlC1aVNmxQoTHUL7cTff+Ff4iwTyRM=" providerId="None" clId="Web-{713E6E70-E7F3-4D15-A109-F4899A3948C7}" dt="2024-09-06T20:01:08.159" v="249" actId="1076"/>
      <pc:docMkLst>
        <pc:docMk/>
      </pc:docMkLst>
      <pc:sldChg chg="addSp delSp modSp add del mod modClrScheme chgLayout">
        <pc:chgData name="Heather Owen" userId="RQglz8YAIl74cHlC1aVNmxQoTHUL7cTff+Ff4iwTyRM=" providerId="None" clId="Web-{713E6E70-E7F3-4D15-A109-F4899A3948C7}" dt="2024-09-06T17:04:18.917" v="18"/>
        <pc:sldMkLst>
          <pc:docMk/>
          <pc:sldMk cId="3410181826" sldId="466"/>
        </pc:sldMkLst>
        <pc:spChg chg="mod">
          <ac:chgData name="Heather Owen" userId="RQglz8YAIl74cHlC1aVNmxQoTHUL7cTff+Ff4iwTyRM=" providerId="None" clId="Web-{713E6E70-E7F3-4D15-A109-F4899A3948C7}" dt="2024-09-06T17:04:01.151" v="16" actId="1076"/>
          <ac:spMkLst>
            <pc:docMk/>
            <pc:sldMk cId="3410181826" sldId="466"/>
            <ac:spMk id="2" creationId="{064A7B1A-E32C-E70D-5464-AA3231CC7FDC}"/>
          </ac:spMkLst>
        </pc:spChg>
        <pc:spChg chg="mod">
          <ac:chgData name="Heather Owen" userId="RQglz8YAIl74cHlC1aVNmxQoTHUL7cTff+Ff4iwTyRM=" providerId="None" clId="Web-{713E6E70-E7F3-4D15-A109-F4899A3948C7}" dt="2024-09-06T17:04:01.183" v="17" actId="1076"/>
          <ac:spMkLst>
            <pc:docMk/>
            <pc:sldMk cId="3410181826" sldId="466"/>
            <ac:spMk id="3" creationId="{94264438-35BD-7E0A-1BFD-4961F9E89973}"/>
          </ac:spMkLst>
        </pc:spChg>
        <pc:spChg chg="add del mod ord">
          <ac:chgData name="Heather Owen" userId="RQglz8YAIl74cHlC1aVNmxQoTHUL7cTff+Ff4iwTyRM=" providerId="None" clId="Web-{713E6E70-E7F3-4D15-A109-F4899A3948C7}" dt="2024-09-06T17:02:55.759" v="3"/>
          <ac:spMkLst>
            <pc:docMk/>
            <pc:sldMk cId="3410181826" sldId="466"/>
            <ac:spMk id="4" creationId="{6F00EE22-9759-FBDA-E321-4BFFA986E091}"/>
          </ac:spMkLst>
        </pc:spChg>
        <pc:spChg chg="mod">
          <ac:chgData name="Heather Owen" userId="RQglz8YAIl74cHlC1aVNmxQoTHUL7cTff+Ff4iwTyRM=" providerId="None" clId="Web-{713E6E70-E7F3-4D15-A109-F4899A3948C7}" dt="2024-09-06T17:04:01.104" v="14" actId="1076"/>
          <ac:spMkLst>
            <pc:docMk/>
            <pc:sldMk cId="3410181826" sldId="466"/>
            <ac:spMk id="5" creationId="{15C07FFF-2DC5-4CA3-6355-F01B46D7663C}"/>
          </ac:spMkLst>
        </pc:spChg>
        <pc:spChg chg="mod">
          <ac:chgData name="Heather Owen" userId="RQglz8YAIl74cHlC1aVNmxQoTHUL7cTff+Ff4iwTyRM=" providerId="None" clId="Web-{713E6E70-E7F3-4D15-A109-F4899A3948C7}" dt="2024-09-06T17:04:01.120" v="15" actId="1076"/>
          <ac:spMkLst>
            <pc:docMk/>
            <pc:sldMk cId="3410181826" sldId="466"/>
            <ac:spMk id="6" creationId="{0B0B30B0-169B-C8CC-890D-B652A1955333}"/>
          </ac:spMkLst>
        </pc:spChg>
        <pc:spChg chg="del">
          <ac:chgData name="Heather Owen" userId="RQglz8YAIl74cHlC1aVNmxQoTHUL7cTff+Ff4iwTyRM=" providerId="None" clId="Web-{713E6E70-E7F3-4D15-A109-F4899A3948C7}" dt="2024-09-06T17:03:45.464" v="13"/>
          <ac:spMkLst>
            <pc:docMk/>
            <pc:sldMk cId="3410181826" sldId="466"/>
            <ac:spMk id="8" creationId="{CBC64417-86A5-7D13-8376-F58AD2F14A9F}"/>
          </ac:spMkLst>
        </pc:spChg>
        <pc:spChg chg="mod ord">
          <ac:chgData name="Heather Owen" userId="RQglz8YAIl74cHlC1aVNmxQoTHUL7cTff+Ff4iwTyRM=" providerId="None" clId="Web-{713E6E70-E7F3-4D15-A109-F4899A3948C7}" dt="2024-09-06T17:02:49.744" v="2" actId="1076"/>
          <ac:spMkLst>
            <pc:docMk/>
            <pc:sldMk cId="3410181826" sldId="466"/>
            <ac:spMk id="9" creationId="{13CA4296-D6DB-991F-CEF4-457D8E241985}"/>
          </ac:spMkLst>
        </pc:spChg>
      </pc:sldChg>
      <pc:sldChg chg="modSp">
        <pc:chgData name="Heather Owen" userId="RQglz8YAIl74cHlC1aVNmxQoTHUL7cTff+Ff4iwTyRM=" providerId="None" clId="Web-{713E6E70-E7F3-4D15-A109-F4899A3948C7}" dt="2024-09-06T20:00:18.971" v="246" actId="1076"/>
        <pc:sldMkLst>
          <pc:docMk/>
          <pc:sldMk cId="2721943268" sldId="473"/>
        </pc:sldMkLst>
        <pc:spChg chg="mod">
          <ac:chgData name="Heather Owen" userId="RQglz8YAIl74cHlC1aVNmxQoTHUL7cTff+Ff4iwTyRM=" providerId="None" clId="Web-{713E6E70-E7F3-4D15-A109-F4899A3948C7}" dt="2024-09-06T19:59:56.908" v="223" actId="20577"/>
          <ac:spMkLst>
            <pc:docMk/>
            <pc:sldMk cId="2721943268" sldId="473"/>
            <ac:spMk id="6" creationId="{3F36F471-4310-B049-BAAD-253B2666AE05}"/>
          </ac:spMkLst>
        </pc:spChg>
        <pc:spChg chg="mod">
          <ac:chgData name="Heather Owen" userId="RQglz8YAIl74cHlC1aVNmxQoTHUL7cTff+Ff4iwTyRM=" providerId="None" clId="Web-{713E6E70-E7F3-4D15-A109-F4899A3948C7}" dt="2024-09-06T20:00:18.971" v="246" actId="1076"/>
          <ac:spMkLst>
            <pc:docMk/>
            <pc:sldMk cId="2721943268" sldId="473"/>
            <ac:spMk id="7" creationId="{B48AE84B-627B-2430-0613-9830F8FCDB89}"/>
          </ac:spMkLst>
        </pc:spChg>
      </pc:sldChg>
      <pc:sldChg chg="addSp delSp modSp add mod modClrScheme chgLayout">
        <pc:chgData name="Heather Owen" userId="RQglz8YAIl74cHlC1aVNmxQoTHUL7cTff+Ff4iwTyRM=" providerId="None" clId="Web-{713E6E70-E7F3-4D15-A109-F4899A3948C7}" dt="2024-09-06T19:57:21.173" v="210" actId="1076"/>
        <pc:sldMkLst>
          <pc:docMk/>
          <pc:sldMk cId="1475956943" sldId="494"/>
        </pc:sldMkLst>
        <pc:spChg chg="mod">
          <ac:chgData name="Heather Owen" userId="RQglz8YAIl74cHlC1aVNmxQoTHUL7cTff+Ff4iwTyRM=" providerId="None" clId="Web-{713E6E70-E7F3-4D15-A109-F4899A3948C7}" dt="2024-09-06T19:57:01.970" v="209" actId="1076"/>
          <ac:spMkLst>
            <pc:docMk/>
            <pc:sldMk cId="1475956943" sldId="494"/>
            <ac:spMk id="3" creationId="{2519F762-6101-B319-FBBB-0D4BB4E1D22F}"/>
          </ac:spMkLst>
        </pc:spChg>
        <pc:spChg chg="add del mod">
          <ac:chgData name="Heather Owen" userId="RQglz8YAIl74cHlC1aVNmxQoTHUL7cTff+Ff4iwTyRM=" providerId="None" clId="Web-{713E6E70-E7F3-4D15-A109-F4899A3948C7}" dt="2024-09-06T19:56:24.376" v="207" actId="20577"/>
          <ac:spMkLst>
            <pc:docMk/>
            <pc:sldMk cId="1475956943" sldId="494"/>
            <ac:spMk id="4" creationId="{FDB3DCE0-237F-31A1-61B9-0477B4C0CD3A}"/>
          </ac:spMkLst>
        </pc:spChg>
        <pc:spChg chg="mod ord">
          <ac:chgData name="Heather Owen" userId="RQglz8YAIl74cHlC1aVNmxQoTHUL7cTff+Ff4iwTyRM=" providerId="None" clId="Web-{713E6E70-E7F3-4D15-A109-F4899A3948C7}" dt="2024-09-06T19:57:21.173" v="210" actId="1076"/>
          <ac:spMkLst>
            <pc:docMk/>
            <pc:sldMk cId="1475956943" sldId="494"/>
            <ac:spMk id="6" creationId="{EFB7C437-E505-F54C-D926-AF949C1F702C}"/>
          </ac:spMkLst>
        </pc:spChg>
        <pc:spChg chg="add del mod ord">
          <ac:chgData name="Heather Owen" userId="RQglz8YAIl74cHlC1aVNmxQoTHUL7cTff+Ff4iwTyRM=" providerId="None" clId="Web-{713E6E70-E7F3-4D15-A109-F4899A3948C7}" dt="2024-09-06T19:52:41.172" v="87"/>
          <ac:spMkLst>
            <pc:docMk/>
            <pc:sldMk cId="1475956943" sldId="494"/>
            <ac:spMk id="7" creationId="{27B99621-702C-A469-EE4D-9B2C27B296DA}"/>
          </ac:spMkLst>
        </pc:spChg>
        <pc:picChg chg="del">
          <ac:chgData name="Heather Owen" userId="RQglz8YAIl74cHlC1aVNmxQoTHUL7cTff+Ff4iwTyRM=" providerId="None" clId="Web-{713E6E70-E7F3-4D15-A109-F4899A3948C7}" dt="2024-09-06T19:52:24.329" v="83"/>
          <ac:picMkLst>
            <pc:docMk/>
            <pc:sldMk cId="1475956943" sldId="494"/>
            <ac:picMk id="2" creationId="{3FC11513-6A6E-456B-DBA4-2EAD5411EDA6}"/>
          </ac:picMkLst>
        </pc:picChg>
        <pc:picChg chg="mod">
          <ac:chgData name="Heather Owen" userId="RQglz8YAIl74cHlC1aVNmxQoTHUL7cTff+Ff4iwTyRM=" providerId="None" clId="Web-{713E6E70-E7F3-4D15-A109-F4899A3948C7}" dt="2024-09-06T19:56:27.017" v="208" actId="1076"/>
          <ac:picMkLst>
            <pc:docMk/>
            <pc:sldMk cId="1475956943" sldId="494"/>
            <ac:picMk id="5" creationId="{B5B7F5E9-4E54-1CBF-20FA-EEAFD3495ACE}"/>
          </ac:picMkLst>
        </pc:picChg>
      </pc:sldChg>
      <pc:sldChg chg="del">
        <pc:chgData name="Heather Owen" userId="RQglz8YAIl74cHlC1aVNmxQoTHUL7cTff+Ff4iwTyRM=" providerId="None" clId="Web-{713E6E70-E7F3-4D15-A109-F4899A3948C7}" dt="2024-09-06T17:04:36.761" v="19"/>
        <pc:sldMkLst>
          <pc:docMk/>
          <pc:sldMk cId="699301334" sldId="501"/>
        </pc:sldMkLst>
      </pc:sldChg>
      <pc:sldChg chg="modSp">
        <pc:chgData name="Heather Owen" userId="RQglz8YAIl74cHlC1aVNmxQoTHUL7cTff+Ff4iwTyRM=" providerId="None" clId="Web-{713E6E70-E7F3-4D15-A109-F4899A3948C7}" dt="2024-09-06T19:48:00.640" v="79" actId="20577"/>
        <pc:sldMkLst>
          <pc:docMk/>
          <pc:sldMk cId="282007440" sldId="505"/>
        </pc:sldMkLst>
        <pc:spChg chg="mod">
          <ac:chgData name="Heather Owen" userId="RQglz8YAIl74cHlC1aVNmxQoTHUL7cTff+Ff4iwTyRM=" providerId="None" clId="Web-{713E6E70-E7F3-4D15-A109-F4899A3948C7}" dt="2024-09-06T19:47:47.609" v="77" actId="20577"/>
          <ac:spMkLst>
            <pc:docMk/>
            <pc:sldMk cId="282007440" sldId="505"/>
            <ac:spMk id="9" creationId="{DC340368-C0BF-5705-8006-D3EFBBD4E8E9}"/>
          </ac:spMkLst>
        </pc:spChg>
        <pc:spChg chg="mod">
          <ac:chgData name="Heather Owen" userId="RQglz8YAIl74cHlC1aVNmxQoTHUL7cTff+Ff4iwTyRM=" providerId="None" clId="Web-{713E6E70-E7F3-4D15-A109-F4899A3948C7}" dt="2024-09-06T19:47:43.671" v="76" actId="20577"/>
          <ac:spMkLst>
            <pc:docMk/>
            <pc:sldMk cId="282007440" sldId="505"/>
            <ac:spMk id="12" creationId="{C74A1A78-1CD4-1514-C86D-594F677092F8}"/>
          </ac:spMkLst>
        </pc:spChg>
        <pc:spChg chg="mod">
          <ac:chgData name="Heather Owen" userId="RQglz8YAIl74cHlC1aVNmxQoTHUL7cTff+Ff4iwTyRM=" providerId="None" clId="Web-{713E6E70-E7F3-4D15-A109-F4899A3948C7}" dt="2024-09-06T19:48:00.640" v="79" actId="20577"/>
          <ac:spMkLst>
            <pc:docMk/>
            <pc:sldMk cId="282007440" sldId="505"/>
            <ac:spMk id="14" creationId="{165B76C4-15A4-DA68-380F-99B0C00F6662}"/>
          </ac:spMkLst>
        </pc:spChg>
      </pc:sldChg>
      <pc:sldChg chg="del">
        <pc:chgData name="Heather Owen" userId="RQglz8YAIl74cHlC1aVNmxQoTHUL7cTff+Ff4iwTyRM=" providerId="None" clId="Web-{713E6E70-E7F3-4D15-A109-F4899A3948C7}" dt="2024-09-06T17:12:06.223" v="54"/>
        <pc:sldMkLst>
          <pc:docMk/>
          <pc:sldMk cId="2147831279" sldId="506"/>
        </pc:sldMkLst>
      </pc:sldChg>
      <pc:sldChg chg="del">
        <pc:chgData name="Heather Owen" userId="RQglz8YAIl74cHlC1aVNmxQoTHUL7cTff+Ff4iwTyRM=" providerId="None" clId="Web-{713E6E70-E7F3-4D15-A109-F4899A3948C7}" dt="2024-09-06T19:58:51.611" v="211"/>
        <pc:sldMkLst>
          <pc:docMk/>
          <pc:sldMk cId="1475956943" sldId="510"/>
        </pc:sldMkLst>
      </pc:sldChg>
      <pc:sldChg chg="addSp delSp modSp add mod modClrScheme chgLayout">
        <pc:chgData name="Heather Owen" userId="RQglz8YAIl74cHlC1aVNmxQoTHUL7cTff+Ff4iwTyRM=" providerId="None" clId="Web-{713E6E70-E7F3-4D15-A109-F4899A3948C7}" dt="2024-09-06T17:11:52.035" v="53" actId="1076"/>
        <pc:sldMkLst>
          <pc:docMk/>
          <pc:sldMk cId="2425961425" sldId="513"/>
        </pc:sldMkLst>
        <pc:spChg chg="mod">
          <ac:chgData name="Heather Owen" userId="RQglz8YAIl74cHlC1aVNmxQoTHUL7cTff+Ff4iwTyRM=" providerId="None" clId="Web-{713E6E70-E7F3-4D15-A109-F4899A3948C7}" dt="2024-09-06T17:11:52.035" v="53" actId="1076"/>
          <ac:spMkLst>
            <pc:docMk/>
            <pc:sldMk cId="2425961425" sldId="513"/>
            <ac:spMk id="2" creationId="{4E916A89-51C5-A8D3-ED37-031971644C19}"/>
          </ac:spMkLst>
        </pc:spChg>
        <pc:spChg chg="mod">
          <ac:chgData name="Heather Owen" userId="RQglz8YAIl74cHlC1aVNmxQoTHUL7cTff+Ff4iwTyRM=" providerId="None" clId="Web-{713E6E70-E7F3-4D15-A109-F4899A3948C7}" dt="2024-09-06T17:11:12.894" v="30" actId="1076"/>
          <ac:spMkLst>
            <pc:docMk/>
            <pc:sldMk cId="2425961425" sldId="513"/>
            <ac:spMk id="3" creationId="{5C205295-6AE3-E58F-6103-D39F270942B4}"/>
          </ac:spMkLst>
        </pc:spChg>
        <pc:spChg chg="mod">
          <ac:chgData name="Heather Owen" userId="RQglz8YAIl74cHlC1aVNmxQoTHUL7cTff+Ff4iwTyRM=" providerId="None" clId="Web-{713E6E70-E7F3-4D15-A109-F4899A3948C7}" dt="2024-09-06T17:11:14.800" v="31" actId="1076"/>
          <ac:spMkLst>
            <pc:docMk/>
            <pc:sldMk cId="2425961425" sldId="513"/>
            <ac:spMk id="4" creationId="{52E20364-E7A2-58FA-E89F-5D7CE42AD71B}"/>
          </ac:spMkLst>
        </pc:spChg>
        <pc:spChg chg="add del mod ord">
          <ac:chgData name="Heather Owen" userId="RQglz8YAIl74cHlC1aVNmxQoTHUL7cTff+Ff4iwTyRM=" providerId="None" clId="Web-{713E6E70-E7F3-4D15-A109-F4899A3948C7}" dt="2024-09-06T17:10:48.643" v="22"/>
          <ac:spMkLst>
            <pc:docMk/>
            <pc:sldMk cId="2425961425" sldId="513"/>
            <ac:spMk id="5" creationId="{BD5592FB-1A54-F514-5AB1-CC1BBCA54458}"/>
          </ac:spMkLst>
        </pc:spChg>
        <pc:spChg chg="mod ord">
          <ac:chgData name="Heather Owen" userId="RQglz8YAIl74cHlC1aVNmxQoTHUL7cTff+Ff4iwTyRM=" providerId="None" clId="Web-{713E6E70-E7F3-4D15-A109-F4899A3948C7}" dt="2024-09-06T17:11:50.410" v="52" actId="20577"/>
          <ac:spMkLst>
            <pc:docMk/>
            <pc:sldMk cId="2425961425" sldId="513"/>
            <ac:spMk id="6" creationId="{00000000-0000-0000-0000-000000000000}"/>
          </ac:spMkLst>
        </pc:spChg>
        <pc:picChg chg="mod">
          <ac:chgData name="Heather Owen" userId="RQglz8YAIl74cHlC1aVNmxQoTHUL7cTff+Ff4iwTyRM=" providerId="None" clId="Web-{713E6E70-E7F3-4D15-A109-F4899A3948C7}" dt="2024-09-06T17:10:54.300" v="23" actId="1076"/>
          <ac:picMkLst>
            <pc:docMk/>
            <pc:sldMk cId="2425961425" sldId="513"/>
            <ac:picMk id="11" creationId="{EDE2F7FC-8F5E-BBCC-8A43-9CE8A0F2D771}"/>
          </ac:picMkLst>
        </pc:picChg>
      </pc:sldChg>
      <pc:sldChg chg="addSp delSp modSp add mod modClrScheme chgLayout">
        <pc:chgData name="Heather Owen" userId="RQglz8YAIl74cHlC1aVNmxQoTHUL7cTff+Ff4iwTyRM=" providerId="None" clId="Web-{713E6E70-E7F3-4D15-A109-F4899A3948C7}" dt="2024-09-06T20:01:08.159" v="249" actId="1076"/>
        <pc:sldMkLst>
          <pc:docMk/>
          <pc:sldMk cId="3715862428" sldId="517"/>
        </pc:sldMkLst>
        <pc:spChg chg="mod ord">
          <ac:chgData name="Heather Owen" userId="RQglz8YAIl74cHlC1aVNmxQoTHUL7cTff+Ff4iwTyRM=" providerId="None" clId="Web-{713E6E70-E7F3-4D15-A109-F4899A3948C7}" dt="2024-09-06T17:22:57.704" v="56"/>
          <ac:spMkLst>
            <pc:docMk/>
            <pc:sldMk cId="3715862428" sldId="517"/>
            <ac:spMk id="2" creationId="{DFC6BE46-5DA1-3440-0B70-AD40FF194A0A}"/>
          </ac:spMkLst>
        </pc:spChg>
        <pc:spChg chg="add del mod ord">
          <ac:chgData name="Heather Owen" userId="RQglz8YAIl74cHlC1aVNmxQoTHUL7cTff+Ff4iwTyRM=" providerId="None" clId="Web-{713E6E70-E7F3-4D15-A109-F4899A3948C7}" dt="2024-09-06T17:23:00.501" v="57"/>
          <ac:spMkLst>
            <pc:docMk/>
            <pc:sldMk cId="3715862428" sldId="517"/>
            <ac:spMk id="4" creationId="{53562AE5-BD2A-BBAF-382E-36A7B7BAA275}"/>
          </ac:spMkLst>
        </pc:spChg>
        <pc:spChg chg="add del mod ord">
          <ac:chgData name="Heather Owen" userId="RQglz8YAIl74cHlC1aVNmxQoTHUL7cTff+Ff4iwTyRM=" providerId="None" clId="Web-{713E6E70-E7F3-4D15-A109-F4899A3948C7}" dt="2024-09-06T17:23:02.267" v="58"/>
          <ac:spMkLst>
            <pc:docMk/>
            <pc:sldMk cId="3715862428" sldId="517"/>
            <ac:spMk id="5" creationId="{77AEBF8A-0A4D-AE8D-CF46-93E34F3E2E83}"/>
          </ac:spMkLst>
        </pc:spChg>
        <pc:spChg chg="del">
          <ac:chgData name="Heather Owen" userId="RQglz8YAIl74cHlC1aVNmxQoTHUL7cTff+Ff4iwTyRM=" providerId="None" clId="Web-{713E6E70-E7F3-4D15-A109-F4899A3948C7}" dt="2024-09-06T17:23:15.579" v="62"/>
          <ac:spMkLst>
            <pc:docMk/>
            <pc:sldMk cId="3715862428" sldId="517"/>
            <ac:spMk id="7" creationId="{CB891189-2EAE-FECE-5926-6EB7CD4C1E56}"/>
          </ac:spMkLst>
        </pc:spChg>
        <pc:spChg chg="add del mod">
          <ac:chgData name="Heather Owen" userId="RQglz8YAIl74cHlC1aVNmxQoTHUL7cTff+Ff4iwTyRM=" providerId="None" clId="Web-{713E6E70-E7F3-4D15-A109-F4899A3948C7}" dt="2024-09-06T17:23:32.658" v="65" actId="1076"/>
          <ac:spMkLst>
            <pc:docMk/>
            <pc:sldMk cId="3715862428" sldId="517"/>
            <ac:spMk id="10" creationId="{F99A1D59-C15D-00F5-B03D-E75F8E57D45F}"/>
          </ac:spMkLst>
        </pc:spChg>
        <pc:spChg chg="mod">
          <ac:chgData name="Heather Owen" userId="RQglz8YAIl74cHlC1aVNmxQoTHUL7cTff+Ff4iwTyRM=" providerId="None" clId="Web-{713E6E70-E7F3-4D15-A109-F4899A3948C7}" dt="2024-09-06T20:01:08.159" v="249" actId="1076"/>
          <ac:spMkLst>
            <pc:docMk/>
            <pc:sldMk cId="3715862428" sldId="517"/>
            <ac:spMk id="24" creationId="{E243D7C5-617F-688A-0D5B-C77E629CED27}"/>
          </ac:spMkLst>
        </pc:spChg>
      </pc:sldChg>
      <pc:sldChg chg="addSp delSp modSp add mod modClrScheme chgLayout">
        <pc:chgData name="Heather Owen" userId="RQglz8YAIl74cHlC1aVNmxQoTHUL7cTff+Ff4iwTyRM=" providerId="None" clId="Web-{713E6E70-E7F3-4D15-A109-F4899A3948C7}" dt="2024-09-06T19:55:21.110" v="170" actId="20577"/>
        <pc:sldMkLst>
          <pc:docMk/>
          <pc:sldMk cId="718207322" sldId="518"/>
        </pc:sldMkLst>
        <pc:spChg chg="mod ord">
          <ac:chgData name="Heather Owen" userId="RQglz8YAIl74cHlC1aVNmxQoTHUL7cTff+Ff4iwTyRM=" providerId="None" clId="Web-{713E6E70-E7F3-4D15-A109-F4899A3948C7}" dt="2024-09-06T19:52:59.579" v="91" actId="1076"/>
          <ac:spMkLst>
            <pc:docMk/>
            <pc:sldMk cId="718207322" sldId="518"/>
            <ac:spMk id="3" creationId="{46D2F58D-0089-E544-F453-7051D7070C04}"/>
          </ac:spMkLst>
        </pc:spChg>
        <pc:spChg chg="add del mod ord">
          <ac:chgData name="Heather Owen" userId="RQglz8YAIl74cHlC1aVNmxQoTHUL7cTff+Ff4iwTyRM=" providerId="None" clId="Web-{713E6E70-E7F3-4D15-A109-F4899A3948C7}" dt="2024-09-06T19:52:54.157" v="89"/>
          <ac:spMkLst>
            <pc:docMk/>
            <pc:sldMk cId="718207322" sldId="518"/>
            <ac:spMk id="4" creationId="{3680B054-58BB-58FC-1E0C-FA7D167FF762}"/>
          </ac:spMkLst>
        </pc:spChg>
        <pc:spChg chg="add del mod">
          <ac:chgData name="Heather Owen" userId="RQglz8YAIl74cHlC1aVNmxQoTHUL7cTff+Ff4iwTyRM=" providerId="None" clId="Web-{713E6E70-E7F3-4D15-A109-F4899A3948C7}" dt="2024-09-06T19:54:17.188" v="127"/>
          <ac:spMkLst>
            <pc:docMk/>
            <pc:sldMk cId="718207322" sldId="518"/>
            <ac:spMk id="5" creationId="{2DC6029E-1E77-BF34-6425-EE79F62FEEFF}"/>
          </ac:spMkLst>
        </pc:spChg>
        <pc:spChg chg="mod">
          <ac:chgData name="Heather Owen" userId="RQglz8YAIl74cHlC1aVNmxQoTHUL7cTff+Ff4iwTyRM=" providerId="None" clId="Web-{713E6E70-E7F3-4D15-A109-F4899A3948C7}" dt="2024-09-06T19:55:21.110" v="170" actId="20577"/>
          <ac:spMkLst>
            <pc:docMk/>
            <pc:sldMk cId="718207322" sldId="518"/>
            <ac:spMk id="6" creationId="{3F36F471-4310-B049-BAAD-253B2666AE05}"/>
          </ac:spMkLst>
        </pc:spChg>
        <pc:spChg chg="mod">
          <ac:chgData name="Heather Owen" userId="RQglz8YAIl74cHlC1aVNmxQoTHUL7cTff+Ff4iwTyRM=" providerId="None" clId="Web-{713E6E70-E7F3-4D15-A109-F4899A3948C7}" dt="2024-09-06T19:55:03.548" v="165" actId="1076"/>
          <ac:spMkLst>
            <pc:docMk/>
            <pc:sldMk cId="718207322" sldId="518"/>
            <ac:spMk id="7" creationId="{B48AE84B-627B-2430-0613-9830F8FCDB89}"/>
          </ac:spMkLst>
        </pc:spChg>
        <pc:spChg chg="mod">
          <ac:chgData name="Heather Owen" userId="RQglz8YAIl74cHlC1aVNmxQoTHUL7cTff+Ff4iwTyRM=" providerId="None" clId="Web-{713E6E70-E7F3-4D15-A109-F4899A3948C7}" dt="2024-09-06T19:55:08.642" v="166" actId="1076"/>
          <ac:spMkLst>
            <pc:docMk/>
            <pc:sldMk cId="718207322" sldId="518"/>
            <ac:spMk id="8" creationId="{73F590AE-17DB-4A71-F4BF-728CF5EDB992}"/>
          </ac:spMkLst>
        </pc:spChg>
        <pc:picChg chg="del">
          <ac:chgData name="Heather Owen" userId="RQglz8YAIl74cHlC1aVNmxQoTHUL7cTff+Ff4iwTyRM=" providerId="None" clId="Web-{713E6E70-E7F3-4D15-A109-F4899A3948C7}" dt="2024-09-06T19:52:22.250" v="82"/>
          <ac:picMkLst>
            <pc:docMk/>
            <pc:sldMk cId="718207322" sldId="518"/>
            <ac:picMk id="2" creationId="{3FC11513-6A6E-456B-DBA4-2EAD5411EDA6}"/>
          </ac:picMkLst>
        </pc:picChg>
        <pc:picChg chg="del">
          <ac:chgData name="Heather Owen" userId="RQglz8YAIl74cHlC1aVNmxQoTHUL7cTff+Ff4iwTyRM=" providerId="None" clId="Web-{713E6E70-E7F3-4D15-A109-F4899A3948C7}" dt="2024-09-06T19:53:01.860" v="92"/>
          <ac:picMkLst>
            <pc:docMk/>
            <pc:sldMk cId="718207322" sldId="518"/>
            <ac:picMk id="9" creationId="{B3832FFA-00EC-A975-3956-D371F7BEA4FC}"/>
          </ac:picMkLst>
        </pc:picChg>
      </pc:sldChg>
      <pc:sldMasterChg chg="addSldLayout">
        <pc:chgData name="Heather Owen" userId="RQglz8YAIl74cHlC1aVNmxQoTHUL7cTff+Ff4iwTyRM=" providerId="None" clId="Web-{713E6E70-E7F3-4D15-A109-F4899A3948C7}" dt="2024-09-06T17:10:35.784" v="20"/>
        <pc:sldMasterMkLst>
          <pc:docMk/>
          <pc:sldMasterMk cId="1788353970" sldId="2147483648"/>
        </pc:sldMasterMkLst>
        <pc:sldLayoutChg chg="add">
          <pc:chgData name="Heather Owen" userId="RQglz8YAIl74cHlC1aVNmxQoTHUL7cTff+Ff4iwTyRM=" providerId="None" clId="Web-{713E6E70-E7F3-4D15-A109-F4899A3948C7}" dt="2024-09-06T17:10:35.784" v="20"/>
          <pc:sldLayoutMkLst>
            <pc:docMk/>
            <pc:sldMasterMk cId="1788353970" sldId="2147483648"/>
            <pc:sldLayoutMk cId="4096975070" sldId="2147483684"/>
          </pc:sldLayoutMkLst>
        </pc:sldLayoutChg>
      </pc:sldMasterChg>
    </pc:docChg>
  </pc:docChgLst>
  <pc:docChgLst>
    <pc:chgData name="Heather Owen" clId="Web-{53D56FE1-54DD-4F9E-BBC2-B0C7E3A1C727}"/>
    <pc:docChg chg="modSld">
      <pc:chgData name="Heather Owen" userId="" providerId="" clId="Web-{53D56FE1-54DD-4F9E-BBC2-B0C7E3A1C727}" dt="2023-12-29T20:28:46.076" v="7" actId="1076"/>
      <pc:docMkLst>
        <pc:docMk/>
      </pc:docMkLst>
      <pc:sldChg chg="addSp modSp">
        <pc:chgData name="Heather Owen" userId="" providerId="" clId="Web-{53D56FE1-54DD-4F9E-BBC2-B0C7E3A1C727}" dt="2023-12-29T20:28:25.982" v="3" actId="1076"/>
        <pc:sldMkLst>
          <pc:docMk/>
          <pc:sldMk cId="1189047998" sldId="493"/>
        </pc:sldMkLst>
        <pc:picChg chg="add mod">
          <ac:chgData name="Heather Owen" userId="" providerId="" clId="Web-{53D56FE1-54DD-4F9E-BBC2-B0C7E3A1C727}" dt="2023-12-29T20:28:25.982" v="3" actId="1076"/>
          <ac:picMkLst>
            <pc:docMk/>
            <pc:sldMk cId="1189047998" sldId="493"/>
            <ac:picMk id="3" creationId="{C81EC97B-2A72-284C-B318-A2A51DE73CBC}"/>
          </ac:picMkLst>
        </pc:picChg>
      </pc:sldChg>
      <pc:sldChg chg="addSp modSp">
        <pc:chgData name="Heather Owen" userId="" providerId="" clId="Web-{53D56FE1-54DD-4F9E-BBC2-B0C7E3A1C727}" dt="2023-12-29T20:28:46.076" v="7" actId="1076"/>
        <pc:sldMkLst>
          <pc:docMk/>
          <pc:sldMk cId="2068510935" sldId="494"/>
        </pc:sldMkLst>
        <pc:picChg chg="add mod">
          <ac:chgData name="Heather Owen" userId="" providerId="" clId="Web-{53D56FE1-54DD-4F9E-BBC2-B0C7E3A1C727}" dt="2023-12-29T20:28:46.076" v="7" actId="1076"/>
          <ac:picMkLst>
            <pc:docMk/>
            <pc:sldMk cId="2068510935" sldId="494"/>
            <ac:picMk id="3" creationId="{D67576F2-9B84-8A9A-31A5-D2337594FCED}"/>
          </ac:picMkLst>
        </pc:picChg>
      </pc:sldChg>
    </pc:docChg>
  </pc:docChgLst>
  <pc:docChgLst>
    <pc:chgData name="Heather Owen" clId="Web-{6E15A781-58D2-490C-93D6-7E555CEFD62D}"/>
    <pc:docChg chg="delSld modSld">
      <pc:chgData name="Heather Owen" userId="" providerId="" clId="Web-{6E15A781-58D2-490C-93D6-7E555CEFD62D}" dt="2024-01-05T19:34:08.126" v="14" actId="20577"/>
      <pc:docMkLst>
        <pc:docMk/>
      </pc:docMkLst>
      <pc:sldChg chg="modSp">
        <pc:chgData name="Heather Owen" userId="" providerId="" clId="Web-{6E15A781-58D2-490C-93D6-7E555CEFD62D}" dt="2024-01-05T19:33:56.172" v="12" actId="20577"/>
        <pc:sldMkLst>
          <pc:docMk/>
          <pc:sldMk cId="3876843809" sldId="293"/>
        </pc:sldMkLst>
        <pc:spChg chg="mod">
          <ac:chgData name="Heather Owen" userId="" providerId="" clId="Web-{6E15A781-58D2-490C-93D6-7E555CEFD62D}" dt="2024-01-05T19:33:56.172" v="12" actId="20577"/>
          <ac:spMkLst>
            <pc:docMk/>
            <pc:sldMk cId="3876843809" sldId="293"/>
            <ac:spMk id="10" creationId="{AE14FD72-6BDA-377C-D4EB-C39BB59A457C}"/>
          </ac:spMkLst>
        </pc:spChg>
      </pc:sldChg>
      <pc:sldChg chg="del">
        <pc:chgData name="Heather Owen" userId="" providerId="" clId="Web-{6E15A781-58D2-490C-93D6-7E555CEFD62D}" dt="2024-01-05T19:31:33.482" v="1"/>
        <pc:sldMkLst>
          <pc:docMk/>
          <pc:sldMk cId="2200849319" sldId="314"/>
        </pc:sldMkLst>
      </pc:sldChg>
      <pc:sldChg chg="modSp">
        <pc:chgData name="Heather Owen" userId="" providerId="" clId="Web-{6E15A781-58D2-490C-93D6-7E555CEFD62D}" dt="2024-01-05T19:33:12.734" v="5" actId="20577"/>
        <pc:sldMkLst>
          <pc:docMk/>
          <pc:sldMk cId="2082380503" sldId="347"/>
        </pc:sldMkLst>
        <pc:spChg chg="mod">
          <ac:chgData name="Heather Owen" userId="" providerId="" clId="Web-{6E15A781-58D2-490C-93D6-7E555CEFD62D}" dt="2024-01-05T19:33:12.734" v="5" actId="20577"/>
          <ac:spMkLst>
            <pc:docMk/>
            <pc:sldMk cId="2082380503" sldId="347"/>
            <ac:spMk id="4" creationId="{D6A64C43-9F17-5CF7-865A-E0568BD66004}"/>
          </ac:spMkLst>
        </pc:spChg>
      </pc:sldChg>
      <pc:sldChg chg="modSp">
        <pc:chgData name="Heather Owen" userId="" providerId="" clId="Web-{6E15A781-58D2-490C-93D6-7E555CEFD62D}" dt="2024-01-05T19:34:00.923" v="13" actId="20577"/>
        <pc:sldMkLst>
          <pc:docMk/>
          <pc:sldMk cId="3421984355" sldId="386"/>
        </pc:sldMkLst>
        <pc:spChg chg="mod">
          <ac:chgData name="Heather Owen" userId="" providerId="" clId="Web-{6E15A781-58D2-490C-93D6-7E555CEFD62D}" dt="2024-01-05T19:34:00.923" v="13" actId="20577"/>
          <ac:spMkLst>
            <pc:docMk/>
            <pc:sldMk cId="3421984355" sldId="386"/>
            <ac:spMk id="2" creationId="{3938EDF9-744B-4952-CD1D-DBD6C2DC5E06}"/>
          </ac:spMkLst>
        </pc:spChg>
      </pc:sldChg>
      <pc:sldChg chg="modSp">
        <pc:chgData name="Heather Owen" userId="" providerId="" clId="Web-{6E15A781-58D2-490C-93D6-7E555CEFD62D}" dt="2024-01-05T19:32:41.093" v="2" actId="20577"/>
        <pc:sldMkLst>
          <pc:docMk/>
          <pc:sldMk cId="1268342883" sldId="434"/>
        </pc:sldMkLst>
        <pc:spChg chg="mod">
          <ac:chgData name="Heather Owen" userId="" providerId="" clId="Web-{6E15A781-58D2-490C-93D6-7E555CEFD62D}" dt="2024-01-05T19:32:41.093" v="2" actId="20577"/>
          <ac:spMkLst>
            <pc:docMk/>
            <pc:sldMk cId="1268342883" sldId="434"/>
            <ac:spMk id="24" creationId="{E243D7C5-617F-688A-0D5B-C77E629CED27}"/>
          </ac:spMkLst>
        </pc:spChg>
      </pc:sldChg>
      <pc:sldChg chg="modSp">
        <pc:chgData name="Heather Owen" userId="" providerId="" clId="Web-{6E15A781-58D2-490C-93D6-7E555CEFD62D}" dt="2024-01-05T19:33:39.594" v="11" actId="20577"/>
        <pc:sldMkLst>
          <pc:docMk/>
          <pc:sldMk cId="716648512" sldId="437"/>
        </pc:sldMkLst>
        <pc:spChg chg="mod">
          <ac:chgData name="Heather Owen" userId="" providerId="" clId="Web-{6E15A781-58D2-490C-93D6-7E555CEFD62D}" dt="2024-01-05T19:33:39.594" v="11" actId="20577"/>
          <ac:spMkLst>
            <pc:docMk/>
            <pc:sldMk cId="716648512" sldId="437"/>
            <ac:spMk id="4" creationId="{D6A64C43-9F17-5CF7-865A-E0568BD66004}"/>
          </ac:spMkLst>
        </pc:spChg>
      </pc:sldChg>
      <pc:sldChg chg="del">
        <pc:chgData name="Heather Owen" userId="" providerId="" clId="Web-{6E15A781-58D2-490C-93D6-7E555CEFD62D}" dt="2024-01-05T19:31:28.357" v="0"/>
        <pc:sldMkLst>
          <pc:docMk/>
          <pc:sldMk cId="4219438102" sldId="448"/>
        </pc:sldMkLst>
      </pc:sldChg>
      <pc:sldChg chg="modSp">
        <pc:chgData name="Heather Owen" userId="" providerId="" clId="Web-{6E15A781-58D2-490C-93D6-7E555CEFD62D}" dt="2024-01-05T19:32:58.859" v="3" actId="20577"/>
        <pc:sldMkLst>
          <pc:docMk/>
          <pc:sldMk cId="3127366768" sldId="471"/>
        </pc:sldMkLst>
        <pc:spChg chg="mod">
          <ac:chgData name="Heather Owen" userId="" providerId="" clId="Web-{6E15A781-58D2-490C-93D6-7E555CEFD62D}" dt="2024-01-05T19:32:58.859" v="3" actId="20577"/>
          <ac:spMkLst>
            <pc:docMk/>
            <pc:sldMk cId="3127366768" sldId="471"/>
            <ac:spMk id="24" creationId="{E243D7C5-617F-688A-0D5B-C77E629CED27}"/>
          </ac:spMkLst>
        </pc:spChg>
      </pc:sldChg>
      <pc:sldChg chg="modSp">
        <pc:chgData name="Heather Owen" userId="" providerId="" clId="Web-{6E15A781-58D2-490C-93D6-7E555CEFD62D}" dt="2024-01-05T19:33:06.046" v="4" actId="20577"/>
        <pc:sldMkLst>
          <pc:docMk/>
          <pc:sldMk cId="3637455462" sldId="472"/>
        </pc:sldMkLst>
        <pc:spChg chg="mod">
          <ac:chgData name="Heather Owen" userId="" providerId="" clId="Web-{6E15A781-58D2-490C-93D6-7E555CEFD62D}" dt="2024-01-05T19:33:06.046" v="4" actId="20577"/>
          <ac:spMkLst>
            <pc:docMk/>
            <pc:sldMk cId="3637455462" sldId="472"/>
            <ac:spMk id="24" creationId="{E243D7C5-617F-688A-0D5B-C77E629CED27}"/>
          </ac:spMkLst>
        </pc:spChg>
      </pc:sldChg>
      <pc:sldChg chg="modSp">
        <pc:chgData name="Heather Owen" userId="" providerId="" clId="Web-{6E15A781-58D2-490C-93D6-7E555CEFD62D}" dt="2024-01-05T19:33:31.469" v="10" actId="1076"/>
        <pc:sldMkLst>
          <pc:docMk/>
          <pc:sldMk cId="2403760659" sldId="490"/>
        </pc:sldMkLst>
        <pc:spChg chg="mod">
          <ac:chgData name="Heather Owen" userId="" providerId="" clId="Web-{6E15A781-58D2-490C-93D6-7E555CEFD62D}" dt="2024-01-05T19:33:31.469" v="10" actId="1076"/>
          <ac:spMkLst>
            <pc:docMk/>
            <pc:sldMk cId="2403760659" sldId="490"/>
            <ac:spMk id="3" creationId="{21251DEB-6E0E-59F7-5969-E84502C6D01E}"/>
          </ac:spMkLst>
        </pc:spChg>
        <pc:spChg chg="mod">
          <ac:chgData name="Heather Owen" userId="" providerId="" clId="Web-{6E15A781-58D2-490C-93D6-7E555CEFD62D}" dt="2024-01-05T19:33:21.843" v="7" actId="20577"/>
          <ac:spMkLst>
            <pc:docMk/>
            <pc:sldMk cId="2403760659" sldId="490"/>
            <ac:spMk id="5" creationId="{39838A08-4FE7-FB57-5D9E-A1272A90D13D}"/>
          </ac:spMkLst>
        </pc:spChg>
      </pc:sldChg>
      <pc:sldChg chg="modSp">
        <pc:chgData name="Heather Owen" userId="" providerId="" clId="Web-{6E15A781-58D2-490C-93D6-7E555CEFD62D}" dt="2024-01-05T19:34:08.126" v="14" actId="20577"/>
        <pc:sldMkLst>
          <pc:docMk/>
          <pc:sldMk cId="3606524722" sldId="492"/>
        </pc:sldMkLst>
        <pc:spChg chg="mod">
          <ac:chgData name="Heather Owen" userId="" providerId="" clId="Web-{6E15A781-58D2-490C-93D6-7E555CEFD62D}" dt="2024-01-05T19:34:08.126" v="14" actId="20577"/>
          <ac:spMkLst>
            <pc:docMk/>
            <pc:sldMk cId="3606524722" sldId="492"/>
            <ac:spMk id="24" creationId="{9956A614-089C-5389-49A2-30E27F1FBF60}"/>
          </ac:spMkLst>
        </pc:spChg>
      </pc:sldChg>
    </pc:docChg>
  </pc:docChgLst>
  <pc:docChgLst>
    <pc:chgData name="Heather Owen" clId="Web-{90898FE7-53B4-4BBF-952B-BBEAB62FAED8}"/>
    <pc:docChg chg="modSld">
      <pc:chgData name="Heather Owen" userId="" providerId="" clId="Web-{90898FE7-53B4-4BBF-952B-BBEAB62FAED8}" dt="2024-01-05T19:35:45.135" v="1" actId="14100"/>
      <pc:docMkLst>
        <pc:docMk/>
      </pc:docMkLst>
      <pc:sldChg chg="modSp">
        <pc:chgData name="Heather Owen" userId="" providerId="" clId="Web-{90898FE7-53B4-4BBF-952B-BBEAB62FAED8}" dt="2024-01-05T19:35:45.135" v="1" actId="14100"/>
        <pc:sldMkLst>
          <pc:docMk/>
          <pc:sldMk cId="383436081" sldId="290"/>
        </pc:sldMkLst>
        <pc:spChg chg="mod">
          <ac:chgData name="Heather Owen" userId="" providerId="" clId="Web-{90898FE7-53B4-4BBF-952B-BBEAB62FAED8}" dt="2024-01-05T19:35:45.135" v="1" actId="14100"/>
          <ac:spMkLst>
            <pc:docMk/>
            <pc:sldMk cId="383436081" sldId="290"/>
            <ac:spMk id="2" creationId="{4FB8925D-2B14-607C-13D2-95610EAC2D80}"/>
          </ac:spMkLst>
        </pc:spChg>
      </pc:sldChg>
    </pc:docChg>
  </pc:docChgLst>
  <pc:docChgLst>
    <pc:chgData name="Heather Owen" clId="Web-{80279A85-8807-4585-9F0E-30942D3E319E}"/>
    <pc:docChg chg="addSld delSld">
      <pc:chgData name="Heather Owen" userId="" providerId="" clId="Web-{80279A85-8807-4585-9F0E-30942D3E319E}" dt="2023-12-22T18:03:22.399" v="1"/>
      <pc:docMkLst>
        <pc:docMk/>
      </pc:docMkLst>
      <pc:sldChg chg="add del replId">
        <pc:chgData name="Heather Owen" userId="" providerId="" clId="Web-{80279A85-8807-4585-9F0E-30942D3E319E}" dt="2023-12-22T18:03:22.399" v="1"/>
        <pc:sldMkLst>
          <pc:docMk/>
          <pc:sldMk cId="1362309144" sldId="450"/>
        </pc:sldMkLst>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ata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ata4.xml.rels><?xml version="1.0" encoding="UTF-8" standalone="yes"?>
<Relationships xmlns="http://schemas.openxmlformats.org/package/2006/relationships"><Relationship Id="rId3" Type="http://schemas.openxmlformats.org/officeDocument/2006/relationships/hyperlink" Target="https://www.esm.rochester.edu/sibley/ask-your-librarian/" TargetMode="External"/><Relationship Id="rId2" Type="http://schemas.openxmlformats.org/officeDocument/2006/relationships/hyperlink" Target="https://www.urmc.rochester.edu/libraries/miner/about/staffdirectory.aspx" TargetMode="External"/><Relationship Id="rId1" Type="http://schemas.openxmlformats.org/officeDocument/2006/relationships/hyperlink" Target="https://www.library.rochester.edu/research/subject-librarians" TargetMode="External"/></Relationships>
</file>

<file path=ppt/diagrams/_rels/data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hyperlink" Target="https://libguides.lib.rochester.edu/dmsplans" TargetMode="External"/><Relationship Id="rId7" Type="http://schemas.openxmlformats.org/officeDocument/2006/relationships/image" Target="../media/image63.svg"/><Relationship Id="rId2" Type="http://schemas.openxmlformats.org/officeDocument/2006/relationships/hyperlink" Target="https://rochester.box.com/s/ik5w2x957kgksn99lthtzlfge1ac8xf7" TargetMode="External"/><Relationship Id="rId1" Type="http://schemas.openxmlformats.org/officeDocument/2006/relationships/hyperlink" Target="https://libguides.urmc.rochester.edu/datamanagement/home" TargetMode="External"/><Relationship Id="rId6" Type="http://schemas.openxmlformats.org/officeDocument/2006/relationships/image" Target="../media/image62.png"/><Relationship Id="rId5" Type="http://schemas.openxmlformats.org/officeDocument/2006/relationships/image" Target="../media/image61.svg"/><Relationship Id="rId4" Type="http://schemas.openxmlformats.org/officeDocument/2006/relationships/image" Target="../media/image60.png"/><Relationship Id="rId9" Type="http://schemas.openxmlformats.org/officeDocument/2006/relationships/image" Target="../media/image6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image" Target="../media/image10.svg"/><Relationship Id="rId1" Type="http://schemas.openxmlformats.org/officeDocument/2006/relationships/image" Target="../media/image9.png"/><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diagrams/_rels/drawing4.xml.rels><?xml version="1.0" encoding="UTF-8" standalone="yes"?>
<Relationships xmlns="http://schemas.openxmlformats.org/package/2006/relationships"><Relationship Id="rId3" Type="http://schemas.openxmlformats.org/officeDocument/2006/relationships/hyperlink" Target="https://www.esm.rochester.edu/sibley/ask-your-librarian/" TargetMode="External"/><Relationship Id="rId2" Type="http://schemas.openxmlformats.org/officeDocument/2006/relationships/hyperlink" Target="https://www.urmc.rochester.edu/libraries/miner/about/staffdirectory.aspx" TargetMode="External"/><Relationship Id="rId1" Type="http://schemas.openxmlformats.org/officeDocument/2006/relationships/hyperlink" Target="https://www.library.rochester.edu/research/subject-librarians" TargetMode="External"/></Relationships>
</file>

<file path=ppt/diagrams/_rels/drawing5.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hyperlink" Target="https://libguides.urmc.rochester.edu/datamanagement/home" TargetMode="External"/><Relationship Id="rId7" Type="http://schemas.openxmlformats.org/officeDocument/2006/relationships/image" Target="../media/image64.pn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hyperlink" Target="https://libguides.lib.rochester.edu/dmsplans" TargetMode="External"/><Relationship Id="rId5" Type="http://schemas.openxmlformats.org/officeDocument/2006/relationships/image" Target="../media/image63.svg"/><Relationship Id="rId4" Type="http://schemas.openxmlformats.org/officeDocument/2006/relationships/image" Target="../media/image62.png"/><Relationship Id="rId9" Type="http://schemas.openxmlformats.org/officeDocument/2006/relationships/hyperlink" Target="https://rochester.box.com/s/ik5w2x957kgksn99lthtzlfge1ac8xf7"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F8208B-9A5C-4135-9FE0-CCCDDF317A11}" type="doc">
      <dgm:prSet loTypeId="urn:microsoft.com/office/officeart/2005/8/layout/vList4" loCatId="list" qsTypeId="urn:microsoft.com/office/officeart/2005/8/quickstyle/simple1" qsCatId="simple" csTypeId="urn:microsoft.com/office/officeart/2005/8/colors/accent1_2" csCatId="accent1" phldr="1"/>
      <dgm:spPr/>
    </dgm:pt>
    <dgm:pt modelId="{9DADF5C7-B02B-4351-B76F-BA25B362062C}">
      <dgm:prSet phldrT="[Text]" custT="1"/>
      <dgm:spPr/>
      <dgm:t>
        <a:bodyPr/>
        <a:lstStyle/>
        <a:p>
          <a:r>
            <a:rPr lang="en-US" sz="3200" dirty="0">
              <a:solidFill>
                <a:schemeClr val="bg1"/>
              </a:solidFill>
            </a:rPr>
            <a:t>NIH Data Management &amp; Sharing Policy</a:t>
          </a:r>
        </a:p>
      </dgm:t>
      <dgm:extLst>
        <a:ext uri="{E40237B7-FDA0-4F09-8148-C483321AD2D9}">
          <dgm14:cNvPr xmlns:dgm14="http://schemas.microsoft.com/office/drawing/2010/diagram" id="0" name="" descr="1. NIH Data Mangement and Sharing Policy. 2. Data Management and Sharing Services, Resources &amp; Tools. 3. Q and A. "/>
        </a:ext>
      </dgm:extLst>
    </dgm:pt>
    <dgm:pt modelId="{E7CD5DD5-F4BC-42F2-8276-44E6C305CA8A}" type="parTrans" cxnId="{23116DAB-E1D2-4F32-86F3-E4DCC7ABF8DD}">
      <dgm:prSet/>
      <dgm:spPr/>
      <dgm:t>
        <a:bodyPr/>
        <a:lstStyle/>
        <a:p>
          <a:endParaRPr lang="en-US"/>
        </a:p>
      </dgm:t>
    </dgm:pt>
    <dgm:pt modelId="{D53FB752-3042-4047-B63B-2D70D4152014}" type="sibTrans" cxnId="{23116DAB-E1D2-4F32-86F3-E4DCC7ABF8DD}">
      <dgm:prSet/>
      <dgm:spPr/>
      <dgm:t>
        <a:bodyPr/>
        <a:lstStyle/>
        <a:p>
          <a:endParaRPr lang="en-US"/>
        </a:p>
      </dgm:t>
    </dgm:pt>
    <dgm:pt modelId="{3010E3E3-0FE1-4E84-B8E5-A6ADE4BD2CF7}">
      <dgm:prSet phldrT="[Text]" custT="1"/>
      <dgm:spPr/>
      <dgm:t>
        <a:bodyPr/>
        <a:lstStyle/>
        <a:p>
          <a:r>
            <a:rPr lang="en-US" sz="3200" dirty="0">
              <a:solidFill>
                <a:schemeClr val="bg1"/>
              </a:solidFill>
            </a:rPr>
            <a:t>Data Management and Sharing Service, Resources &amp; Tools</a:t>
          </a:r>
        </a:p>
      </dgm:t>
    </dgm:pt>
    <dgm:pt modelId="{4111EF3D-99C2-4868-932C-5BC80AE5B6F4}" type="parTrans" cxnId="{DBA6EDCA-1C00-4B9A-B4BB-35D3E9B42F38}">
      <dgm:prSet/>
      <dgm:spPr/>
      <dgm:t>
        <a:bodyPr/>
        <a:lstStyle/>
        <a:p>
          <a:endParaRPr lang="en-US"/>
        </a:p>
      </dgm:t>
    </dgm:pt>
    <dgm:pt modelId="{8E1C6498-C19F-4C00-B8B8-1B096CEF80A6}" type="sibTrans" cxnId="{DBA6EDCA-1C00-4B9A-B4BB-35D3E9B42F38}">
      <dgm:prSet/>
      <dgm:spPr/>
      <dgm:t>
        <a:bodyPr/>
        <a:lstStyle/>
        <a:p>
          <a:endParaRPr lang="en-US"/>
        </a:p>
      </dgm:t>
    </dgm:pt>
    <dgm:pt modelId="{650F9DF2-B4D8-463A-BA44-7958F931991D}">
      <dgm:prSet phldrT="[Text]"/>
      <dgm:spPr/>
      <dgm:t>
        <a:bodyPr/>
        <a:lstStyle/>
        <a:p>
          <a:r>
            <a:rPr lang="en-US" dirty="0">
              <a:solidFill>
                <a:schemeClr val="bg1"/>
              </a:solidFill>
            </a:rPr>
            <a:t>Q &amp; A</a:t>
          </a:r>
        </a:p>
      </dgm:t>
    </dgm:pt>
    <dgm:pt modelId="{8670D77D-93CF-45B8-B06E-2D9377AA092C}" type="parTrans" cxnId="{81B6D7CB-01C8-452D-ADE9-96684100684E}">
      <dgm:prSet/>
      <dgm:spPr/>
      <dgm:t>
        <a:bodyPr/>
        <a:lstStyle/>
        <a:p>
          <a:endParaRPr lang="en-US"/>
        </a:p>
      </dgm:t>
    </dgm:pt>
    <dgm:pt modelId="{D8E48CBB-09C6-4A03-AC67-5B1C748E90BA}" type="sibTrans" cxnId="{81B6D7CB-01C8-452D-ADE9-96684100684E}">
      <dgm:prSet/>
      <dgm:spPr/>
      <dgm:t>
        <a:bodyPr/>
        <a:lstStyle/>
        <a:p>
          <a:endParaRPr lang="en-US"/>
        </a:p>
      </dgm:t>
    </dgm:pt>
    <dgm:pt modelId="{060FE8EA-D753-47A0-BFFC-DA5FEE517FA3}" type="pres">
      <dgm:prSet presAssocID="{FAF8208B-9A5C-4135-9FE0-CCCDDF317A11}" presName="linear" presStyleCnt="0">
        <dgm:presLayoutVars>
          <dgm:dir/>
          <dgm:resizeHandles val="exact"/>
        </dgm:presLayoutVars>
      </dgm:prSet>
      <dgm:spPr/>
    </dgm:pt>
    <dgm:pt modelId="{4F16EB0E-AAC3-45DE-8807-8440115472DD}" type="pres">
      <dgm:prSet presAssocID="{9DADF5C7-B02B-4351-B76F-BA25B362062C}" presName="comp" presStyleCnt="0"/>
      <dgm:spPr/>
    </dgm:pt>
    <dgm:pt modelId="{0CD0B3F6-2A2D-41D3-ACE0-39CBBDAABD17}" type="pres">
      <dgm:prSet presAssocID="{9DADF5C7-B02B-4351-B76F-BA25B362062C}" presName="box" presStyleLbl="node1" presStyleIdx="0" presStyleCnt="3" custLinFactNeighborX="6357" custLinFactNeighborY="1992"/>
      <dgm:spPr/>
    </dgm:pt>
    <dgm:pt modelId="{A1785058-3DF5-42C5-B816-C3834B58271F}" type="pres">
      <dgm:prSet presAssocID="{9DADF5C7-B02B-4351-B76F-BA25B362062C}" presName="img"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Badge 1 with solid fill"/>
        </a:ext>
      </dgm:extLst>
    </dgm:pt>
    <dgm:pt modelId="{E7D361C0-3F46-4856-B0B5-05F67A9D42CD}" type="pres">
      <dgm:prSet presAssocID="{9DADF5C7-B02B-4351-B76F-BA25B362062C}" presName="text" presStyleLbl="node1" presStyleIdx="0" presStyleCnt="3">
        <dgm:presLayoutVars>
          <dgm:bulletEnabled val="1"/>
        </dgm:presLayoutVars>
      </dgm:prSet>
      <dgm:spPr/>
    </dgm:pt>
    <dgm:pt modelId="{0BA6256D-4453-414A-9AC1-B9C3998B6136}" type="pres">
      <dgm:prSet presAssocID="{D53FB752-3042-4047-B63B-2D70D4152014}" presName="spacer" presStyleCnt="0"/>
      <dgm:spPr/>
    </dgm:pt>
    <dgm:pt modelId="{F72240F7-03DF-4E23-8105-B06563B3778C}" type="pres">
      <dgm:prSet presAssocID="{3010E3E3-0FE1-4E84-B8E5-A6ADE4BD2CF7}" presName="comp" presStyleCnt="0"/>
      <dgm:spPr/>
    </dgm:pt>
    <dgm:pt modelId="{20F70B04-8076-4718-B31D-13ED6D9B7AF7}" type="pres">
      <dgm:prSet presAssocID="{3010E3E3-0FE1-4E84-B8E5-A6ADE4BD2CF7}" presName="box" presStyleLbl="node1" presStyleIdx="1" presStyleCnt="3"/>
      <dgm:spPr/>
    </dgm:pt>
    <dgm:pt modelId="{60809401-C850-4888-B808-401A71A95101}" type="pres">
      <dgm:prSet presAssocID="{3010E3E3-0FE1-4E84-B8E5-A6ADE4BD2CF7}" presName="img" presStyleLbl="fgImgPlac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Badge with solid fill"/>
        </a:ext>
      </dgm:extLst>
    </dgm:pt>
    <dgm:pt modelId="{207A89EA-5BB2-44CA-9406-B7300352B499}" type="pres">
      <dgm:prSet presAssocID="{3010E3E3-0FE1-4E84-B8E5-A6ADE4BD2CF7}" presName="text" presStyleLbl="node1" presStyleIdx="1" presStyleCnt="3">
        <dgm:presLayoutVars>
          <dgm:bulletEnabled val="1"/>
        </dgm:presLayoutVars>
      </dgm:prSet>
      <dgm:spPr/>
    </dgm:pt>
    <dgm:pt modelId="{D018A837-4676-4C7E-B152-9B7DC61F7D5C}" type="pres">
      <dgm:prSet presAssocID="{8E1C6498-C19F-4C00-B8B8-1B096CEF80A6}" presName="spacer" presStyleCnt="0"/>
      <dgm:spPr/>
    </dgm:pt>
    <dgm:pt modelId="{C36AC8B7-6780-4D93-AAF1-5A357D8E6C30}" type="pres">
      <dgm:prSet presAssocID="{650F9DF2-B4D8-463A-BA44-7958F931991D}" presName="comp" presStyleCnt="0"/>
      <dgm:spPr/>
    </dgm:pt>
    <dgm:pt modelId="{25024C1A-BCF5-4067-B74D-4E381B970A8F}" type="pres">
      <dgm:prSet presAssocID="{650F9DF2-B4D8-463A-BA44-7958F931991D}" presName="box" presStyleLbl="node1" presStyleIdx="2" presStyleCnt="3"/>
      <dgm:spPr/>
    </dgm:pt>
    <dgm:pt modelId="{8D8FA11E-7105-40FC-90AB-051D6CBC1C46}" type="pres">
      <dgm:prSet presAssocID="{650F9DF2-B4D8-463A-BA44-7958F931991D}" presName="img" presStyleLbl="fgImgPlac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adge 3 with solid fill"/>
        </a:ext>
      </dgm:extLst>
    </dgm:pt>
    <dgm:pt modelId="{14278D5C-C587-42A5-94C7-4356737CCB27}" type="pres">
      <dgm:prSet presAssocID="{650F9DF2-B4D8-463A-BA44-7958F931991D}" presName="text" presStyleLbl="node1" presStyleIdx="2" presStyleCnt="3">
        <dgm:presLayoutVars>
          <dgm:bulletEnabled val="1"/>
        </dgm:presLayoutVars>
      </dgm:prSet>
      <dgm:spPr/>
    </dgm:pt>
  </dgm:ptLst>
  <dgm:cxnLst>
    <dgm:cxn modelId="{EA2FA81C-3CF3-4B4A-A8D3-17F112F30E67}" type="presOf" srcId="{9DADF5C7-B02B-4351-B76F-BA25B362062C}" destId="{0CD0B3F6-2A2D-41D3-ACE0-39CBBDAABD17}" srcOrd="0" destOrd="0" presId="urn:microsoft.com/office/officeart/2005/8/layout/vList4"/>
    <dgm:cxn modelId="{CD12D832-9D4F-40ED-BA39-BD5E05F0FF68}" type="presOf" srcId="{650F9DF2-B4D8-463A-BA44-7958F931991D}" destId="{14278D5C-C587-42A5-94C7-4356737CCB27}" srcOrd="1" destOrd="0" presId="urn:microsoft.com/office/officeart/2005/8/layout/vList4"/>
    <dgm:cxn modelId="{896C547B-AD9A-4D08-B82A-B9C63C6F3655}" type="presOf" srcId="{3010E3E3-0FE1-4E84-B8E5-A6ADE4BD2CF7}" destId="{20F70B04-8076-4718-B31D-13ED6D9B7AF7}" srcOrd="0" destOrd="0" presId="urn:microsoft.com/office/officeart/2005/8/layout/vList4"/>
    <dgm:cxn modelId="{55FAAB97-AF4E-41C1-AD41-8AE4C4FAB322}" type="presOf" srcId="{9DADF5C7-B02B-4351-B76F-BA25B362062C}" destId="{E7D361C0-3F46-4856-B0B5-05F67A9D42CD}" srcOrd="1" destOrd="0" presId="urn:microsoft.com/office/officeart/2005/8/layout/vList4"/>
    <dgm:cxn modelId="{23116DAB-E1D2-4F32-86F3-E4DCC7ABF8DD}" srcId="{FAF8208B-9A5C-4135-9FE0-CCCDDF317A11}" destId="{9DADF5C7-B02B-4351-B76F-BA25B362062C}" srcOrd="0" destOrd="0" parTransId="{E7CD5DD5-F4BC-42F2-8276-44E6C305CA8A}" sibTransId="{D53FB752-3042-4047-B63B-2D70D4152014}"/>
    <dgm:cxn modelId="{DBA6EDCA-1C00-4B9A-B4BB-35D3E9B42F38}" srcId="{FAF8208B-9A5C-4135-9FE0-CCCDDF317A11}" destId="{3010E3E3-0FE1-4E84-B8E5-A6ADE4BD2CF7}" srcOrd="1" destOrd="0" parTransId="{4111EF3D-99C2-4868-932C-5BC80AE5B6F4}" sibTransId="{8E1C6498-C19F-4C00-B8B8-1B096CEF80A6}"/>
    <dgm:cxn modelId="{81B6D7CB-01C8-452D-ADE9-96684100684E}" srcId="{FAF8208B-9A5C-4135-9FE0-CCCDDF317A11}" destId="{650F9DF2-B4D8-463A-BA44-7958F931991D}" srcOrd="2" destOrd="0" parTransId="{8670D77D-93CF-45B8-B06E-2D9377AA092C}" sibTransId="{D8E48CBB-09C6-4A03-AC67-5B1C748E90BA}"/>
    <dgm:cxn modelId="{6C1E06EC-D6AE-4850-8127-A3FA3ECB18AC}" type="presOf" srcId="{650F9DF2-B4D8-463A-BA44-7958F931991D}" destId="{25024C1A-BCF5-4067-B74D-4E381B970A8F}" srcOrd="0" destOrd="0" presId="urn:microsoft.com/office/officeart/2005/8/layout/vList4"/>
    <dgm:cxn modelId="{1AEDE2F1-099D-44DA-A6CE-B3059218DE18}" type="presOf" srcId="{3010E3E3-0FE1-4E84-B8E5-A6ADE4BD2CF7}" destId="{207A89EA-5BB2-44CA-9406-B7300352B499}" srcOrd="1" destOrd="0" presId="urn:microsoft.com/office/officeart/2005/8/layout/vList4"/>
    <dgm:cxn modelId="{E0839DF6-911A-4D63-A007-7AEB0A171FA6}" type="presOf" srcId="{FAF8208B-9A5C-4135-9FE0-CCCDDF317A11}" destId="{060FE8EA-D753-47A0-BFFC-DA5FEE517FA3}" srcOrd="0" destOrd="0" presId="urn:microsoft.com/office/officeart/2005/8/layout/vList4"/>
    <dgm:cxn modelId="{3BE4CFE2-2666-4D3B-B554-4FEAF46FCC97}" type="presParOf" srcId="{060FE8EA-D753-47A0-BFFC-DA5FEE517FA3}" destId="{4F16EB0E-AAC3-45DE-8807-8440115472DD}" srcOrd="0" destOrd="0" presId="urn:microsoft.com/office/officeart/2005/8/layout/vList4"/>
    <dgm:cxn modelId="{9C117B73-878E-4961-B891-3E2A9E96CBF1}" type="presParOf" srcId="{4F16EB0E-AAC3-45DE-8807-8440115472DD}" destId="{0CD0B3F6-2A2D-41D3-ACE0-39CBBDAABD17}" srcOrd="0" destOrd="0" presId="urn:microsoft.com/office/officeart/2005/8/layout/vList4"/>
    <dgm:cxn modelId="{9BA05B99-940B-474F-8E22-AF7F2A0A1343}" type="presParOf" srcId="{4F16EB0E-AAC3-45DE-8807-8440115472DD}" destId="{A1785058-3DF5-42C5-B816-C3834B58271F}" srcOrd="1" destOrd="0" presId="urn:microsoft.com/office/officeart/2005/8/layout/vList4"/>
    <dgm:cxn modelId="{B5E7B34C-1876-4645-AFFF-F20E4142E5B5}" type="presParOf" srcId="{4F16EB0E-AAC3-45DE-8807-8440115472DD}" destId="{E7D361C0-3F46-4856-B0B5-05F67A9D42CD}" srcOrd="2" destOrd="0" presId="urn:microsoft.com/office/officeart/2005/8/layout/vList4"/>
    <dgm:cxn modelId="{A4FE18F2-0D1B-4DF0-9154-566DB1FA8193}" type="presParOf" srcId="{060FE8EA-D753-47A0-BFFC-DA5FEE517FA3}" destId="{0BA6256D-4453-414A-9AC1-B9C3998B6136}" srcOrd="1" destOrd="0" presId="urn:microsoft.com/office/officeart/2005/8/layout/vList4"/>
    <dgm:cxn modelId="{AA3E4BC2-C217-440A-A49F-54BDC7437D4C}" type="presParOf" srcId="{060FE8EA-D753-47A0-BFFC-DA5FEE517FA3}" destId="{F72240F7-03DF-4E23-8105-B06563B3778C}" srcOrd="2" destOrd="0" presId="urn:microsoft.com/office/officeart/2005/8/layout/vList4"/>
    <dgm:cxn modelId="{25303F23-ECCF-4E2D-A183-C10583C068E5}" type="presParOf" srcId="{F72240F7-03DF-4E23-8105-B06563B3778C}" destId="{20F70B04-8076-4718-B31D-13ED6D9B7AF7}" srcOrd="0" destOrd="0" presId="urn:microsoft.com/office/officeart/2005/8/layout/vList4"/>
    <dgm:cxn modelId="{A0BEC4FA-B123-4977-890F-8C2E2574ED76}" type="presParOf" srcId="{F72240F7-03DF-4E23-8105-B06563B3778C}" destId="{60809401-C850-4888-B808-401A71A95101}" srcOrd="1" destOrd="0" presId="urn:microsoft.com/office/officeart/2005/8/layout/vList4"/>
    <dgm:cxn modelId="{E358E38D-CE9F-4EBC-9027-C2ECD06387C4}" type="presParOf" srcId="{F72240F7-03DF-4E23-8105-B06563B3778C}" destId="{207A89EA-5BB2-44CA-9406-B7300352B499}" srcOrd="2" destOrd="0" presId="urn:microsoft.com/office/officeart/2005/8/layout/vList4"/>
    <dgm:cxn modelId="{6E855C64-4FA9-4A95-84F8-1C39C19726A4}" type="presParOf" srcId="{060FE8EA-D753-47A0-BFFC-DA5FEE517FA3}" destId="{D018A837-4676-4C7E-B152-9B7DC61F7D5C}" srcOrd="3" destOrd="0" presId="urn:microsoft.com/office/officeart/2005/8/layout/vList4"/>
    <dgm:cxn modelId="{D5B31041-5636-4CDC-8EED-20D74CEC7227}" type="presParOf" srcId="{060FE8EA-D753-47A0-BFFC-DA5FEE517FA3}" destId="{C36AC8B7-6780-4D93-AAF1-5A357D8E6C30}" srcOrd="4" destOrd="0" presId="urn:microsoft.com/office/officeart/2005/8/layout/vList4"/>
    <dgm:cxn modelId="{9DCE4BEE-2547-4C2F-AA54-ECF733FEBCFB}" type="presParOf" srcId="{C36AC8B7-6780-4D93-AAF1-5A357D8E6C30}" destId="{25024C1A-BCF5-4067-B74D-4E381B970A8F}" srcOrd="0" destOrd="0" presId="urn:microsoft.com/office/officeart/2005/8/layout/vList4"/>
    <dgm:cxn modelId="{09623F8D-4092-4BAC-889E-6549AD75B5E0}" type="presParOf" srcId="{C36AC8B7-6780-4D93-AAF1-5A357D8E6C30}" destId="{8D8FA11E-7105-40FC-90AB-051D6CBC1C46}" srcOrd="1" destOrd="0" presId="urn:microsoft.com/office/officeart/2005/8/layout/vList4"/>
    <dgm:cxn modelId="{42BA5FF1-C4D1-4672-B57C-6BA94C206E0C}" type="presParOf" srcId="{C36AC8B7-6780-4D93-AAF1-5A357D8E6C30}" destId="{14278D5C-C587-42A5-94C7-4356737CCB27}"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A6B8B7-9635-49ED-9D4D-72CB4FE57B46}"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n-US"/>
        </a:p>
      </dgm:t>
    </dgm:pt>
    <dgm:pt modelId="{D59A6481-9223-414B-A17C-ECAFC69DF95B}">
      <dgm:prSet phldrT="[Text]"/>
      <dgm:spPr/>
      <dgm:t>
        <a:bodyPr/>
        <a:lstStyle/>
        <a:p>
          <a:r>
            <a:rPr lang="en-US" dirty="0"/>
            <a:t>Data Types</a:t>
          </a:r>
        </a:p>
      </dgm:t>
    </dgm:pt>
    <dgm:pt modelId="{85DBE884-893E-4CD7-A0F1-62069C1AA01C}" type="parTrans" cxnId="{43A7C6BF-F8A3-45CE-BEC9-6954ED6E8C3B}">
      <dgm:prSet/>
      <dgm:spPr/>
      <dgm:t>
        <a:bodyPr/>
        <a:lstStyle/>
        <a:p>
          <a:endParaRPr lang="en-US"/>
        </a:p>
      </dgm:t>
    </dgm:pt>
    <dgm:pt modelId="{9CE08075-BA6A-4301-B8BE-C29E273B20C3}" type="sibTrans" cxnId="{43A7C6BF-F8A3-45CE-BEC9-6954ED6E8C3B}">
      <dgm:prSet/>
      <dgm:spPr/>
      <dgm:t>
        <a:bodyPr/>
        <a:lstStyle/>
        <a:p>
          <a:endParaRPr lang="en-US"/>
        </a:p>
      </dgm:t>
    </dgm:pt>
    <dgm:pt modelId="{E47747E5-26A8-4894-80F3-18A8CCD605A7}">
      <dgm:prSet phldrT="[Text]"/>
      <dgm:spPr/>
      <dgm:t>
        <a:bodyPr/>
        <a:lstStyle/>
        <a:p>
          <a:r>
            <a:rPr lang="en-US" dirty="0"/>
            <a:t>Related Tools, Software and/or Code</a:t>
          </a:r>
        </a:p>
      </dgm:t>
    </dgm:pt>
    <dgm:pt modelId="{325ABBA2-0F1D-48BA-81FC-1416E0646C83}" type="parTrans" cxnId="{9847EFFE-8BAF-46C5-A392-6C7F66CD354C}">
      <dgm:prSet/>
      <dgm:spPr/>
      <dgm:t>
        <a:bodyPr/>
        <a:lstStyle/>
        <a:p>
          <a:endParaRPr lang="en-US"/>
        </a:p>
      </dgm:t>
    </dgm:pt>
    <dgm:pt modelId="{A5FFE1E4-EA74-4E70-A36F-6D7D086B5AB9}" type="sibTrans" cxnId="{9847EFFE-8BAF-46C5-A392-6C7F66CD354C}">
      <dgm:prSet/>
      <dgm:spPr/>
      <dgm:t>
        <a:bodyPr/>
        <a:lstStyle/>
        <a:p>
          <a:endParaRPr lang="en-US"/>
        </a:p>
      </dgm:t>
    </dgm:pt>
    <dgm:pt modelId="{06EE3C51-A140-4C91-94AC-12538DAD3D43}">
      <dgm:prSet phldrT="[Text]"/>
      <dgm:spPr/>
      <dgm:t>
        <a:bodyPr/>
        <a:lstStyle/>
        <a:p>
          <a:r>
            <a:rPr lang="en-US" dirty="0"/>
            <a:t>Data Standards</a:t>
          </a:r>
        </a:p>
      </dgm:t>
    </dgm:pt>
    <dgm:pt modelId="{7013F703-A57E-4DCC-908F-7F7A775D7B39}" type="parTrans" cxnId="{76C66881-7BFD-4446-B4BE-56C4D857C726}">
      <dgm:prSet/>
      <dgm:spPr/>
      <dgm:t>
        <a:bodyPr/>
        <a:lstStyle/>
        <a:p>
          <a:endParaRPr lang="en-US"/>
        </a:p>
      </dgm:t>
    </dgm:pt>
    <dgm:pt modelId="{4995600C-9DA8-48FB-BD7F-EA8FB4468273}" type="sibTrans" cxnId="{76C66881-7BFD-4446-B4BE-56C4D857C726}">
      <dgm:prSet/>
      <dgm:spPr/>
      <dgm:t>
        <a:bodyPr/>
        <a:lstStyle/>
        <a:p>
          <a:endParaRPr lang="en-US"/>
        </a:p>
      </dgm:t>
    </dgm:pt>
    <dgm:pt modelId="{F42569B1-F080-4E7B-8F7C-9AC05C1FF0CC}">
      <dgm:prSet phldrT="[Text]"/>
      <dgm:spPr/>
      <dgm:t>
        <a:bodyPr/>
        <a:lstStyle/>
        <a:p>
          <a:r>
            <a:rPr lang="en-US" dirty="0"/>
            <a:t>Data Preservation, Access, and Associated Timelines</a:t>
          </a:r>
        </a:p>
      </dgm:t>
    </dgm:pt>
    <dgm:pt modelId="{F6D249E1-A4B5-4E41-ADDA-1F3A7F1B16FC}" type="parTrans" cxnId="{DD2A0F49-50CF-4E9E-B4C9-9705233FDB74}">
      <dgm:prSet/>
      <dgm:spPr/>
      <dgm:t>
        <a:bodyPr/>
        <a:lstStyle/>
        <a:p>
          <a:endParaRPr lang="en-US"/>
        </a:p>
      </dgm:t>
    </dgm:pt>
    <dgm:pt modelId="{E58C8AFC-5C9D-4BFE-9440-6B4DEAE2B4B5}" type="sibTrans" cxnId="{DD2A0F49-50CF-4E9E-B4C9-9705233FDB74}">
      <dgm:prSet/>
      <dgm:spPr/>
      <dgm:t>
        <a:bodyPr/>
        <a:lstStyle/>
        <a:p>
          <a:endParaRPr lang="en-US"/>
        </a:p>
      </dgm:t>
    </dgm:pt>
    <dgm:pt modelId="{31B65E7C-67C0-4E37-A984-213500A471DA}">
      <dgm:prSet phldrT="[Text]"/>
      <dgm:spPr/>
      <dgm:t>
        <a:bodyPr/>
        <a:lstStyle/>
        <a:p>
          <a:r>
            <a:rPr lang="en-US" dirty="0"/>
            <a:t>Data Sharing Agreements, Licenses, and Other Use Limitations</a:t>
          </a:r>
        </a:p>
      </dgm:t>
    </dgm:pt>
    <dgm:pt modelId="{F5CC7EB5-15F8-4179-A9C5-42BE8BE1017D}" type="parTrans" cxnId="{9BCBB560-2429-4769-BCDC-F76BED02DE1C}">
      <dgm:prSet/>
      <dgm:spPr/>
      <dgm:t>
        <a:bodyPr/>
        <a:lstStyle/>
        <a:p>
          <a:endParaRPr lang="en-US"/>
        </a:p>
      </dgm:t>
    </dgm:pt>
    <dgm:pt modelId="{737FA29B-901B-4D68-B7D7-BB2059D4C8D0}" type="sibTrans" cxnId="{9BCBB560-2429-4769-BCDC-F76BED02DE1C}">
      <dgm:prSet/>
      <dgm:spPr/>
      <dgm:t>
        <a:bodyPr/>
        <a:lstStyle/>
        <a:p>
          <a:endParaRPr lang="en-US"/>
        </a:p>
      </dgm:t>
    </dgm:pt>
    <dgm:pt modelId="{81977080-9232-4A6F-AEC5-C8DE357EDC2F}">
      <dgm:prSet/>
      <dgm:spPr/>
      <dgm:t>
        <a:bodyPr/>
        <a:lstStyle/>
        <a:p>
          <a:r>
            <a:rPr lang="en-US" dirty="0"/>
            <a:t>Oversight of Data Management</a:t>
          </a:r>
        </a:p>
      </dgm:t>
    </dgm:pt>
    <dgm:pt modelId="{E2CE8E1F-9286-4B2A-8FA4-6054F4450C0A}" type="parTrans" cxnId="{59256029-E1EE-49A3-8F9B-5B34D2363F09}">
      <dgm:prSet/>
      <dgm:spPr/>
      <dgm:t>
        <a:bodyPr/>
        <a:lstStyle/>
        <a:p>
          <a:endParaRPr lang="en-US"/>
        </a:p>
      </dgm:t>
    </dgm:pt>
    <dgm:pt modelId="{544B42D5-4B52-417E-9496-6752D05474F5}" type="sibTrans" cxnId="{59256029-E1EE-49A3-8F9B-5B34D2363F09}">
      <dgm:prSet/>
      <dgm:spPr/>
      <dgm:t>
        <a:bodyPr/>
        <a:lstStyle/>
        <a:p>
          <a:endParaRPr lang="en-US"/>
        </a:p>
      </dgm:t>
    </dgm:pt>
    <dgm:pt modelId="{42311D11-3D3A-494C-B431-F4E42D2B2020}" type="pres">
      <dgm:prSet presAssocID="{33A6B8B7-9635-49ED-9D4D-72CB4FE57B46}" presName="linearFlow" presStyleCnt="0">
        <dgm:presLayoutVars>
          <dgm:dir/>
          <dgm:resizeHandles val="exact"/>
        </dgm:presLayoutVars>
      </dgm:prSet>
      <dgm:spPr/>
    </dgm:pt>
    <dgm:pt modelId="{DC3BFFEF-9B4D-49C1-8092-AE8479A9883E}" type="pres">
      <dgm:prSet presAssocID="{D59A6481-9223-414B-A17C-ECAFC69DF95B}" presName="composite" presStyleCnt="0"/>
      <dgm:spPr/>
    </dgm:pt>
    <dgm:pt modelId="{43B2A97A-58EC-4623-B2DC-B2A1B3ADEF43}" type="pres">
      <dgm:prSet presAssocID="{D59A6481-9223-414B-A17C-ECAFC69DF95B}" presName="imgShp"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Fox with solid fill"/>
        </a:ext>
      </dgm:extLst>
    </dgm:pt>
    <dgm:pt modelId="{44CCA7B9-55FA-4D5D-B67E-AA00C677D1D1}" type="pres">
      <dgm:prSet presAssocID="{D59A6481-9223-414B-A17C-ECAFC69DF95B}" presName="txShp" presStyleLbl="node1" presStyleIdx="0" presStyleCnt="6">
        <dgm:presLayoutVars>
          <dgm:bulletEnabled val="1"/>
        </dgm:presLayoutVars>
      </dgm:prSet>
      <dgm:spPr/>
    </dgm:pt>
    <dgm:pt modelId="{07EFB931-F14E-4238-8633-DC79E06F6E25}" type="pres">
      <dgm:prSet presAssocID="{9CE08075-BA6A-4301-B8BE-C29E273B20C3}" presName="spacing" presStyleCnt="0"/>
      <dgm:spPr/>
    </dgm:pt>
    <dgm:pt modelId="{EB64F854-4BA6-42DF-94C2-96279F8F2AFC}" type="pres">
      <dgm:prSet presAssocID="{E47747E5-26A8-4894-80F3-18A8CCD605A7}" presName="composite" presStyleCnt="0"/>
      <dgm:spPr/>
    </dgm:pt>
    <dgm:pt modelId="{4E78F802-7A99-40C3-B7F1-4713A3FA60B7}" type="pres">
      <dgm:prSet presAssocID="{E47747E5-26A8-4894-80F3-18A8CCD605A7}" presName="imgShp" presStyleLbl="fgImgPlac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quirrel with solid fill"/>
        </a:ext>
      </dgm:extLst>
    </dgm:pt>
    <dgm:pt modelId="{9A9BD151-B267-47FF-8477-811DD0623852}" type="pres">
      <dgm:prSet presAssocID="{E47747E5-26A8-4894-80F3-18A8CCD605A7}" presName="txShp" presStyleLbl="node1" presStyleIdx="1" presStyleCnt="6">
        <dgm:presLayoutVars>
          <dgm:bulletEnabled val="1"/>
        </dgm:presLayoutVars>
      </dgm:prSet>
      <dgm:spPr/>
    </dgm:pt>
    <dgm:pt modelId="{AA1F03FF-7248-4349-B847-A73C4F6383CD}" type="pres">
      <dgm:prSet presAssocID="{A5FFE1E4-EA74-4E70-A36F-6D7D086B5AB9}" presName="spacing" presStyleCnt="0"/>
      <dgm:spPr/>
    </dgm:pt>
    <dgm:pt modelId="{36C6F01F-BCEB-4CFF-A742-230A34983073}" type="pres">
      <dgm:prSet presAssocID="{06EE3C51-A140-4C91-94AC-12538DAD3D43}" presName="composite" presStyleCnt="0"/>
      <dgm:spPr/>
    </dgm:pt>
    <dgm:pt modelId="{DB07FE08-F0AA-45D8-874A-32D5C419FD72}" type="pres">
      <dgm:prSet presAssocID="{06EE3C51-A140-4C91-94AC-12538DAD3D43}" presName="imgShp" presStyleLbl="fgImgPlac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Rabbit with solid fill"/>
        </a:ext>
      </dgm:extLst>
    </dgm:pt>
    <dgm:pt modelId="{7F7295EF-B92A-47B0-B196-B350C3E16019}" type="pres">
      <dgm:prSet presAssocID="{06EE3C51-A140-4C91-94AC-12538DAD3D43}" presName="txShp" presStyleLbl="node1" presStyleIdx="2" presStyleCnt="6" custLinFactNeighborX="324" custLinFactNeighborY="-3486">
        <dgm:presLayoutVars>
          <dgm:bulletEnabled val="1"/>
        </dgm:presLayoutVars>
      </dgm:prSet>
      <dgm:spPr/>
    </dgm:pt>
    <dgm:pt modelId="{FF48BCB1-7184-4493-997E-AFE9348E1567}" type="pres">
      <dgm:prSet presAssocID="{4995600C-9DA8-48FB-BD7F-EA8FB4468273}" presName="spacing" presStyleCnt="0"/>
      <dgm:spPr/>
    </dgm:pt>
    <dgm:pt modelId="{CEBF37A6-4E20-42C2-A073-94ECE686C648}" type="pres">
      <dgm:prSet presAssocID="{F42569B1-F080-4E7B-8F7C-9AC05C1FF0CC}" presName="composite" presStyleCnt="0"/>
      <dgm:spPr/>
    </dgm:pt>
    <dgm:pt modelId="{CF1E46A6-81A2-47E4-8B62-F7980950C27E}" type="pres">
      <dgm:prSet presAssocID="{F42569B1-F080-4E7B-8F7C-9AC05C1FF0CC}" presName="imgShp" presStyleLbl="fgImgPlac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Bear with solid fill"/>
        </a:ext>
      </dgm:extLst>
    </dgm:pt>
    <dgm:pt modelId="{7064480C-C27E-4684-8BFB-9E7BE16C3D6F}" type="pres">
      <dgm:prSet presAssocID="{F42569B1-F080-4E7B-8F7C-9AC05C1FF0CC}" presName="txShp" presStyleLbl="node1" presStyleIdx="3" presStyleCnt="6">
        <dgm:presLayoutVars>
          <dgm:bulletEnabled val="1"/>
        </dgm:presLayoutVars>
      </dgm:prSet>
      <dgm:spPr/>
    </dgm:pt>
    <dgm:pt modelId="{2AD3C81C-F36A-4304-9956-87651BD1C529}" type="pres">
      <dgm:prSet presAssocID="{E58C8AFC-5C9D-4BFE-9440-6B4DEAE2B4B5}" presName="spacing" presStyleCnt="0"/>
      <dgm:spPr/>
    </dgm:pt>
    <dgm:pt modelId="{275B74CA-35D0-4106-AD58-6B67BCA2A19F}" type="pres">
      <dgm:prSet presAssocID="{31B65E7C-67C0-4E37-A984-213500A471DA}" presName="composite" presStyleCnt="0"/>
      <dgm:spPr/>
    </dgm:pt>
    <dgm:pt modelId="{96F0B998-140C-453F-901A-98EB3435F270}" type="pres">
      <dgm:prSet presAssocID="{31B65E7C-67C0-4E37-A984-213500A471DA}" presName="imgShp" presStyleLbl="fgImgPlac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Deer with solid fill"/>
        </a:ext>
      </dgm:extLst>
    </dgm:pt>
    <dgm:pt modelId="{B1521436-C025-4A44-A8A7-FCD25669B717}" type="pres">
      <dgm:prSet presAssocID="{31B65E7C-67C0-4E37-A984-213500A471DA}" presName="txShp" presStyleLbl="node1" presStyleIdx="4" presStyleCnt="6">
        <dgm:presLayoutVars>
          <dgm:bulletEnabled val="1"/>
        </dgm:presLayoutVars>
      </dgm:prSet>
      <dgm:spPr/>
    </dgm:pt>
    <dgm:pt modelId="{C7632D03-FA0A-487B-8DF5-05CBB3774FC7}" type="pres">
      <dgm:prSet presAssocID="{737FA29B-901B-4D68-B7D7-BB2059D4C8D0}" presName="spacing" presStyleCnt="0"/>
      <dgm:spPr/>
    </dgm:pt>
    <dgm:pt modelId="{4067CDBE-0E4A-42E0-AAE0-AABDAB278C68}" type="pres">
      <dgm:prSet presAssocID="{81977080-9232-4A6F-AEC5-C8DE357EDC2F}" presName="composite" presStyleCnt="0"/>
      <dgm:spPr/>
    </dgm:pt>
    <dgm:pt modelId="{E24A9FB6-715D-4B3A-8281-07A73EB0CB3F}" type="pres">
      <dgm:prSet presAssocID="{81977080-9232-4A6F-AEC5-C8DE357EDC2F}" presName="imgShp" presStyleLbl="fgImgPlac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Elephant with solid fill"/>
        </a:ext>
      </dgm:extLst>
    </dgm:pt>
    <dgm:pt modelId="{29E8FD5A-73BD-4297-B06D-D0B05DFFAC1E}" type="pres">
      <dgm:prSet presAssocID="{81977080-9232-4A6F-AEC5-C8DE357EDC2F}" presName="txShp" presStyleLbl="node1" presStyleIdx="5" presStyleCnt="6">
        <dgm:presLayoutVars>
          <dgm:bulletEnabled val="1"/>
        </dgm:presLayoutVars>
      </dgm:prSet>
      <dgm:spPr/>
    </dgm:pt>
  </dgm:ptLst>
  <dgm:cxnLst>
    <dgm:cxn modelId="{B45EB109-85D5-4064-88EF-3228E1A626F7}" type="presOf" srcId="{E47747E5-26A8-4894-80F3-18A8CCD605A7}" destId="{9A9BD151-B267-47FF-8477-811DD0623852}" srcOrd="0" destOrd="0" presId="urn:microsoft.com/office/officeart/2005/8/layout/vList3"/>
    <dgm:cxn modelId="{59256029-E1EE-49A3-8F9B-5B34D2363F09}" srcId="{33A6B8B7-9635-49ED-9D4D-72CB4FE57B46}" destId="{81977080-9232-4A6F-AEC5-C8DE357EDC2F}" srcOrd="5" destOrd="0" parTransId="{E2CE8E1F-9286-4B2A-8FA4-6054F4450C0A}" sibTransId="{544B42D5-4B52-417E-9496-6752D05474F5}"/>
    <dgm:cxn modelId="{D528E15C-68A4-462A-8768-D949EBAC281A}" type="presOf" srcId="{06EE3C51-A140-4C91-94AC-12538DAD3D43}" destId="{7F7295EF-B92A-47B0-B196-B350C3E16019}" srcOrd="0" destOrd="0" presId="urn:microsoft.com/office/officeart/2005/8/layout/vList3"/>
    <dgm:cxn modelId="{9BCBB560-2429-4769-BCDC-F76BED02DE1C}" srcId="{33A6B8B7-9635-49ED-9D4D-72CB4FE57B46}" destId="{31B65E7C-67C0-4E37-A984-213500A471DA}" srcOrd="4" destOrd="0" parTransId="{F5CC7EB5-15F8-4179-A9C5-42BE8BE1017D}" sibTransId="{737FA29B-901B-4D68-B7D7-BB2059D4C8D0}"/>
    <dgm:cxn modelId="{DD2A0F49-50CF-4E9E-B4C9-9705233FDB74}" srcId="{33A6B8B7-9635-49ED-9D4D-72CB4FE57B46}" destId="{F42569B1-F080-4E7B-8F7C-9AC05C1FF0CC}" srcOrd="3" destOrd="0" parTransId="{F6D249E1-A4B5-4E41-ADDA-1F3A7F1B16FC}" sibTransId="{E58C8AFC-5C9D-4BFE-9440-6B4DEAE2B4B5}"/>
    <dgm:cxn modelId="{A0811E4D-BE09-4923-B84E-94266304B827}" type="presOf" srcId="{31B65E7C-67C0-4E37-A984-213500A471DA}" destId="{B1521436-C025-4A44-A8A7-FCD25669B717}" srcOrd="0" destOrd="0" presId="urn:microsoft.com/office/officeart/2005/8/layout/vList3"/>
    <dgm:cxn modelId="{76C66881-7BFD-4446-B4BE-56C4D857C726}" srcId="{33A6B8B7-9635-49ED-9D4D-72CB4FE57B46}" destId="{06EE3C51-A140-4C91-94AC-12538DAD3D43}" srcOrd="2" destOrd="0" parTransId="{7013F703-A57E-4DCC-908F-7F7A775D7B39}" sibTransId="{4995600C-9DA8-48FB-BD7F-EA8FB4468273}"/>
    <dgm:cxn modelId="{B5572083-F660-4E65-954F-8BDD3F29F325}" type="presOf" srcId="{F42569B1-F080-4E7B-8F7C-9AC05C1FF0CC}" destId="{7064480C-C27E-4684-8BFB-9E7BE16C3D6F}" srcOrd="0" destOrd="0" presId="urn:microsoft.com/office/officeart/2005/8/layout/vList3"/>
    <dgm:cxn modelId="{88B9EB9D-BD4C-440B-9F41-BAA79C345AC4}" type="presOf" srcId="{81977080-9232-4A6F-AEC5-C8DE357EDC2F}" destId="{29E8FD5A-73BD-4297-B06D-D0B05DFFAC1E}" srcOrd="0" destOrd="0" presId="urn:microsoft.com/office/officeart/2005/8/layout/vList3"/>
    <dgm:cxn modelId="{43A7C6BF-F8A3-45CE-BEC9-6954ED6E8C3B}" srcId="{33A6B8B7-9635-49ED-9D4D-72CB4FE57B46}" destId="{D59A6481-9223-414B-A17C-ECAFC69DF95B}" srcOrd="0" destOrd="0" parTransId="{85DBE884-893E-4CD7-A0F1-62069C1AA01C}" sibTransId="{9CE08075-BA6A-4301-B8BE-C29E273B20C3}"/>
    <dgm:cxn modelId="{28B8E4E6-C314-4D80-8B5B-065A8E6C6961}" type="presOf" srcId="{33A6B8B7-9635-49ED-9D4D-72CB4FE57B46}" destId="{42311D11-3D3A-494C-B431-F4E42D2B2020}" srcOrd="0" destOrd="0" presId="urn:microsoft.com/office/officeart/2005/8/layout/vList3"/>
    <dgm:cxn modelId="{C49A45F4-09A6-4918-B24D-078B2ED385A9}" type="presOf" srcId="{D59A6481-9223-414B-A17C-ECAFC69DF95B}" destId="{44CCA7B9-55FA-4D5D-B67E-AA00C677D1D1}" srcOrd="0" destOrd="0" presId="urn:microsoft.com/office/officeart/2005/8/layout/vList3"/>
    <dgm:cxn modelId="{9847EFFE-8BAF-46C5-A392-6C7F66CD354C}" srcId="{33A6B8B7-9635-49ED-9D4D-72CB4FE57B46}" destId="{E47747E5-26A8-4894-80F3-18A8CCD605A7}" srcOrd="1" destOrd="0" parTransId="{325ABBA2-0F1D-48BA-81FC-1416E0646C83}" sibTransId="{A5FFE1E4-EA74-4E70-A36F-6D7D086B5AB9}"/>
    <dgm:cxn modelId="{708FDF86-EC18-4BF7-AFC9-08AC7987C3CE}" type="presParOf" srcId="{42311D11-3D3A-494C-B431-F4E42D2B2020}" destId="{DC3BFFEF-9B4D-49C1-8092-AE8479A9883E}" srcOrd="0" destOrd="0" presId="urn:microsoft.com/office/officeart/2005/8/layout/vList3"/>
    <dgm:cxn modelId="{E21C9C54-83F5-4541-BF63-F0DE73D3F70F}" type="presParOf" srcId="{DC3BFFEF-9B4D-49C1-8092-AE8479A9883E}" destId="{43B2A97A-58EC-4623-B2DC-B2A1B3ADEF43}" srcOrd="0" destOrd="0" presId="urn:microsoft.com/office/officeart/2005/8/layout/vList3"/>
    <dgm:cxn modelId="{F0578042-2888-4C20-9C0E-F4081F9ACF4D}" type="presParOf" srcId="{DC3BFFEF-9B4D-49C1-8092-AE8479A9883E}" destId="{44CCA7B9-55FA-4D5D-B67E-AA00C677D1D1}" srcOrd="1" destOrd="0" presId="urn:microsoft.com/office/officeart/2005/8/layout/vList3"/>
    <dgm:cxn modelId="{478F6938-D117-4020-B24E-9958AB6B9471}" type="presParOf" srcId="{42311D11-3D3A-494C-B431-F4E42D2B2020}" destId="{07EFB931-F14E-4238-8633-DC79E06F6E25}" srcOrd="1" destOrd="0" presId="urn:microsoft.com/office/officeart/2005/8/layout/vList3"/>
    <dgm:cxn modelId="{3E2842A1-5033-430E-BC8F-7B58DF28ED3F}" type="presParOf" srcId="{42311D11-3D3A-494C-B431-F4E42D2B2020}" destId="{EB64F854-4BA6-42DF-94C2-96279F8F2AFC}" srcOrd="2" destOrd="0" presId="urn:microsoft.com/office/officeart/2005/8/layout/vList3"/>
    <dgm:cxn modelId="{CDC5D9B0-7064-4363-9DEF-C3B6C0A6B811}" type="presParOf" srcId="{EB64F854-4BA6-42DF-94C2-96279F8F2AFC}" destId="{4E78F802-7A99-40C3-B7F1-4713A3FA60B7}" srcOrd="0" destOrd="0" presId="urn:microsoft.com/office/officeart/2005/8/layout/vList3"/>
    <dgm:cxn modelId="{3405CB04-8BA9-4A42-903A-146C5BA65ED0}" type="presParOf" srcId="{EB64F854-4BA6-42DF-94C2-96279F8F2AFC}" destId="{9A9BD151-B267-47FF-8477-811DD0623852}" srcOrd="1" destOrd="0" presId="urn:microsoft.com/office/officeart/2005/8/layout/vList3"/>
    <dgm:cxn modelId="{40B73383-4946-4A83-82E3-4105BADDF06A}" type="presParOf" srcId="{42311D11-3D3A-494C-B431-F4E42D2B2020}" destId="{AA1F03FF-7248-4349-B847-A73C4F6383CD}" srcOrd="3" destOrd="0" presId="urn:microsoft.com/office/officeart/2005/8/layout/vList3"/>
    <dgm:cxn modelId="{A1F7B166-DA3F-4D1F-BB62-504F72DE996C}" type="presParOf" srcId="{42311D11-3D3A-494C-B431-F4E42D2B2020}" destId="{36C6F01F-BCEB-4CFF-A742-230A34983073}" srcOrd="4" destOrd="0" presId="urn:microsoft.com/office/officeart/2005/8/layout/vList3"/>
    <dgm:cxn modelId="{43EC2C84-51AE-4A15-BC42-DED1928C9486}" type="presParOf" srcId="{36C6F01F-BCEB-4CFF-A742-230A34983073}" destId="{DB07FE08-F0AA-45D8-874A-32D5C419FD72}" srcOrd="0" destOrd="0" presId="urn:microsoft.com/office/officeart/2005/8/layout/vList3"/>
    <dgm:cxn modelId="{2BA2FD14-D9C0-4EA9-924C-35165B4138AC}" type="presParOf" srcId="{36C6F01F-BCEB-4CFF-A742-230A34983073}" destId="{7F7295EF-B92A-47B0-B196-B350C3E16019}" srcOrd="1" destOrd="0" presId="urn:microsoft.com/office/officeart/2005/8/layout/vList3"/>
    <dgm:cxn modelId="{06D002EB-2AC5-42F0-9863-7E29D7F6AD12}" type="presParOf" srcId="{42311D11-3D3A-494C-B431-F4E42D2B2020}" destId="{FF48BCB1-7184-4493-997E-AFE9348E1567}" srcOrd="5" destOrd="0" presId="urn:microsoft.com/office/officeart/2005/8/layout/vList3"/>
    <dgm:cxn modelId="{2F578390-1511-44AD-98C4-13E7B9605CCC}" type="presParOf" srcId="{42311D11-3D3A-494C-B431-F4E42D2B2020}" destId="{CEBF37A6-4E20-42C2-A073-94ECE686C648}" srcOrd="6" destOrd="0" presId="urn:microsoft.com/office/officeart/2005/8/layout/vList3"/>
    <dgm:cxn modelId="{550FA5FF-F23D-4ED7-80ED-F98A23247786}" type="presParOf" srcId="{CEBF37A6-4E20-42C2-A073-94ECE686C648}" destId="{CF1E46A6-81A2-47E4-8B62-F7980950C27E}" srcOrd="0" destOrd="0" presId="urn:microsoft.com/office/officeart/2005/8/layout/vList3"/>
    <dgm:cxn modelId="{9B933880-3F14-4F09-A00D-62C615B71D8D}" type="presParOf" srcId="{CEBF37A6-4E20-42C2-A073-94ECE686C648}" destId="{7064480C-C27E-4684-8BFB-9E7BE16C3D6F}" srcOrd="1" destOrd="0" presId="urn:microsoft.com/office/officeart/2005/8/layout/vList3"/>
    <dgm:cxn modelId="{BCD9EFB8-8A81-4AEF-B6D1-C8997EFA8339}" type="presParOf" srcId="{42311D11-3D3A-494C-B431-F4E42D2B2020}" destId="{2AD3C81C-F36A-4304-9956-87651BD1C529}" srcOrd="7" destOrd="0" presId="urn:microsoft.com/office/officeart/2005/8/layout/vList3"/>
    <dgm:cxn modelId="{1694E378-EF41-4364-830A-DCC3E747F826}" type="presParOf" srcId="{42311D11-3D3A-494C-B431-F4E42D2B2020}" destId="{275B74CA-35D0-4106-AD58-6B67BCA2A19F}" srcOrd="8" destOrd="0" presId="urn:microsoft.com/office/officeart/2005/8/layout/vList3"/>
    <dgm:cxn modelId="{EB369F6D-E972-4306-9CD0-6C6A41E47649}" type="presParOf" srcId="{275B74CA-35D0-4106-AD58-6B67BCA2A19F}" destId="{96F0B998-140C-453F-901A-98EB3435F270}" srcOrd="0" destOrd="0" presId="urn:microsoft.com/office/officeart/2005/8/layout/vList3"/>
    <dgm:cxn modelId="{CF7CFE21-9D7D-47F8-8276-3B1B5C3B8507}" type="presParOf" srcId="{275B74CA-35D0-4106-AD58-6B67BCA2A19F}" destId="{B1521436-C025-4A44-A8A7-FCD25669B717}" srcOrd="1" destOrd="0" presId="urn:microsoft.com/office/officeart/2005/8/layout/vList3"/>
    <dgm:cxn modelId="{AEF5F6EC-D21D-49C1-B899-696715EED2D3}" type="presParOf" srcId="{42311D11-3D3A-494C-B431-F4E42D2B2020}" destId="{C7632D03-FA0A-487B-8DF5-05CBB3774FC7}" srcOrd="9" destOrd="0" presId="urn:microsoft.com/office/officeart/2005/8/layout/vList3"/>
    <dgm:cxn modelId="{B6F0D81A-F368-4345-A4FA-481AA344174D}" type="presParOf" srcId="{42311D11-3D3A-494C-B431-F4E42D2B2020}" destId="{4067CDBE-0E4A-42E0-AAE0-AABDAB278C68}" srcOrd="10" destOrd="0" presId="urn:microsoft.com/office/officeart/2005/8/layout/vList3"/>
    <dgm:cxn modelId="{DEBA52C8-FCC3-4CE6-A16D-B99FCE171EC0}" type="presParOf" srcId="{4067CDBE-0E4A-42E0-AAE0-AABDAB278C68}" destId="{E24A9FB6-715D-4B3A-8281-07A73EB0CB3F}" srcOrd="0" destOrd="0" presId="urn:microsoft.com/office/officeart/2005/8/layout/vList3"/>
    <dgm:cxn modelId="{676821AF-AABF-4264-9D17-203F3CAE9036}" type="presParOf" srcId="{4067CDBE-0E4A-42E0-AAE0-AABDAB278C68}" destId="{29E8FD5A-73BD-4297-B06D-D0B05DFFAC1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15A843-7906-41AA-B509-EE024BB95539}" type="doc">
      <dgm:prSet loTypeId="urn:microsoft.com/office/officeart/2008/layout/VerticalCurvedList" loCatId="list" qsTypeId="urn:microsoft.com/office/officeart/2005/8/quickstyle/3d3" qsCatId="3D" csTypeId="urn:microsoft.com/office/officeart/2005/8/colors/accent0_3" csCatId="mainScheme" phldr="1"/>
      <dgm:spPr/>
      <dgm:t>
        <a:bodyPr/>
        <a:lstStyle/>
        <a:p>
          <a:endParaRPr lang="en-US"/>
        </a:p>
      </dgm:t>
    </dgm:pt>
    <dgm:pt modelId="{74B8DFFE-6542-48ED-987E-0F1C3DFB97B2}">
      <dgm:prSet phldrT="[Text]"/>
      <dgm:spPr/>
      <dgm:t>
        <a:bodyPr/>
        <a:lstStyle/>
        <a:p>
          <a:r>
            <a:rPr lang="en-US" dirty="0"/>
            <a:t>Subject(Domain)-Specific Repositories</a:t>
          </a:r>
        </a:p>
      </dgm:t>
    </dgm:pt>
    <dgm:pt modelId="{C30A571F-D01D-48F2-8649-27E712ADBFE0}" type="parTrans" cxnId="{E519B350-F337-4BB1-9EFC-D7231EB42E52}">
      <dgm:prSet/>
      <dgm:spPr/>
      <dgm:t>
        <a:bodyPr/>
        <a:lstStyle/>
        <a:p>
          <a:endParaRPr lang="en-US"/>
        </a:p>
      </dgm:t>
    </dgm:pt>
    <dgm:pt modelId="{C9E4DFB2-56D5-48CA-A4D1-4E781E78A28F}" type="sibTrans" cxnId="{E519B350-F337-4BB1-9EFC-D7231EB42E52}">
      <dgm:prSet/>
      <dgm:spPr/>
      <dgm:t>
        <a:bodyPr/>
        <a:lstStyle/>
        <a:p>
          <a:endParaRPr lang="en-US"/>
        </a:p>
      </dgm:t>
    </dgm:pt>
    <dgm:pt modelId="{807C4D14-4311-45F4-A698-46CF635A649C}">
      <dgm:prSet phldrT="[Text]"/>
      <dgm:spPr/>
      <dgm:t>
        <a:bodyPr/>
        <a:lstStyle/>
        <a:p>
          <a:r>
            <a:rPr lang="en-US" dirty="0"/>
            <a:t>University of Rochester Research Repository (URRR)</a:t>
          </a:r>
        </a:p>
      </dgm:t>
    </dgm:pt>
    <dgm:pt modelId="{85D1FA2C-22E6-455C-AFFF-67CD93AE9AE9}" type="parTrans" cxnId="{C009F7C6-F10C-4D4A-AD0C-AD2E5653946A}">
      <dgm:prSet/>
      <dgm:spPr/>
      <dgm:t>
        <a:bodyPr/>
        <a:lstStyle/>
        <a:p>
          <a:endParaRPr lang="en-US"/>
        </a:p>
      </dgm:t>
    </dgm:pt>
    <dgm:pt modelId="{F26EB300-F62A-4A5C-AF7B-DD2EA1F3DA06}" type="sibTrans" cxnId="{C009F7C6-F10C-4D4A-AD0C-AD2E5653946A}">
      <dgm:prSet/>
      <dgm:spPr/>
      <dgm:t>
        <a:bodyPr/>
        <a:lstStyle/>
        <a:p>
          <a:endParaRPr lang="en-US"/>
        </a:p>
      </dgm:t>
    </dgm:pt>
    <dgm:pt modelId="{8D9FAE14-217D-4047-9E2D-C8D874553A9B}">
      <dgm:prSet phldrT="[Text]"/>
      <dgm:spPr/>
      <dgm:t>
        <a:bodyPr/>
        <a:lstStyle/>
        <a:p>
          <a:r>
            <a:rPr lang="en-US" dirty="0"/>
            <a:t>Other Generalist Repositories</a:t>
          </a:r>
        </a:p>
      </dgm:t>
    </dgm:pt>
    <dgm:pt modelId="{5D64759F-E15F-42FD-A52F-5922243BBB71}" type="parTrans" cxnId="{99544288-A694-46AF-A66B-8661C204216D}">
      <dgm:prSet/>
      <dgm:spPr/>
      <dgm:t>
        <a:bodyPr/>
        <a:lstStyle/>
        <a:p>
          <a:endParaRPr lang="en-US"/>
        </a:p>
      </dgm:t>
    </dgm:pt>
    <dgm:pt modelId="{C5EBEDBA-C9F0-4B6B-A658-58F7F9F38AE8}" type="sibTrans" cxnId="{99544288-A694-46AF-A66B-8661C204216D}">
      <dgm:prSet/>
      <dgm:spPr/>
      <dgm:t>
        <a:bodyPr/>
        <a:lstStyle/>
        <a:p>
          <a:endParaRPr lang="en-US"/>
        </a:p>
      </dgm:t>
    </dgm:pt>
    <dgm:pt modelId="{A6962458-5B1E-42B2-92CA-C84AAC35EE5A}" type="pres">
      <dgm:prSet presAssocID="{9315A843-7906-41AA-B509-EE024BB95539}" presName="Name0" presStyleCnt="0">
        <dgm:presLayoutVars>
          <dgm:chMax val="7"/>
          <dgm:chPref val="7"/>
          <dgm:dir/>
        </dgm:presLayoutVars>
      </dgm:prSet>
      <dgm:spPr/>
    </dgm:pt>
    <dgm:pt modelId="{72DDF7AF-9AD1-4F0F-A9FD-873CF411F3F7}" type="pres">
      <dgm:prSet presAssocID="{9315A843-7906-41AA-B509-EE024BB95539}" presName="Name1" presStyleCnt="0"/>
      <dgm:spPr/>
    </dgm:pt>
    <dgm:pt modelId="{7C54BA90-52AB-4AE2-8813-371560894A1F}" type="pres">
      <dgm:prSet presAssocID="{9315A843-7906-41AA-B509-EE024BB95539}" presName="cycle" presStyleCnt="0"/>
      <dgm:spPr/>
    </dgm:pt>
    <dgm:pt modelId="{124E18D7-FB69-462B-9E27-F74BF977E5E4}" type="pres">
      <dgm:prSet presAssocID="{9315A843-7906-41AA-B509-EE024BB95539}" presName="srcNode" presStyleLbl="node1" presStyleIdx="0" presStyleCnt="3"/>
      <dgm:spPr/>
    </dgm:pt>
    <dgm:pt modelId="{B9DD5C01-A80D-413F-B795-F1E28082D84B}" type="pres">
      <dgm:prSet presAssocID="{9315A843-7906-41AA-B509-EE024BB95539}" presName="conn" presStyleLbl="parChTrans1D2" presStyleIdx="0" presStyleCnt="1"/>
      <dgm:spPr/>
    </dgm:pt>
    <dgm:pt modelId="{7760B6DA-71BE-4413-8D5A-8E2A0B09BA9F}" type="pres">
      <dgm:prSet presAssocID="{9315A843-7906-41AA-B509-EE024BB95539}" presName="extraNode" presStyleLbl="node1" presStyleIdx="0" presStyleCnt="3"/>
      <dgm:spPr/>
    </dgm:pt>
    <dgm:pt modelId="{5950695C-E55F-415A-A233-4D8BBEFAACF3}" type="pres">
      <dgm:prSet presAssocID="{9315A843-7906-41AA-B509-EE024BB95539}" presName="dstNode" presStyleLbl="node1" presStyleIdx="0" presStyleCnt="3"/>
      <dgm:spPr/>
    </dgm:pt>
    <dgm:pt modelId="{A6C2C349-5EA4-406B-94A4-10F58BFBB557}" type="pres">
      <dgm:prSet presAssocID="{74B8DFFE-6542-48ED-987E-0F1C3DFB97B2}" presName="text_1" presStyleLbl="node1" presStyleIdx="0" presStyleCnt="3" custLinFactNeighborX="-220" custLinFactNeighborY="-3360">
        <dgm:presLayoutVars>
          <dgm:bulletEnabled val="1"/>
        </dgm:presLayoutVars>
      </dgm:prSet>
      <dgm:spPr/>
    </dgm:pt>
    <dgm:pt modelId="{131B7580-0686-4814-9D7E-588620C2C56C}" type="pres">
      <dgm:prSet presAssocID="{74B8DFFE-6542-48ED-987E-0F1C3DFB97B2}" presName="accent_1" presStyleCnt="0"/>
      <dgm:spPr/>
    </dgm:pt>
    <dgm:pt modelId="{E78703ED-D826-475C-AAE8-203A0ADC8623}" type="pres">
      <dgm:prSet presAssocID="{74B8DFFE-6542-48ED-987E-0F1C3DFB97B2}" presName="accentRepeatNode" presStyleLbl="solidFgAcc1" presStyleIdx="0" presStyleCnt="3"/>
      <dgm:spPr/>
    </dgm:pt>
    <dgm:pt modelId="{73CEE145-C9FC-4DA9-9E5B-1358214800E7}" type="pres">
      <dgm:prSet presAssocID="{807C4D14-4311-45F4-A698-46CF635A649C}" presName="text_2" presStyleLbl="node1" presStyleIdx="1" presStyleCnt="3">
        <dgm:presLayoutVars>
          <dgm:bulletEnabled val="1"/>
        </dgm:presLayoutVars>
      </dgm:prSet>
      <dgm:spPr/>
    </dgm:pt>
    <dgm:pt modelId="{BD2EA72A-D431-4596-BD31-8B55BD50D528}" type="pres">
      <dgm:prSet presAssocID="{807C4D14-4311-45F4-A698-46CF635A649C}" presName="accent_2" presStyleCnt="0"/>
      <dgm:spPr/>
    </dgm:pt>
    <dgm:pt modelId="{4CF5D79F-810C-4368-9911-687D6DD94E8B}" type="pres">
      <dgm:prSet presAssocID="{807C4D14-4311-45F4-A698-46CF635A649C}" presName="accentRepeatNode" presStyleLbl="solidFgAcc1" presStyleIdx="1" presStyleCnt="3"/>
      <dgm:spPr/>
    </dgm:pt>
    <dgm:pt modelId="{129C5426-36AD-4EC9-AC63-DED9788442CB}" type="pres">
      <dgm:prSet presAssocID="{8D9FAE14-217D-4047-9E2D-C8D874553A9B}" presName="text_3" presStyleLbl="node1" presStyleIdx="2" presStyleCnt="3">
        <dgm:presLayoutVars>
          <dgm:bulletEnabled val="1"/>
        </dgm:presLayoutVars>
      </dgm:prSet>
      <dgm:spPr/>
    </dgm:pt>
    <dgm:pt modelId="{20502176-A2CB-4595-8021-B4726F09CC4D}" type="pres">
      <dgm:prSet presAssocID="{8D9FAE14-217D-4047-9E2D-C8D874553A9B}" presName="accent_3" presStyleCnt="0"/>
      <dgm:spPr/>
    </dgm:pt>
    <dgm:pt modelId="{8C720385-361C-4F02-A859-590DE733C936}" type="pres">
      <dgm:prSet presAssocID="{8D9FAE14-217D-4047-9E2D-C8D874553A9B}" presName="accentRepeatNode" presStyleLbl="solidFgAcc1" presStyleIdx="2" presStyleCnt="3"/>
      <dgm:spPr/>
    </dgm:pt>
  </dgm:ptLst>
  <dgm:cxnLst>
    <dgm:cxn modelId="{F5C89249-7F31-4E87-9D26-89E301E01049}" type="presOf" srcId="{807C4D14-4311-45F4-A698-46CF635A649C}" destId="{73CEE145-C9FC-4DA9-9E5B-1358214800E7}" srcOrd="0" destOrd="0" presId="urn:microsoft.com/office/officeart/2008/layout/VerticalCurvedList"/>
    <dgm:cxn modelId="{0152584A-6E6B-4EEA-9EB7-67C9DACD4535}" type="presOf" srcId="{9315A843-7906-41AA-B509-EE024BB95539}" destId="{A6962458-5B1E-42B2-92CA-C84AAC35EE5A}" srcOrd="0" destOrd="0" presId="urn:microsoft.com/office/officeart/2008/layout/VerticalCurvedList"/>
    <dgm:cxn modelId="{E519B350-F337-4BB1-9EFC-D7231EB42E52}" srcId="{9315A843-7906-41AA-B509-EE024BB95539}" destId="{74B8DFFE-6542-48ED-987E-0F1C3DFB97B2}" srcOrd="0" destOrd="0" parTransId="{C30A571F-D01D-48F2-8649-27E712ADBFE0}" sibTransId="{C9E4DFB2-56D5-48CA-A4D1-4E781E78A28F}"/>
    <dgm:cxn modelId="{1AFD3182-BC18-4D9B-BA9B-F9802ED7EF44}" type="presOf" srcId="{74B8DFFE-6542-48ED-987E-0F1C3DFB97B2}" destId="{A6C2C349-5EA4-406B-94A4-10F58BFBB557}" srcOrd="0" destOrd="0" presId="urn:microsoft.com/office/officeart/2008/layout/VerticalCurvedList"/>
    <dgm:cxn modelId="{99544288-A694-46AF-A66B-8661C204216D}" srcId="{9315A843-7906-41AA-B509-EE024BB95539}" destId="{8D9FAE14-217D-4047-9E2D-C8D874553A9B}" srcOrd="2" destOrd="0" parTransId="{5D64759F-E15F-42FD-A52F-5922243BBB71}" sibTransId="{C5EBEDBA-C9F0-4B6B-A658-58F7F9F38AE8}"/>
    <dgm:cxn modelId="{2170B7BD-99A5-4701-829F-82D6915702A6}" type="presOf" srcId="{C9E4DFB2-56D5-48CA-A4D1-4E781E78A28F}" destId="{B9DD5C01-A80D-413F-B795-F1E28082D84B}" srcOrd="0" destOrd="0" presId="urn:microsoft.com/office/officeart/2008/layout/VerticalCurvedList"/>
    <dgm:cxn modelId="{C009F7C6-F10C-4D4A-AD0C-AD2E5653946A}" srcId="{9315A843-7906-41AA-B509-EE024BB95539}" destId="{807C4D14-4311-45F4-A698-46CF635A649C}" srcOrd="1" destOrd="0" parTransId="{85D1FA2C-22E6-455C-AFFF-67CD93AE9AE9}" sibTransId="{F26EB300-F62A-4A5C-AF7B-DD2EA1F3DA06}"/>
    <dgm:cxn modelId="{E1987EF7-D265-4242-BC02-4D38C0B2A4B4}" type="presOf" srcId="{8D9FAE14-217D-4047-9E2D-C8D874553A9B}" destId="{129C5426-36AD-4EC9-AC63-DED9788442CB}" srcOrd="0" destOrd="0" presId="urn:microsoft.com/office/officeart/2008/layout/VerticalCurvedList"/>
    <dgm:cxn modelId="{14C7705C-FEF4-4C05-B4E3-B230A2761CF0}" type="presParOf" srcId="{A6962458-5B1E-42B2-92CA-C84AAC35EE5A}" destId="{72DDF7AF-9AD1-4F0F-A9FD-873CF411F3F7}" srcOrd="0" destOrd="0" presId="urn:microsoft.com/office/officeart/2008/layout/VerticalCurvedList"/>
    <dgm:cxn modelId="{538AAA20-52E2-4157-873D-9FE7FD133A3D}" type="presParOf" srcId="{72DDF7AF-9AD1-4F0F-A9FD-873CF411F3F7}" destId="{7C54BA90-52AB-4AE2-8813-371560894A1F}" srcOrd="0" destOrd="0" presId="urn:microsoft.com/office/officeart/2008/layout/VerticalCurvedList"/>
    <dgm:cxn modelId="{D8828B41-0AFE-4C07-836D-B464823A476B}" type="presParOf" srcId="{7C54BA90-52AB-4AE2-8813-371560894A1F}" destId="{124E18D7-FB69-462B-9E27-F74BF977E5E4}" srcOrd="0" destOrd="0" presId="urn:microsoft.com/office/officeart/2008/layout/VerticalCurvedList"/>
    <dgm:cxn modelId="{82F07592-04CA-4610-8A26-6B4548B807D6}" type="presParOf" srcId="{7C54BA90-52AB-4AE2-8813-371560894A1F}" destId="{B9DD5C01-A80D-413F-B795-F1E28082D84B}" srcOrd="1" destOrd="0" presId="urn:microsoft.com/office/officeart/2008/layout/VerticalCurvedList"/>
    <dgm:cxn modelId="{AD7478F9-F90B-472E-9414-27A048CED0BD}" type="presParOf" srcId="{7C54BA90-52AB-4AE2-8813-371560894A1F}" destId="{7760B6DA-71BE-4413-8D5A-8E2A0B09BA9F}" srcOrd="2" destOrd="0" presId="urn:microsoft.com/office/officeart/2008/layout/VerticalCurvedList"/>
    <dgm:cxn modelId="{5C12EA02-5CDB-4AAE-BC43-2BA8B706814F}" type="presParOf" srcId="{7C54BA90-52AB-4AE2-8813-371560894A1F}" destId="{5950695C-E55F-415A-A233-4D8BBEFAACF3}" srcOrd="3" destOrd="0" presId="urn:microsoft.com/office/officeart/2008/layout/VerticalCurvedList"/>
    <dgm:cxn modelId="{BFF27023-B175-4ECB-B29A-F3B9D3214FD1}" type="presParOf" srcId="{72DDF7AF-9AD1-4F0F-A9FD-873CF411F3F7}" destId="{A6C2C349-5EA4-406B-94A4-10F58BFBB557}" srcOrd="1" destOrd="0" presId="urn:microsoft.com/office/officeart/2008/layout/VerticalCurvedList"/>
    <dgm:cxn modelId="{4FBD7617-ED87-4451-ACE2-FED501CBAF48}" type="presParOf" srcId="{72DDF7AF-9AD1-4F0F-A9FD-873CF411F3F7}" destId="{131B7580-0686-4814-9D7E-588620C2C56C}" srcOrd="2" destOrd="0" presId="urn:microsoft.com/office/officeart/2008/layout/VerticalCurvedList"/>
    <dgm:cxn modelId="{81E0A5C6-BA3E-4385-9261-4A57E137AA72}" type="presParOf" srcId="{131B7580-0686-4814-9D7E-588620C2C56C}" destId="{E78703ED-D826-475C-AAE8-203A0ADC8623}" srcOrd="0" destOrd="0" presId="urn:microsoft.com/office/officeart/2008/layout/VerticalCurvedList"/>
    <dgm:cxn modelId="{EA2C3B77-F470-4E3A-B1A5-1E89B575DA37}" type="presParOf" srcId="{72DDF7AF-9AD1-4F0F-A9FD-873CF411F3F7}" destId="{73CEE145-C9FC-4DA9-9E5B-1358214800E7}" srcOrd="3" destOrd="0" presId="urn:microsoft.com/office/officeart/2008/layout/VerticalCurvedList"/>
    <dgm:cxn modelId="{A75805BA-9E1D-4A9A-AD26-432770FB6D5A}" type="presParOf" srcId="{72DDF7AF-9AD1-4F0F-A9FD-873CF411F3F7}" destId="{BD2EA72A-D431-4596-BD31-8B55BD50D528}" srcOrd="4" destOrd="0" presId="urn:microsoft.com/office/officeart/2008/layout/VerticalCurvedList"/>
    <dgm:cxn modelId="{7C0B8CED-6BF2-4072-B033-2A4C1F494C99}" type="presParOf" srcId="{BD2EA72A-D431-4596-BD31-8B55BD50D528}" destId="{4CF5D79F-810C-4368-9911-687D6DD94E8B}" srcOrd="0" destOrd="0" presId="urn:microsoft.com/office/officeart/2008/layout/VerticalCurvedList"/>
    <dgm:cxn modelId="{C1E64B27-1040-4CAA-A699-190E3409C087}" type="presParOf" srcId="{72DDF7AF-9AD1-4F0F-A9FD-873CF411F3F7}" destId="{129C5426-36AD-4EC9-AC63-DED9788442CB}" srcOrd="5" destOrd="0" presId="urn:microsoft.com/office/officeart/2008/layout/VerticalCurvedList"/>
    <dgm:cxn modelId="{FBE40C0F-0ABE-4D4F-9A1D-E16299033692}" type="presParOf" srcId="{72DDF7AF-9AD1-4F0F-A9FD-873CF411F3F7}" destId="{20502176-A2CB-4595-8021-B4726F09CC4D}" srcOrd="6" destOrd="0" presId="urn:microsoft.com/office/officeart/2008/layout/VerticalCurvedList"/>
    <dgm:cxn modelId="{57E36C90-2AB2-4C32-B9BC-17BEB0D12210}" type="presParOf" srcId="{20502176-A2CB-4595-8021-B4726F09CC4D}" destId="{8C720385-361C-4F02-A859-590DE733C93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8749B7-3134-40A1-83B2-DFA48820F99B}" type="doc">
      <dgm:prSet loTypeId="urn:microsoft.com/office/officeart/2005/8/layout/hProcess9" loCatId="process" qsTypeId="urn:microsoft.com/office/officeart/2005/8/quickstyle/simple1" qsCatId="simple" csTypeId="urn:microsoft.com/office/officeart/2005/8/colors/accent1_2" csCatId="accent1" phldr="1"/>
      <dgm:spPr/>
    </dgm:pt>
    <dgm:pt modelId="{73AB3E7F-91EC-4D8D-901B-A4FF0A94EB05}">
      <dgm:prSet phldrT="[Text]"/>
      <dgm:spPr/>
      <dgm:t>
        <a:bodyPr/>
        <a:lstStyle/>
        <a:p>
          <a:r>
            <a:rPr lang="en-US"/>
            <a:t>Where are other people in your field sharing their data?</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E0EAA39D-34A3-4CC2-AF0B-1533A9DD9257}" type="parTrans" cxnId="{88D4AB25-F44F-4763-ABD0-5AFD867EB9D9}">
      <dgm:prSet/>
      <dgm:spPr/>
      <dgm:t>
        <a:bodyPr/>
        <a:lstStyle/>
        <a:p>
          <a:endParaRPr lang="en-US"/>
        </a:p>
      </dgm:t>
    </dgm:pt>
    <dgm:pt modelId="{45E2E20B-3188-4043-A57C-E356B8199415}" type="sibTrans" cxnId="{88D4AB25-F44F-4763-ABD0-5AFD867EB9D9}">
      <dgm:prSet/>
      <dgm:spPr/>
      <dgm:t>
        <a:bodyPr/>
        <a:lstStyle/>
        <a:p>
          <a:endParaRPr lang="en-US"/>
        </a:p>
      </dgm:t>
    </dgm:pt>
    <dgm:pt modelId="{F3BDC4BA-CD96-45E8-9FC2-D2E3F3855A82}">
      <dgm:prSet phldrT="[Text]"/>
      <dgm:spPr/>
      <dgm:t>
        <a:bodyPr/>
        <a:lstStyle/>
        <a:p>
          <a:r>
            <a:rPr lang="en-US"/>
            <a:t>Ask your colleagues, examine journal articles and other publications, and check funder recommendations.</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14B3FF9F-0749-4A2C-9771-2F74D1C25136}" type="parTrans" cxnId="{0EDA28A0-2BD1-4185-875E-A50756774252}">
      <dgm:prSet/>
      <dgm:spPr/>
      <dgm:t>
        <a:bodyPr/>
        <a:lstStyle/>
        <a:p>
          <a:endParaRPr lang="en-US"/>
        </a:p>
      </dgm:t>
    </dgm:pt>
    <dgm:pt modelId="{C75D0B75-234B-409A-94F5-A19EBC9E2DFB}" type="sibTrans" cxnId="{0EDA28A0-2BD1-4185-875E-A50756774252}">
      <dgm:prSet/>
      <dgm:spPr/>
      <dgm:t>
        <a:bodyPr/>
        <a:lstStyle/>
        <a:p>
          <a:endParaRPr lang="en-US"/>
        </a:p>
      </dgm:t>
    </dgm:pt>
    <dgm:pt modelId="{69FADF81-4B25-47EA-8ECA-8FCEB2FBED51}">
      <dgm:prSet phldrT="[Text]"/>
      <dgm:spPr/>
      <dgm:t>
        <a:bodyPr/>
        <a:lstStyle/>
        <a:p>
          <a:r>
            <a:rPr lang="en-US"/>
            <a:t>Reach out to your Subject Librarian on </a:t>
          </a:r>
          <a:r>
            <a:rPr lang="en-US">
              <a:solidFill>
                <a:schemeClr val="bg1"/>
              </a:solidFill>
            </a:rPr>
            <a:t>the </a:t>
          </a:r>
          <a:r>
            <a:rPr lang="en-US">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River Campus</a:t>
          </a:r>
          <a:r>
            <a:rPr lang="en-US">
              <a:solidFill>
                <a:schemeClr val="bg1"/>
              </a:solidFill>
            </a:rPr>
            <a:t>, at the </a:t>
          </a:r>
          <a:r>
            <a:rPr lang="en-US">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Medical Center</a:t>
          </a:r>
          <a:r>
            <a:rPr lang="en-US">
              <a:solidFill>
                <a:schemeClr val="bg1"/>
              </a:solidFill>
            </a:rPr>
            <a:t>, or at </a:t>
          </a:r>
          <a:r>
            <a:rPr lang="en-US">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Eastman</a:t>
          </a:r>
          <a:r>
            <a:rPr lang="en-US">
              <a:solidFill>
                <a:schemeClr val="bg1"/>
              </a:solidFill>
            </a:rPr>
            <a:t> for assistance. </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952888A0-3265-4D96-8A3C-10764338D614}" type="parTrans" cxnId="{E7504E9E-4BB0-4005-8A94-CA2DF9A9F209}">
      <dgm:prSet/>
      <dgm:spPr/>
      <dgm:t>
        <a:bodyPr/>
        <a:lstStyle/>
        <a:p>
          <a:endParaRPr lang="en-US"/>
        </a:p>
      </dgm:t>
    </dgm:pt>
    <dgm:pt modelId="{6109A252-C589-424C-BF83-54A4807B3200}" type="sibTrans" cxnId="{E7504E9E-4BB0-4005-8A94-CA2DF9A9F209}">
      <dgm:prSet/>
      <dgm:spPr/>
      <dgm:t>
        <a:bodyPr/>
        <a:lstStyle/>
        <a:p>
          <a:endParaRPr lang="en-US"/>
        </a:p>
      </dgm:t>
    </dgm:pt>
    <dgm:pt modelId="{F1AFD4CC-6E96-4659-B29E-73825365B9B6}" type="pres">
      <dgm:prSet presAssocID="{938749B7-3134-40A1-83B2-DFA48820F99B}" presName="CompostProcess" presStyleCnt="0">
        <dgm:presLayoutVars>
          <dgm:dir/>
          <dgm:resizeHandles val="exact"/>
        </dgm:presLayoutVars>
      </dgm:prSet>
      <dgm:spPr/>
    </dgm:pt>
    <dgm:pt modelId="{1638A4BF-FDB5-4817-A0AE-735B26D00798}" type="pres">
      <dgm:prSet presAssocID="{938749B7-3134-40A1-83B2-DFA48820F99B}" presName="arrow" presStyleLbl="bgShp" presStyleIdx="0" presStyleCnt="1" custLinFactNeighborX="3452" custLinFactNeighborY="3033"/>
      <dgm:spPr/>
    </dgm:pt>
    <dgm:pt modelId="{39E8CA4A-CBB9-4E8B-AA13-3131FD564CAE}" type="pres">
      <dgm:prSet presAssocID="{938749B7-3134-40A1-83B2-DFA48820F99B}" presName="linearProcess" presStyleCnt="0"/>
      <dgm:spPr/>
    </dgm:pt>
    <dgm:pt modelId="{D03136C4-A29A-45A2-9B68-FBB7274F40D8}" type="pres">
      <dgm:prSet presAssocID="{73AB3E7F-91EC-4D8D-901B-A4FF0A94EB05}" presName="textNode" presStyleLbl="node1" presStyleIdx="0" presStyleCnt="3">
        <dgm:presLayoutVars>
          <dgm:bulletEnabled val="1"/>
        </dgm:presLayoutVars>
      </dgm:prSet>
      <dgm:spPr/>
    </dgm:pt>
    <dgm:pt modelId="{A0381BEB-1CBB-4597-A4D2-51D131A698D4}" type="pres">
      <dgm:prSet presAssocID="{45E2E20B-3188-4043-A57C-E356B8199415}" presName="sibTrans" presStyleCnt="0"/>
      <dgm:spPr/>
    </dgm:pt>
    <dgm:pt modelId="{8951F4FA-2D61-4693-943C-E593B8B71760}" type="pres">
      <dgm:prSet presAssocID="{F3BDC4BA-CD96-45E8-9FC2-D2E3F3855A82}" presName="textNode" presStyleLbl="node1" presStyleIdx="1" presStyleCnt="3">
        <dgm:presLayoutVars>
          <dgm:bulletEnabled val="1"/>
        </dgm:presLayoutVars>
      </dgm:prSet>
      <dgm:spPr/>
    </dgm:pt>
    <dgm:pt modelId="{C04FA9AC-7D07-40B4-8CFB-A70447E58437}" type="pres">
      <dgm:prSet presAssocID="{C75D0B75-234B-409A-94F5-A19EBC9E2DFB}" presName="sibTrans" presStyleCnt="0"/>
      <dgm:spPr/>
    </dgm:pt>
    <dgm:pt modelId="{6098D3E3-98BF-4EF0-81B8-A226D33193C8}" type="pres">
      <dgm:prSet presAssocID="{69FADF81-4B25-47EA-8ECA-8FCEB2FBED51}" presName="textNode" presStyleLbl="node1" presStyleIdx="2" presStyleCnt="3">
        <dgm:presLayoutVars>
          <dgm:bulletEnabled val="1"/>
        </dgm:presLayoutVars>
      </dgm:prSet>
      <dgm:spPr/>
    </dgm:pt>
  </dgm:ptLst>
  <dgm:cxnLst>
    <dgm:cxn modelId="{88D4AB25-F44F-4763-ABD0-5AFD867EB9D9}" srcId="{938749B7-3134-40A1-83B2-DFA48820F99B}" destId="{73AB3E7F-91EC-4D8D-901B-A4FF0A94EB05}" srcOrd="0" destOrd="0" parTransId="{E0EAA39D-34A3-4CC2-AF0B-1533A9DD9257}" sibTransId="{45E2E20B-3188-4043-A57C-E356B8199415}"/>
    <dgm:cxn modelId="{398C3431-4C08-461B-B5E1-9DE417251FDF}" type="presOf" srcId="{938749B7-3134-40A1-83B2-DFA48820F99B}" destId="{F1AFD4CC-6E96-4659-B29E-73825365B9B6}" srcOrd="0" destOrd="0" presId="urn:microsoft.com/office/officeart/2005/8/layout/hProcess9"/>
    <dgm:cxn modelId="{6A6BA19A-9E13-4DFE-B3F5-FCFD2091DA42}" type="presOf" srcId="{69FADF81-4B25-47EA-8ECA-8FCEB2FBED51}" destId="{6098D3E3-98BF-4EF0-81B8-A226D33193C8}" srcOrd="0" destOrd="0" presId="urn:microsoft.com/office/officeart/2005/8/layout/hProcess9"/>
    <dgm:cxn modelId="{4379D89A-3828-4C9B-AD76-90652E4CE21C}" type="presOf" srcId="{F3BDC4BA-CD96-45E8-9FC2-D2E3F3855A82}" destId="{8951F4FA-2D61-4693-943C-E593B8B71760}" srcOrd="0" destOrd="0" presId="urn:microsoft.com/office/officeart/2005/8/layout/hProcess9"/>
    <dgm:cxn modelId="{E7504E9E-4BB0-4005-8A94-CA2DF9A9F209}" srcId="{938749B7-3134-40A1-83B2-DFA48820F99B}" destId="{69FADF81-4B25-47EA-8ECA-8FCEB2FBED51}" srcOrd="2" destOrd="0" parTransId="{952888A0-3265-4D96-8A3C-10764338D614}" sibTransId="{6109A252-C589-424C-BF83-54A4807B3200}"/>
    <dgm:cxn modelId="{0EDA28A0-2BD1-4185-875E-A50756774252}" srcId="{938749B7-3134-40A1-83B2-DFA48820F99B}" destId="{F3BDC4BA-CD96-45E8-9FC2-D2E3F3855A82}" srcOrd="1" destOrd="0" parTransId="{14B3FF9F-0749-4A2C-9771-2F74D1C25136}" sibTransId="{C75D0B75-234B-409A-94F5-A19EBC9E2DFB}"/>
    <dgm:cxn modelId="{B6F4FFBD-623F-453D-8BED-5AB7935415BF}" type="presOf" srcId="{73AB3E7F-91EC-4D8D-901B-A4FF0A94EB05}" destId="{D03136C4-A29A-45A2-9B68-FBB7274F40D8}" srcOrd="0" destOrd="0" presId="urn:microsoft.com/office/officeart/2005/8/layout/hProcess9"/>
    <dgm:cxn modelId="{AD855E72-1468-4A2E-AEC6-B96193658A41}" type="presParOf" srcId="{F1AFD4CC-6E96-4659-B29E-73825365B9B6}" destId="{1638A4BF-FDB5-4817-A0AE-735B26D00798}" srcOrd="0" destOrd="0" presId="urn:microsoft.com/office/officeart/2005/8/layout/hProcess9"/>
    <dgm:cxn modelId="{F7064D34-F2C8-4D8F-A747-12250C9A0E60}" type="presParOf" srcId="{F1AFD4CC-6E96-4659-B29E-73825365B9B6}" destId="{39E8CA4A-CBB9-4E8B-AA13-3131FD564CAE}" srcOrd="1" destOrd="0" presId="urn:microsoft.com/office/officeart/2005/8/layout/hProcess9"/>
    <dgm:cxn modelId="{1339B361-7D26-46CD-B3CE-3C6B3F3EC579}" type="presParOf" srcId="{39E8CA4A-CBB9-4E8B-AA13-3131FD564CAE}" destId="{D03136C4-A29A-45A2-9B68-FBB7274F40D8}" srcOrd="0" destOrd="0" presId="urn:microsoft.com/office/officeart/2005/8/layout/hProcess9"/>
    <dgm:cxn modelId="{C3B165DD-38D4-422C-A88B-6A0F41AD2C47}" type="presParOf" srcId="{39E8CA4A-CBB9-4E8B-AA13-3131FD564CAE}" destId="{A0381BEB-1CBB-4597-A4D2-51D131A698D4}" srcOrd="1" destOrd="0" presId="urn:microsoft.com/office/officeart/2005/8/layout/hProcess9"/>
    <dgm:cxn modelId="{FA7D48E0-794B-4C12-9034-D87C93E4237C}" type="presParOf" srcId="{39E8CA4A-CBB9-4E8B-AA13-3131FD564CAE}" destId="{8951F4FA-2D61-4693-943C-E593B8B71760}" srcOrd="2" destOrd="0" presId="urn:microsoft.com/office/officeart/2005/8/layout/hProcess9"/>
    <dgm:cxn modelId="{0D957609-1D0C-47E3-BF61-4C9CA9EFF40D}" type="presParOf" srcId="{39E8CA4A-CBB9-4E8B-AA13-3131FD564CAE}" destId="{C04FA9AC-7D07-40B4-8CFB-A70447E58437}" srcOrd="3" destOrd="0" presId="urn:microsoft.com/office/officeart/2005/8/layout/hProcess9"/>
    <dgm:cxn modelId="{4F91ED77-3311-4D19-91E4-3CAE07337C55}" type="presParOf" srcId="{39E8CA4A-CBB9-4E8B-AA13-3131FD564CAE}" destId="{6098D3E3-98BF-4EF0-81B8-A226D33193C8}"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F725DF-CE63-4A70-8471-D292F1365D1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2D7BC39-ADA7-46AD-A16A-6A61A37CD57E}">
      <dgm:prSet/>
      <dgm:spPr/>
      <dgm:t>
        <a:bodyPr/>
        <a:lstStyle/>
        <a:p>
          <a:pPr>
            <a:lnSpc>
              <a:spcPct val="100000"/>
            </a:lnSpc>
          </a:pPr>
          <a:r>
            <a:rPr lang="en-US" b="1" i="0" dirty="0">
              <a:effectLst/>
              <a:hlinkClick xmlns:r="http://schemas.openxmlformats.org/officeDocument/2006/relationships" r:id="rId1">
                <a:extLst>
                  <a:ext uri="{A12FA001-AC4F-418D-AE19-62706E023703}">
                    <ahyp:hlinkClr xmlns:ahyp="http://schemas.microsoft.com/office/drawing/2018/hyperlinkcolor" val="tx"/>
                  </a:ext>
                </a:extLst>
              </a:hlinkClick>
            </a:rPr>
            <a:t>NIH-Specific DMS Resource Guide</a:t>
          </a:r>
          <a:r>
            <a:rPr lang="en-US" b="1" i="0" dirty="0">
              <a:effectLst/>
            </a:rPr>
            <a:t> – This guide offers detailed answers to common questions related to the NIH DMS Policy and has advice on how to create a DMSP for the NIH.</a:t>
          </a:r>
          <a:endParaRPr lang="en-US" b="1" dirty="0"/>
        </a:p>
      </dgm:t>
      <dgm:extLst>
        <a:ext uri="{E40237B7-FDA0-4F09-8148-C483321AD2D9}">
          <dgm14:cNvPr xmlns:dgm14="http://schemas.microsoft.com/office/drawing/2010/diagram" id="0" name="" descr="NIH-Specific DMS Resource Guide – This guide offers detailed answers to common questions related to the NIH DMS Policy and has advice on how to create a DMSP for the NIH.&#10;"/>
        </a:ext>
      </dgm:extLst>
    </dgm:pt>
    <dgm:pt modelId="{6005E5CB-F8A4-4845-8543-DC7539E0B240}" type="parTrans" cxnId="{DFF6D1C4-9A1B-4CB4-97AC-536780BA32A5}">
      <dgm:prSet/>
      <dgm:spPr/>
      <dgm:t>
        <a:bodyPr/>
        <a:lstStyle/>
        <a:p>
          <a:endParaRPr lang="en-US"/>
        </a:p>
      </dgm:t>
    </dgm:pt>
    <dgm:pt modelId="{B9CCC8F4-ABEA-4E6B-A100-9C4470AE1454}" type="sibTrans" cxnId="{DFF6D1C4-9A1B-4CB4-97AC-536780BA32A5}">
      <dgm:prSet/>
      <dgm:spPr/>
      <dgm:t>
        <a:bodyPr/>
        <a:lstStyle/>
        <a:p>
          <a:endParaRPr lang="en-US"/>
        </a:p>
      </dgm:t>
    </dgm:pt>
    <dgm:pt modelId="{8D568C30-EA95-42D6-AE6C-4C7DDA853825}">
      <dgm:prSet/>
      <dgm:spPr/>
      <dgm:t>
        <a:bodyPr/>
        <a:lstStyle/>
        <a:p>
          <a:pPr>
            <a:lnSpc>
              <a:spcPct val="100000"/>
            </a:lnSpc>
          </a:pPr>
          <a:r>
            <a:rPr lang="en-US" b="1" u="sng" dirty="0">
              <a:hlinkClick xmlns:r="http://schemas.openxmlformats.org/officeDocument/2006/relationships" r:id="rId2">
                <a:extLst>
                  <a:ext uri="{A12FA001-AC4F-418D-AE19-62706E023703}">
                    <ahyp:hlinkClr xmlns:ahyp="http://schemas.microsoft.com/office/drawing/2018/hyperlinkcolor" val="tx"/>
                  </a:ext>
                </a:extLst>
              </a:hlinkClick>
            </a:rPr>
            <a:t>Templates</a:t>
          </a:r>
          <a:r>
            <a:rPr lang="en-US" b="1" dirty="0"/>
            <a:t> – Templates using UR language. </a:t>
          </a:r>
        </a:p>
      </dgm:t>
      <dgm:extLst>
        <a:ext uri="{E40237B7-FDA0-4F09-8148-C483321AD2D9}">
          <dgm14:cNvPr xmlns:dgm14="http://schemas.microsoft.com/office/drawing/2010/diagram" id="0" name="" descr="Templates – Templates using UR language. &#10;"/>
        </a:ext>
      </dgm:extLst>
    </dgm:pt>
    <dgm:pt modelId="{2657ED6E-745B-4B23-946D-EC5382B8CA07}" type="parTrans" cxnId="{8769BE70-1B21-4932-8CE9-B61A14B5B6FA}">
      <dgm:prSet/>
      <dgm:spPr/>
      <dgm:t>
        <a:bodyPr/>
        <a:lstStyle/>
        <a:p>
          <a:endParaRPr lang="en-US"/>
        </a:p>
      </dgm:t>
    </dgm:pt>
    <dgm:pt modelId="{F6472248-E52B-46E4-927B-4620A7AD99E8}" type="sibTrans" cxnId="{8769BE70-1B21-4932-8CE9-B61A14B5B6FA}">
      <dgm:prSet/>
      <dgm:spPr/>
      <dgm:t>
        <a:bodyPr/>
        <a:lstStyle/>
        <a:p>
          <a:endParaRPr lang="en-US"/>
        </a:p>
      </dgm:t>
    </dgm:pt>
    <dgm:pt modelId="{BE924735-3C05-4AA4-BC4B-99FC2043582B}">
      <dgm:prSet/>
      <dgm:spPr/>
      <dgm:t>
        <a:bodyPr/>
        <a:lstStyle/>
        <a:p>
          <a:pPr>
            <a:lnSpc>
              <a:spcPct val="100000"/>
            </a:lnSpc>
          </a:pPr>
          <a:r>
            <a:rPr lang="en-US" b="1" i="0" dirty="0">
              <a:effectLst/>
              <a:hlinkClick xmlns:r="http://schemas.openxmlformats.org/officeDocument/2006/relationships" r:id="rId3">
                <a:extLst>
                  <a:ext uri="{A12FA001-AC4F-418D-AE19-62706E023703}">
                    <ahyp:hlinkClr xmlns:ahyp="http://schemas.microsoft.com/office/drawing/2018/hyperlinkcolor" val="tx"/>
                  </a:ext>
                </a:extLst>
              </a:hlinkClick>
            </a:rPr>
            <a:t>General DMS Resource Guide </a:t>
          </a:r>
          <a:r>
            <a:rPr lang="en-US" b="1" i="0" dirty="0">
              <a:effectLst/>
            </a:rPr>
            <a:t>– This guide offers detailed advice on how to create DMSPs, and how to manage, organize, document, store, and share your data.</a:t>
          </a:r>
          <a:endParaRPr lang="en-US" b="1" dirty="0"/>
        </a:p>
      </dgm:t>
      <dgm:extLst>
        <a:ext uri="{E40237B7-FDA0-4F09-8148-C483321AD2D9}">
          <dgm14:cNvPr xmlns:dgm14="http://schemas.microsoft.com/office/drawing/2010/diagram" id="0" name="" descr="General DMS Resource Guide – This guide offers detailed advice on how to create DMSPs, and how to manage, organize, document, store, and share your data.&#10;"/>
        </a:ext>
      </dgm:extLst>
    </dgm:pt>
    <dgm:pt modelId="{491B1E12-354F-4CD5-B4E0-6081DEEA6D1E}" type="parTrans" cxnId="{5E643098-67ED-49A9-8E0B-E3D7ABA2A7F2}">
      <dgm:prSet/>
      <dgm:spPr/>
      <dgm:t>
        <a:bodyPr/>
        <a:lstStyle/>
        <a:p>
          <a:endParaRPr lang="en-US"/>
        </a:p>
      </dgm:t>
    </dgm:pt>
    <dgm:pt modelId="{51EB6968-2754-4B29-B001-034E57C809CB}" type="sibTrans" cxnId="{5E643098-67ED-49A9-8E0B-E3D7ABA2A7F2}">
      <dgm:prSet/>
      <dgm:spPr/>
      <dgm:t>
        <a:bodyPr/>
        <a:lstStyle/>
        <a:p>
          <a:endParaRPr lang="en-US"/>
        </a:p>
      </dgm:t>
    </dgm:pt>
    <dgm:pt modelId="{567072DD-F912-4548-9F2C-DD9B722079BB}" type="pres">
      <dgm:prSet presAssocID="{3AF725DF-CE63-4A70-8471-D292F1365D1F}" presName="root" presStyleCnt="0">
        <dgm:presLayoutVars>
          <dgm:dir/>
          <dgm:resizeHandles val="exact"/>
        </dgm:presLayoutVars>
      </dgm:prSet>
      <dgm:spPr/>
    </dgm:pt>
    <dgm:pt modelId="{54FA5988-5D0A-480F-B4F4-FF90650A9BBA}" type="pres">
      <dgm:prSet presAssocID="{22D7BC39-ADA7-46AD-A16A-6A61A37CD57E}" presName="compNode" presStyleCnt="0"/>
      <dgm:spPr/>
    </dgm:pt>
    <dgm:pt modelId="{C6B2D8E4-95A5-4DE9-B5D7-FD05DEDCA955}" type="pres">
      <dgm:prSet presAssocID="{22D7BC39-ADA7-46AD-A16A-6A61A37CD57E}" presName="bgRect" presStyleLbl="bgShp" presStyleIdx="0" presStyleCnt="3" custLinFactNeighborX="-2909" custLinFactNeighborY="-64443"/>
      <dgm:spPr/>
    </dgm:pt>
    <dgm:pt modelId="{A62BAF1F-100D-49F8-97E6-ADBBA00A37C9}" type="pres">
      <dgm:prSet presAssocID="{22D7BC39-ADA7-46AD-A16A-6A61A37CD57E}" presName="iconRect" presStyleLbl="node1" presStyleIdx="0"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dgm:spPr>
      <dgm:extLst>
        <a:ext uri="{E40237B7-FDA0-4F09-8148-C483321AD2D9}">
          <dgm14:cNvPr xmlns:dgm14="http://schemas.microsoft.com/office/drawing/2010/diagram" id="0" name="" descr="Check List"/>
        </a:ext>
      </dgm:extLst>
    </dgm:pt>
    <dgm:pt modelId="{CAA18007-28DF-4F87-B0C2-9C88F2E79E6A}" type="pres">
      <dgm:prSet presAssocID="{22D7BC39-ADA7-46AD-A16A-6A61A37CD57E}" presName="spaceRect" presStyleCnt="0"/>
      <dgm:spPr/>
    </dgm:pt>
    <dgm:pt modelId="{82299F47-16F1-4068-8052-5F23A3BF3734}" type="pres">
      <dgm:prSet presAssocID="{22D7BC39-ADA7-46AD-A16A-6A61A37CD57E}" presName="parTx" presStyleLbl="revTx" presStyleIdx="0" presStyleCnt="3">
        <dgm:presLayoutVars>
          <dgm:chMax val="0"/>
          <dgm:chPref val="0"/>
        </dgm:presLayoutVars>
      </dgm:prSet>
      <dgm:spPr/>
    </dgm:pt>
    <dgm:pt modelId="{9CFDFDA3-3247-47A8-822A-C8C5ABCCA2B1}" type="pres">
      <dgm:prSet presAssocID="{B9CCC8F4-ABEA-4E6B-A100-9C4470AE1454}" presName="sibTrans" presStyleCnt="0"/>
      <dgm:spPr/>
    </dgm:pt>
    <dgm:pt modelId="{9A483469-FB1F-4A4E-9ECF-A86B4B027F11}" type="pres">
      <dgm:prSet presAssocID="{BE924735-3C05-4AA4-BC4B-99FC2043582B}" presName="compNode" presStyleCnt="0"/>
      <dgm:spPr/>
    </dgm:pt>
    <dgm:pt modelId="{80D900BE-B2B2-43B0-85D0-1734042926E4}" type="pres">
      <dgm:prSet presAssocID="{BE924735-3C05-4AA4-BC4B-99FC2043582B}" presName="bgRect" presStyleLbl="bgShp" presStyleIdx="1" presStyleCnt="3"/>
      <dgm:spPr/>
    </dgm:pt>
    <dgm:pt modelId="{6FC8F061-0C77-4348-8082-84A54259406D}" type="pres">
      <dgm:prSet presAssocID="{BE924735-3C05-4AA4-BC4B-99FC2043582B}" presName="iconRect" presStyleLbl="node1" presStyleIdx="1" presStyleCnt="3"/>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dgm:spPr>
      <dgm:extLst>
        <a:ext uri="{E40237B7-FDA0-4F09-8148-C483321AD2D9}">
          <dgm14:cNvPr xmlns:dgm14="http://schemas.microsoft.com/office/drawing/2010/diagram" id="0" name="" descr="Document"/>
        </a:ext>
      </dgm:extLst>
    </dgm:pt>
    <dgm:pt modelId="{2100FB4E-78AE-442E-9620-68D2794F3DE1}" type="pres">
      <dgm:prSet presAssocID="{BE924735-3C05-4AA4-BC4B-99FC2043582B}" presName="spaceRect" presStyleCnt="0"/>
      <dgm:spPr/>
    </dgm:pt>
    <dgm:pt modelId="{5934C7F7-531E-4025-9D66-7D59812AD139}" type="pres">
      <dgm:prSet presAssocID="{BE924735-3C05-4AA4-BC4B-99FC2043582B}" presName="parTx" presStyleLbl="revTx" presStyleIdx="1" presStyleCnt="3">
        <dgm:presLayoutVars>
          <dgm:chMax val="0"/>
          <dgm:chPref val="0"/>
        </dgm:presLayoutVars>
      </dgm:prSet>
      <dgm:spPr/>
    </dgm:pt>
    <dgm:pt modelId="{D7B6D709-7409-4FFB-9FAB-A59A7B3A2B0D}" type="pres">
      <dgm:prSet presAssocID="{51EB6968-2754-4B29-B001-034E57C809CB}" presName="sibTrans" presStyleCnt="0"/>
      <dgm:spPr/>
    </dgm:pt>
    <dgm:pt modelId="{BA4D68F7-0AB3-4731-8BBE-91FC9CD23C5E}" type="pres">
      <dgm:prSet presAssocID="{8D568C30-EA95-42D6-AE6C-4C7DDA853825}" presName="compNode" presStyleCnt="0"/>
      <dgm:spPr/>
    </dgm:pt>
    <dgm:pt modelId="{041A9ADF-2071-42A0-94D6-D6B95B36B442}" type="pres">
      <dgm:prSet presAssocID="{8D568C30-EA95-42D6-AE6C-4C7DDA853825}" presName="bgRect" presStyleLbl="bgShp" presStyleIdx="2" presStyleCnt="3"/>
      <dgm:spPr/>
    </dgm:pt>
    <dgm:pt modelId="{952363EA-3FCF-4663-AABF-558B08DCC15F}" type="pres">
      <dgm:prSet presAssocID="{8D568C30-EA95-42D6-AE6C-4C7DDA853825}" presName="iconRect" presStyleLbl="node1" presStyleIdx="2" presStyleCnt="3"/>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dgm:spPr>
      <dgm:extLst>
        <a:ext uri="{E40237B7-FDA0-4F09-8148-C483321AD2D9}">
          <dgm14:cNvPr xmlns:dgm14="http://schemas.microsoft.com/office/drawing/2010/diagram" id="0" name="" descr="Hierarchy"/>
        </a:ext>
      </dgm:extLst>
    </dgm:pt>
    <dgm:pt modelId="{BAB87B5A-8EE2-4907-A55F-5F427BC661E5}" type="pres">
      <dgm:prSet presAssocID="{8D568C30-EA95-42D6-AE6C-4C7DDA853825}" presName="spaceRect" presStyleCnt="0"/>
      <dgm:spPr/>
    </dgm:pt>
    <dgm:pt modelId="{1A317324-28B2-445C-B796-BBDCF789CC62}" type="pres">
      <dgm:prSet presAssocID="{8D568C30-EA95-42D6-AE6C-4C7DDA853825}" presName="parTx" presStyleLbl="revTx" presStyleIdx="2" presStyleCnt="3">
        <dgm:presLayoutVars>
          <dgm:chMax val="0"/>
          <dgm:chPref val="0"/>
        </dgm:presLayoutVars>
      </dgm:prSet>
      <dgm:spPr/>
    </dgm:pt>
  </dgm:ptLst>
  <dgm:cxnLst>
    <dgm:cxn modelId="{56DD3423-C1A7-44BC-A285-4BF49C9E25C4}" type="presOf" srcId="{8D568C30-EA95-42D6-AE6C-4C7DDA853825}" destId="{1A317324-28B2-445C-B796-BBDCF789CC62}" srcOrd="0" destOrd="0" presId="urn:microsoft.com/office/officeart/2018/2/layout/IconVerticalSolidList"/>
    <dgm:cxn modelId="{C203D83A-0D67-4C47-B9E6-2E4D78116C50}" type="presOf" srcId="{3AF725DF-CE63-4A70-8471-D292F1365D1F}" destId="{567072DD-F912-4548-9F2C-DD9B722079BB}" srcOrd="0" destOrd="0" presId="urn:microsoft.com/office/officeart/2018/2/layout/IconVerticalSolidList"/>
    <dgm:cxn modelId="{8769BE70-1B21-4932-8CE9-B61A14B5B6FA}" srcId="{3AF725DF-CE63-4A70-8471-D292F1365D1F}" destId="{8D568C30-EA95-42D6-AE6C-4C7DDA853825}" srcOrd="2" destOrd="0" parTransId="{2657ED6E-745B-4B23-946D-EC5382B8CA07}" sibTransId="{F6472248-E52B-46E4-927B-4620A7AD99E8}"/>
    <dgm:cxn modelId="{878DDC71-75D2-41F8-BB56-4AF98104BF70}" type="presOf" srcId="{22D7BC39-ADA7-46AD-A16A-6A61A37CD57E}" destId="{82299F47-16F1-4068-8052-5F23A3BF3734}" srcOrd="0" destOrd="0" presId="urn:microsoft.com/office/officeart/2018/2/layout/IconVerticalSolidList"/>
    <dgm:cxn modelId="{DEF2177F-82E8-4332-9817-1F0E67E32C1F}" type="presOf" srcId="{BE924735-3C05-4AA4-BC4B-99FC2043582B}" destId="{5934C7F7-531E-4025-9D66-7D59812AD139}" srcOrd="0" destOrd="0" presId="urn:microsoft.com/office/officeart/2018/2/layout/IconVerticalSolidList"/>
    <dgm:cxn modelId="{5E643098-67ED-49A9-8E0B-E3D7ABA2A7F2}" srcId="{3AF725DF-CE63-4A70-8471-D292F1365D1F}" destId="{BE924735-3C05-4AA4-BC4B-99FC2043582B}" srcOrd="1" destOrd="0" parTransId="{491B1E12-354F-4CD5-B4E0-6081DEEA6D1E}" sibTransId="{51EB6968-2754-4B29-B001-034E57C809CB}"/>
    <dgm:cxn modelId="{DFF6D1C4-9A1B-4CB4-97AC-536780BA32A5}" srcId="{3AF725DF-CE63-4A70-8471-D292F1365D1F}" destId="{22D7BC39-ADA7-46AD-A16A-6A61A37CD57E}" srcOrd="0" destOrd="0" parTransId="{6005E5CB-F8A4-4845-8543-DC7539E0B240}" sibTransId="{B9CCC8F4-ABEA-4E6B-A100-9C4470AE1454}"/>
    <dgm:cxn modelId="{367DA6B1-4B39-4502-BF50-681C68962635}" type="presParOf" srcId="{567072DD-F912-4548-9F2C-DD9B722079BB}" destId="{54FA5988-5D0A-480F-B4F4-FF90650A9BBA}" srcOrd="0" destOrd="0" presId="urn:microsoft.com/office/officeart/2018/2/layout/IconVerticalSolidList"/>
    <dgm:cxn modelId="{F55F79D7-E34D-435F-AA16-92AAFB8D6CB2}" type="presParOf" srcId="{54FA5988-5D0A-480F-B4F4-FF90650A9BBA}" destId="{C6B2D8E4-95A5-4DE9-B5D7-FD05DEDCA955}" srcOrd="0" destOrd="0" presId="urn:microsoft.com/office/officeart/2018/2/layout/IconVerticalSolidList"/>
    <dgm:cxn modelId="{EEBA020A-8E63-49D8-ADA9-DAC79D395733}" type="presParOf" srcId="{54FA5988-5D0A-480F-B4F4-FF90650A9BBA}" destId="{A62BAF1F-100D-49F8-97E6-ADBBA00A37C9}" srcOrd="1" destOrd="0" presId="urn:microsoft.com/office/officeart/2018/2/layout/IconVerticalSolidList"/>
    <dgm:cxn modelId="{5A885349-F401-4E93-9186-AF67F72BB492}" type="presParOf" srcId="{54FA5988-5D0A-480F-B4F4-FF90650A9BBA}" destId="{CAA18007-28DF-4F87-B0C2-9C88F2E79E6A}" srcOrd="2" destOrd="0" presId="urn:microsoft.com/office/officeart/2018/2/layout/IconVerticalSolidList"/>
    <dgm:cxn modelId="{F26D7B5A-254A-4FCE-885D-A6812D08B02B}" type="presParOf" srcId="{54FA5988-5D0A-480F-B4F4-FF90650A9BBA}" destId="{82299F47-16F1-4068-8052-5F23A3BF3734}" srcOrd="3" destOrd="0" presId="urn:microsoft.com/office/officeart/2018/2/layout/IconVerticalSolidList"/>
    <dgm:cxn modelId="{7558CCCE-8FC2-4488-AB47-5B80AC6D94B5}" type="presParOf" srcId="{567072DD-F912-4548-9F2C-DD9B722079BB}" destId="{9CFDFDA3-3247-47A8-822A-C8C5ABCCA2B1}" srcOrd="1" destOrd="0" presId="urn:microsoft.com/office/officeart/2018/2/layout/IconVerticalSolidList"/>
    <dgm:cxn modelId="{490F4B39-C30B-420C-B5C7-5C7A4BC9503B}" type="presParOf" srcId="{567072DD-F912-4548-9F2C-DD9B722079BB}" destId="{9A483469-FB1F-4A4E-9ECF-A86B4B027F11}" srcOrd="2" destOrd="0" presId="urn:microsoft.com/office/officeart/2018/2/layout/IconVerticalSolidList"/>
    <dgm:cxn modelId="{E1E881F7-6C72-4852-BC87-D4A93E976C74}" type="presParOf" srcId="{9A483469-FB1F-4A4E-9ECF-A86B4B027F11}" destId="{80D900BE-B2B2-43B0-85D0-1734042926E4}" srcOrd="0" destOrd="0" presId="urn:microsoft.com/office/officeart/2018/2/layout/IconVerticalSolidList"/>
    <dgm:cxn modelId="{B2C086FB-0203-494D-B8EA-B62E92247637}" type="presParOf" srcId="{9A483469-FB1F-4A4E-9ECF-A86B4B027F11}" destId="{6FC8F061-0C77-4348-8082-84A54259406D}" srcOrd="1" destOrd="0" presId="urn:microsoft.com/office/officeart/2018/2/layout/IconVerticalSolidList"/>
    <dgm:cxn modelId="{780045EA-B34C-45CF-8E25-E3C923E78517}" type="presParOf" srcId="{9A483469-FB1F-4A4E-9ECF-A86B4B027F11}" destId="{2100FB4E-78AE-442E-9620-68D2794F3DE1}" srcOrd="2" destOrd="0" presId="urn:microsoft.com/office/officeart/2018/2/layout/IconVerticalSolidList"/>
    <dgm:cxn modelId="{06019337-A6A3-4CCD-8A2E-161DD6A15B5F}" type="presParOf" srcId="{9A483469-FB1F-4A4E-9ECF-A86B4B027F11}" destId="{5934C7F7-531E-4025-9D66-7D59812AD139}" srcOrd="3" destOrd="0" presId="urn:microsoft.com/office/officeart/2018/2/layout/IconVerticalSolidList"/>
    <dgm:cxn modelId="{3D71A90C-3242-4D3B-A45A-1A2D12A378EE}" type="presParOf" srcId="{567072DD-F912-4548-9F2C-DD9B722079BB}" destId="{D7B6D709-7409-4FFB-9FAB-A59A7B3A2B0D}" srcOrd="3" destOrd="0" presId="urn:microsoft.com/office/officeart/2018/2/layout/IconVerticalSolidList"/>
    <dgm:cxn modelId="{8EE612E8-D0BF-41ED-88E3-39BB54C8118A}" type="presParOf" srcId="{567072DD-F912-4548-9F2C-DD9B722079BB}" destId="{BA4D68F7-0AB3-4731-8BBE-91FC9CD23C5E}" srcOrd="4" destOrd="0" presId="urn:microsoft.com/office/officeart/2018/2/layout/IconVerticalSolidList"/>
    <dgm:cxn modelId="{9CA1C74E-8BD3-462E-9531-EC4196ED1EBB}" type="presParOf" srcId="{BA4D68F7-0AB3-4731-8BBE-91FC9CD23C5E}" destId="{041A9ADF-2071-42A0-94D6-D6B95B36B442}" srcOrd="0" destOrd="0" presId="urn:microsoft.com/office/officeart/2018/2/layout/IconVerticalSolidList"/>
    <dgm:cxn modelId="{53DE888D-DCBD-4ED4-88E9-935EBFE8EB6B}" type="presParOf" srcId="{BA4D68F7-0AB3-4731-8BBE-91FC9CD23C5E}" destId="{952363EA-3FCF-4663-AABF-558B08DCC15F}" srcOrd="1" destOrd="0" presId="urn:microsoft.com/office/officeart/2018/2/layout/IconVerticalSolidList"/>
    <dgm:cxn modelId="{80FF94E0-0B72-4A9A-A3E7-65290D641FAA}" type="presParOf" srcId="{BA4D68F7-0AB3-4731-8BBE-91FC9CD23C5E}" destId="{BAB87B5A-8EE2-4907-A55F-5F427BC661E5}" srcOrd="2" destOrd="0" presId="urn:microsoft.com/office/officeart/2018/2/layout/IconVerticalSolidList"/>
    <dgm:cxn modelId="{8E14BDBB-6228-4727-9A45-109059ECD9C8}" type="presParOf" srcId="{BA4D68F7-0AB3-4731-8BBE-91FC9CD23C5E}" destId="{1A317324-28B2-445C-B796-BBDCF789CC6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D0B3F6-2A2D-41D3-ACE0-39CBBDAABD17}">
      <dsp:nvSpPr>
        <dsp:cNvPr id="0" name=""/>
        <dsp:cNvSpPr/>
      </dsp:nvSpPr>
      <dsp:spPr>
        <a:xfrm>
          <a:off x="0" y="30038"/>
          <a:ext cx="9831945" cy="15079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solidFill>
                <a:schemeClr val="bg1"/>
              </a:solidFill>
            </a:rPr>
            <a:t>NIH Data Management &amp; Sharing Policy</a:t>
          </a:r>
        </a:p>
      </dsp:txBody>
      <dsp:txXfrm>
        <a:off x="2117184" y="30038"/>
        <a:ext cx="7714760" cy="1507950"/>
      </dsp:txXfrm>
    </dsp:sp>
    <dsp:sp modelId="{A1785058-3DF5-42C5-B816-C3834B58271F}">
      <dsp:nvSpPr>
        <dsp:cNvPr id="0" name=""/>
        <dsp:cNvSpPr/>
      </dsp:nvSpPr>
      <dsp:spPr>
        <a:xfrm>
          <a:off x="150795" y="150795"/>
          <a:ext cx="1966389" cy="120636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0F70B04-8076-4718-B31D-13ED6D9B7AF7}">
      <dsp:nvSpPr>
        <dsp:cNvPr id="0" name=""/>
        <dsp:cNvSpPr/>
      </dsp:nvSpPr>
      <dsp:spPr>
        <a:xfrm>
          <a:off x="0" y="1658745"/>
          <a:ext cx="9831945" cy="15079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solidFill>
                <a:schemeClr val="bg1"/>
              </a:solidFill>
            </a:rPr>
            <a:t>Data Management and Sharing Service, Resources &amp; Tools</a:t>
          </a:r>
        </a:p>
      </dsp:txBody>
      <dsp:txXfrm>
        <a:off x="2117184" y="1658745"/>
        <a:ext cx="7714760" cy="1507950"/>
      </dsp:txXfrm>
    </dsp:sp>
    <dsp:sp modelId="{60809401-C850-4888-B808-401A71A95101}">
      <dsp:nvSpPr>
        <dsp:cNvPr id="0" name=""/>
        <dsp:cNvSpPr/>
      </dsp:nvSpPr>
      <dsp:spPr>
        <a:xfrm>
          <a:off x="150795" y="1809540"/>
          <a:ext cx="1966389" cy="1206360"/>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024C1A-BCF5-4067-B74D-4E381B970A8F}">
      <dsp:nvSpPr>
        <dsp:cNvPr id="0" name=""/>
        <dsp:cNvSpPr/>
      </dsp:nvSpPr>
      <dsp:spPr>
        <a:xfrm>
          <a:off x="0" y="3317491"/>
          <a:ext cx="9831945" cy="15079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dirty="0">
              <a:solidFill>
                <a:schemeClr val="bg1"/>
              </a:solidFill>
            </a:rPr>
            <a:t>Q &amp; A</a:t>
          </a:r>
        </a:p>
      </dsp:txBody>
      <dsp:txXfrm>
        <a:off x="2117184" y="3317491"/>
        <a:ext cx="7714760" cy="1507950"/>
      </dsp:txXfrm>
    </dsp:sp>
    <dsp:sp modelId="{8D8FA11E-7105-40FC-90AB-051D6CBC1C46}">
      <dsp:nvSpPr>
        <dsp:cNvPr id="0" name=""/>
        <dsp:cNvSpPr/>
      </dsp:nvSpPr>
      <dsp:spPr>
        <a:xfrm>
          <a:off x="150795" y="3468286"/>
          <a:ext cx="1966389" cy="1206360"/>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CA7B9-55FA-4D5D-B67E-AA00C677D1D1}">
      <dsp:nvSpPr>
        <dsp:cNvPr id="0" name=""/>
        <dsp:cNvSpPr/>
      </dsp:nvSpPr>
      <dsp:spPr>
        <a:xfrm rot="10800000">
          <a:off x="1541923" y="4769"/>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Types</a:t>
          </a:r>
        </a:p>
      </dsp:txBody>
      <dsp:txXfrm rot="10800000">
        <a:off x="1722407" y="4769"/>
        <a:ext cx="5224636" cy="721935"/>
      </dsp:txXfrm>
    </dsp:sp>
    <dsp:sp modelId="{43B2A97A-58EC-4623-B2DC-B2A1B3ADEF43}">
      <dsp:nvSpPr>
        <dsp:cNvPr id="0" name=""/>
        <dsp:cNvSpPr/>
      </dsp:nvSpPr>
      <dsp:spPr>
        <a:xfrm>
          <a:off x="1180956" y="4769"/>
          <a:ext cx="721935" cy="721935"/>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9A9BD151-B267-47FF-8477-811DD0623852}">
      <dsp:nvSpPr>
        <dsp:cNvPr id="0" name=""/>
        <dsp:cNvSpPr/>
      </dsp:nvSpPr>
      <dsp:spPr>
        <a:xfrm rot="10800000">
          <a:off x="1541923" y="942207"/>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Related Tools, Software and/or Code</a:t>
          </a:r>
        </a:p>
      </dsp:txBody>
      <dsp:txXfrm rot="10800000">
        <a:off x="1722407" y="942207"/>
        <a:ext cx="5224636" cy="721935"/>
      </dsp:txXfrm>
    </dsp:sp>
    <dsp:sp modelId="{4E78F802-7A99-40C3-B7F1-4713A3FA60B7}">
      <dsp:nvSpPr>
        <dsp:cNvPr id="0" name=""/>
        <dsp:cNvSpPr/>
      </dsp:nvSpPr>
      <dsp:spPr>
        <a:xfrm>
          <a:off x="1180956" y="942207"/>
          <a:ext cx="721935" cy="721935"/>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F7295EF-B92A-47B0-B196-B350C3E16019}">
      <dsp:nvSpPr>
        <dsp:cNvPr id="0" name=""/>
        <dsp:cNvSpPr/>
      </dsp:nvSpPr>
      <dsp:spPr>
        <a:xfrm rot="10800000">
          <a:off x="1559436" y="1854479"/>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Standards</a:t>
          </a:r>
        </a:p>
      </dsp:txBody>
      <dsp:txXfrm rot="10800000">
        <a:off x="1739920" y="1854479"/>
        <a:ext cx="5224636" cy="721935"/>
      </dsp:txXfrm>
    </dsp:sp>
    <dsp:sp modelId="{DB07FE08-F0AA-45D8-874A-32D5C419FD72}">
      <dsp:nvSpPr>
        <dsp:cNvPr id="0" name=""/>
        <dsp:cNvSpPr/>
      </dsp:nvSpPr>
      <dsp:spPr>
        <a:xfrm>
          <a:off x="1180956" y="1879646"/>
          <a:ext cx="721935" cy="721935"/>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064480C-C27E-4684-8BFB-9E7BE16C3D6F}">
      <dsp:nvSpPr>
        <dsp:cNvPr id="0" name=""/>
        <dsp:cNvSpPr/>
      </dsp:nvSpPr>
      <dsp:spPr>
        <a:xfrm rot="10800000">
          <a:off x="1541923" y="2817085"/>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Preservation, Access, and Associated Timelines</a:t>
          </a:r>
        </a:p>
      </dsp:txBody>
      <dsp:txXfrm rot="10800000">
        <a:off x="1722407" y="2817085"/>
        <a:ext cx="5224636" cy="721935"/>
      </dsp:txXfrm>
    </dsp:sp>
    <dsp:sp modelId="{CF1E46A6-81A2-47E4-8B62-F7980950C27E}">
      <dsp:nvSpPr>
        <dsp:cNvPr id="0" name=""/>
        <dsp:cNvSpPr/>
      </dsp:nvSpPr>
      <dsp:spPr>
        <a:xfrm>
          <a:off x="1180956" y="2817085"/>
          <a:ext cx="721935" cy="721935"/>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1521436-C025-4A44-A8A7-FCD25669B717}">
      <dsp:nvSpPr>
        <dsp:cNvPr id="0" name=""/>
        <dsp:cNvSpPr/>
      </dsp:nvSpPr>
      <dsp:spPr>
        <a:xfrm rot="10800000">
          <a:off x="1541923" y="3754523"/>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Sharing Agreements, Licenses, and Other Use Limitations</a:t>
          </a:r>
        </a:p>
      </dsp:txBody>
      <dsp:txXfrm rot="10800000">
        <a:off x="1722407" y="3754523"/>
        <a:ext cx="5224636" cy="721935"/>
      </dsp:txXfrm>
    </dsp:sp>
    <dsp:sp modelId="{96F0B998-140C-453F-901A-98EB3435F270}">
      <dsp:nvSpPr>
        <dsp:cNvPr id="0" name=""/>
        <dsp:cNvSpPr/>
      </dsp:nvSpPr>
      <dsp:spPr>
        <a:xfrm>
          <a:off x="1180956" y="3754523"/>
          <a:ext cx="721935" cy="721935"/>
        </a:xfrm>
        <a:prstGeom prst="ellipse">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9E8FD5A-73BD-4297-B06D-D0B05DFFAC1E}">
      <dsp:nvSpPr>
        <dsp:cNvPr id="0" name=""/>
        <dsp:cNvSpPr/>
      </dsp:nvSpPr>
      <dsp:spPr>
        <a:xfrm rot="10800000">
          <a:off x="1541923" y="4691962"/>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Oversight of Data Management</a:t>
          </a:r>
        </a:p>
      </dsp:txBody>
      <dsp:txXfrm rot="10800000">
        <a:off x="1722407" y="4691962"/>
        <a:ext cx="5224636" cy="721935"/>
      </dsp:txXfrm>
    </dsp:sp>
    <dsp:sp modelId="{E24A9FB6-715D-4B3A-8281-07A73EB0CB3F}">
      <dsp:nvSpPr>
        <dsp:cNvPr id="0" name=""/>
        <dsp:cNvSpPr/>
      </dsp:nvSpPr>
      <dsp:spPr>
        <a:xfrm>
          <a:off x="1180956" y="4691962"/>
          <a:ext cx="721935" cy="721935"/>
        </a:xfrm>
        <a:prstGeom prst="ellipse">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D5C01-A80D-413F-B795-F1E28082D84B}">
      <dsp:nvSpPr>
        <dsp:cNvPr id="0" name=""/>
        <dsp:cNvSpPr/>
      </dsp:nvSpPr>
      <dsp:spPr>
        <a:xfrm>
          <a:off x="-6125176" y="-937410"/>
          <a:ext cx="7293488" cy="7293488"/>
        </a:xfrm>
        <a:prstGeom prst="blockArc">
          <a:avLst>
            <a:gd name="adj1" fmla="val 18900000"/>
            <a:gd name="adj2" fmla="val 2700000"/>
            <a:gd name="adj3" fmla="val 296"/>
          </a:avLst>
        </a:prstGeom>
        <a:noFill/>
        <a:ln w="12700" cap="flat" cmpd="sng" algn="ctr">
          <a:solidFill>
            <a:schemeClr val="dk2">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6C2C349-5EA4-406B-94A4-10F58BFBB557}">
      <dsp:nvSpPr>
        <dsp:cNvPr id="0" name=""/>
        <dsp:cNvSpPr/>
      </dsp:nvSpPr>
      <dsp:spPr>
        <a:xfrm>
          <a:off x="731804" y="505453"/>
          <a:ext cx="9230442"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Subject(Domain)-Specific Repositories</a:t>
          </a:r>
        </a:p>
      </dsp:txBody>
      <dsp:txXfrm>
        <a:off x="731804" y="505453"/>
        <a:ext cx="9230442" cy="1083733"/>
      </dsp:txXfrm>
    </dsp:sp>
    <dsp:sp modelId="{E78703ED-D826-475C-AAE8-203A0ADC8623}">
      <dsp:nvSpPr>
        <dsp:cNvPr id="0" name=""/>
        <dsp:cNvSpPr/>
      </dsp:nvSpPr>
      <dsp:spPr>
        <a:xfrm>
          <a:off x="74777" y="4064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3CEE145-C9FC-4DA9-9E5B-1358214800E7}">
      <dsp:nvSpPr>
        <dsp:cNvPr id="0" name=""/>
        <dsp:cNvSpPr/>
      </dsp:nvSpPr>
      <dsp:spPr>
        <a:xfrm>
          <a:off x="1146048" y="2167466"/>
          <a:ext cx="8836505"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University of Rochester Research Repository (URRR)</a:t>
          </a:r>
        </a:p>
      </dsp:txBody>
      <dsp:txXfrm>
        <a:off x="1146048" y="2167466"/>
        <a:ext cx="8836505" cy="1083733"/>
      </dsp:txXfrm>
    </dsp:sp>
    <dsp:sp modelId="{4CF5D79F-810C-4368-9911-687D6DD94E8B}">
      <dsp:nvSpPr>
        <dsp:cNvPr id="0" name=""/>
        <dsp:cNvSpPr/>
      </dsp:nvSpPr>
      <dsp:spPr>
        <a:xfrm>
          <a:off x="468714" y="20320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29C5426-36AD-4EC9-AC63-DED9788442CB}">
      <dsp:nvSpPr>
        <dsp:cNvPr id="0" name=""/>
        <dsp:cNvSpPr/>
      </dsp:nvSpPr>
      <dsp:spPr>
        <a:xfrm>
          <a:off x="752110" y="3793066"/>
          <a:ext cx="9230442"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Other Generalist Repositories</a:t>
          </a:r>
        </a:p>
      </dsp:txBody>
      <dsp:txXfrm>
        <a:off x="752110" y="3793066"/>
        <a:ext cx="9230442" cy="1083733"/>
      </dsp:txXfrm>
    </dsp:sp>
    <dsp:sp modelId="{8C720385-361C-4F02-A859-590DE733C936}">
      <dsp:nvSpPr>
        <dsp:cNvPr id="0" name=""/>
        <dsp:cNvSpPr/>
      </dsp:nvSpPr>
      <dsp:spPr>
        <a:xfrm>
          <a:off x="74777" y="36576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8A4BF-FDB5-4817-A0AE-735B26D00798}">
      <dsp:nvSpPr>
        <dsp:cNvPr id="0" name=""/>
        <dsp:cNvSpPr/>
      </dsp:nvSpPr>
      <dsp:spPr>
        <a:xfrm>
          <a:off x="1114580" y="0"/>
          <a:ext cx="9079695" cy="53359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3136C4-A29A-45A2-9B68-FBB7274F40D8}">
      <dsp:nvSpPr>
        <dsp:cNvPr id="0" name=""/>
        <dsp:cNvSpPr/>
      </dsp:nvSpPr>
      <dsp:spPr>
        <a:xfrm>
          <a:off x="11474"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Where are other people in your field sharing their data?</a:t>
          </a:r>
        </a:p>
      </dsp:txBody>
      <dsp:txXfrm>
        <a:off x="115665" y="1704961"/>
        <a:ext cx="3229885" cy="1925978"/>
      </dsp:txXfrm>
    </dsp:sp>
    <dsp:sp modelId="{8951F4FA-2D61-4693-943C-E593B8B71760}">
      <dsp:nvSpPr>
        <dsp:cNvPr id="0" name=""/>
        <dsp:cNvSpPr/>
      </dsp:nvSpPr>
      <dsp:spPr>
        <a:xfrm>
          <a:off x="3621863"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Ask your colleagues, examine journal articles and other publications, and check funder recommendations.</a:t>
          </a:r>
        </a:p>
      </dsp:txBody>
      <dsp:txXfrm>
        <a:off x="3726054" y="1704961"/>
        <a:ext cx="3229885" cy="1925978"/>
      </dsp:txXfrm>
    </dsp:sp>
    <dsp:sp modelId="{6098D3E3-98BF-4EF0-81B8-A226D33193C8}">
      <dsp:nvSpPr>
        <dsp:cNvPr id="0" name=""/>
        <dsp:cNvSpPr/>
      </dsp:nvSpPr>
      <dsp:spPr>
        <a:xfrm>
          <a:off x="7232253"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Reach out to your Subject Librarian on </a:t>
          </a:r>
          <a:r>
            <a:rPr lang="en-US" sz="2300" kern="1200">
              <a:solidFill>
                <a:schemeClr val="bg1"/>
              </a:solidFill>
            </a:rPr>
            <a:t>the </a:t>
          </a:r>
          <a:r>
            <a:rPr lang="en-US" sz="2300" kern="12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River Campus</a:t>
          </a:r>
          <a:r>
            <a:rPr lang="en-US" sz="2300" kern="1200">
              <a:solidFill>
                <a:schemeClr val="bg1"/>
              </a:solidFill>
            </a:rPr>
            <a:t>, at the </a:t>
          </a:r>
          <a:r>
            <a:rPr lang="en-US" sz="2300" kern="120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Medical Center</a:t>
          </a:r>
          <a:r>
            <a:rPr lang="en-US" sz="2300" kern="1200">
              <a:solidFill>
                <a:schemeClr val="bg1"/>
              </a:solidFill>
            </a:rPr>
            <a:t>, or at </a:t>
          </a:r>
          <a:r>
            <a:rPr lang="en-US" sz="2300" kern="12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Eastman</a:t>
          </a:r>
          <a:r>
            <a:rPr lang="en-US" sz="2300" kern="1200">
              <a:solidFill>
                <a:schemeClr val="bg1"/>
              </a:solidFill>
            </a:rPr>
            <a:t> for assistance. </a:t>
          </a:r>
        </a:p>
      </dsp:txBody>
      <dsp:txXfrm>
        <a:off x="7336444" y="1704961"/>
        <a:ext cx="3229885" cy="19259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2D8E4-95A5-4DE9-B5D7-FD05DEDCA955}">
      <dsp:nvSpPr>
        <dsp:cNvPr id="0" name=""/>
        <dsp:cNvSpPr/>
      </dsp:nvSpPr>
      <dsp:spPr>
        <a:xfrm>
          <a:off x="0" y="0"/>
          <a:ext cx="9780587" cy="9617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2BAF1F-100D-49F8-97E6-ADBBA00A37C9}">
      <dsp:nvSpPr>
        <dsp:cNvPr id="0" name=""/>
        <dsp:cNvSpPr/>
      </dsp:nvSpPr>
      <dsp:spPr>
        <a:xfrm>
          <a:off x="290941" y="216813"/>
          <a:ext cx="528984" cy="52898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299F47-16F1-4068-8052-5F23A3BF3734}">
      <dsp:nvSpPr>
        <dsp:cNvPr id="0" name=""/>
        <dsp:cNvSpPr/>
      </dsp:nvSpPr>
      <dsp:spPr>
        <a:xfrm>
          <a:off x="1110867" y="411"/>
          <a:ext cx="8669719" cy="96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789" tIns="101789" rIns="101789" bIns="101789" numCol="1" spcCol="1270" anchor="ctr" anchorCtr="0">
          <a:noAutofit/>
        </a:bodyPr>
        <a:lstStyle/>
        <a:p>
          <a:pPr marL="0" lvl="0" indent="0" algn="l" defTabSz="711200">
            <a:lnSpc>
              <a:spcPct val="100000"/>
            </a:lnSpc>
            <a:spcBef>
              <a:spcPct val="0"/>
            </a:spcBef>
            <a:spcAft>
              <a:spcPct val="35000"/>
            </a:spcAft>
            <a:buNone/>
          </a:pPr>
          <a:r>
            <a:rPr lang="en-US" sz="1600" b="1" i="0" kern="1200" dirty="0">
              <a:effectLst/>
              <a:hlinkClick xmlns:r="http://schemas.openxmlformats.org/officeDocument/2006/relationships" r:id="rId3">
                <a:extLst>
                  <a:ext uri="{A12FA001-AC4F-418D-AE19-62706E023703}">
                    <ahyp:hlinkClr xmlns:ahyp="http://schemas.microsoft.com/office/drawing/2018/hyperlinkcolor" val="tx"/>
                  </a:ext>
                </a:extLst>
              </a:hlinkClick>
            </a:rPr>
            <a:t>NIH-Specific DMS Resource Guide</a:t>
          </a:r>
          <a:r>
            <a:rPr lang="en-US" sz="1600" b="1" i="0" kern="1200" dirty="0">
              <a:effectLst/>
            </a:rPr>
            <a:t> – This guide offers detailed answers to common questions related to the NIH DMS Policy and has advice on how to create a DMSP for the NIH.</a:t>
          </a:r>
          <a:endParaRPr lang="en-US" sz="1600" b="1" kern="1200" dirty="0"/>
        </a:p>
      </dsp:txBody>
      <dsp:txXfrm>
        <a:off x="1110867" y="411"/>
        <a:ext cx="8669719" cy="961789"/>
      </dsp:txXfrm>
    </dsp:sp>
    <dsp:sp modelId="{80D900BE-B2B2-43B0-85D0-1734042926E4}">
      <dsp:nvSpPr>
        <dsp:cNvPr id="0" name=""/>
        <dsp:cNvSpPr/>
      </dsp:nvSpPr>
      <dsp:spPr>
        <a:xfrm>
          <a:off x="0" y="1202648"/>
          <a:ext cx="9780587" cy="9617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C8F061-0C77-4348-8082-84A54259406D}">
      <dsp:nvSpPr>
        <dsp:cNvPr id="0" name=""/>
        <dsp:cNvSpPr/>
      </dsp:nvSpPr>
      <dsp:spPr>
        <a:xfrm>
          <a:off x="290941" y="1419051"/>
          <a:ext cx="528984" cy="528984"/>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34C7F7-531E-4025-9D66-7D59812AD139}">
      <dsp:nvSpPr>
        <dsp:cNvPr id="0" name=""/>
        <dsp:cNvSpPr/>
      </dsp:nvSpPr>
      <dsp:spPr>
        <a:xfrm>
          <a:off x="1110867" y="1202648"/>
          <a:ext cx="8669719" cy="96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789" tIns="101789" rIns="101789" bIns="101789" numCol="1" spcCol="1270" anchor="ctr" anchorCtr="0">
          <a:noAutofit/>
        </a:bodyPr>
        <a:lstStyle/>
        <a:p>
          <a:pPr marL="0" lvl="0" indent="0" algn="l" defTabSz="711200">
            <a:lnSpc>
              <a:spcPct val="100000"/>
            </a:lnSpc>
            <a:spcBef>
              <a:spcPct val="0"/>
            </a:spcBef>
            <a:spcAft>
              <a:spcPct val="35000"/>
            </a:spcAft>
            <a:buNone/>
          </a:pPr>
          <a:r>
            <a:rPr lang="en-US" sz="1600" b="1" i="0" kern="1200" dirty="0">
              <a:effectLst/>
              <a:hlinkClick xmlns:r="http://schemas.openxmlformats.org/officeDocument/2006/relationships" r:id="rId6">
                <a:extLst>
                  <a:ext uri="{A12FA001-AC4F-418D-AE19-62706E023703}">
                    <ahyp:hlinkClr xmlns:ahyp="http://schemas.microsoft.com/office/drawing/2018/hyperlinkcolor" val="tx"/>
                  </a:ext>
                </a:extLst>
              </a:hlinkClick>
            </a:rPr>
            <a:t>General DMS Resource Guide </a:t>
          </a:r>
          <a:r>
            <a:rPr lang="en-US" sz="1600" b="1" i="0" kern="1200" dirty="0">
              <a:effectLst/>
            </a:rPr>
            <a:t>– This guide offers detailed advice on how to create DMSPs, and how to manage, organize, document, store, and share your data.</a:t>
          </a:r>
          <a:endParaRPr lang="en-US" sz="1600" b="1" kern="1200" dirty="0"/>
        </a:p>
      </dsp:txBody>
      <dsp:txXfrm>
        <a:off x="1110867" y="1202648"/>
        <a:ext cx="8669719" cy="961789"/>
      </dsp:txXfrm>
    </dsp:sp>
    <dsp:sp modelId="{041A9ADF-2071-42A0-94D6-D6B95B36B442}">
      <dsp:nvSpPr>
        <dsp:cNvPr id="0" name=""/>
        <dsp:cNvSpPr/>
      </dsp:nvSpPr>
      <dsp:spPr>
        <a:xfrm>
          <a:off x="0" y="2404885"/>
          <a:ext cx="9780587" cy="9617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2363EA-3FCF-4663-AABF-558B08DCC15F}">
      <dsp:nvSpPr>
        <dsp:cNvPr id="0" name=""/>
        <dsp:cNvSpPr/>
      </dsp:nvSpPr>
      <dsp:spPr>
        <a:xfrm>
          <a:off x="290941" y="2621288"/>
          <a:ext cx="528984" cy="52898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317324-28B2-445C-B796-BBDCF789CC62}">
      <dsp:nvSpPr>
        <dsp:cNvPr id="0" name=""/>
        <dsp:cNvSpPr/>
      </dsp:nvSpPr>
      <dsp:spPr>
        <a:xfrm>
          <a:off x="1110867" y="2404885"/>
          <a:ext cx="8669719" cy="96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789" tIns="101789" rIns="101789" bIns="101789" numCol="1" spcCol="1270" anchor="ctr" anchorCtr="0">
          <a:noAutofit/>
        </a:bodyPr>
        <a:lstStyle/>
        <a:p>
          <a:pPr marL="0" lvl="0" indent="0" algn="l" defTabSz="711200">
            <a:lnSpc>
              <a:spcPct val="100000"/>
            </a:lnSpc>
            <a:spcBef>
              <a:spcPct val="0"/>
            </a:spcBef>
            <a:spcAft>
              <a:spcPct val="35000"/>
            </a:spcAft>
            <a:buNone/>
          </a:pPr>
          <a:r>
            <a:rPr lang="en-US" sz="1600" b="1" u="sng" kern="1200" dirty="0">
              <a:hlinkClick xmlns:r="http://schemas.openxmlformats.org/officeDocument/2006/relationships" r:id="rId9">
                <a:extLst>
                  <a:ext uri="{A12FA001-AC4F-418D-AE19-62706E023703}">
                    <ahyp:hlinkClr xmlns:ahyp="http://schemas.microsoft.com/office/drawing/2018/hyperlinkcolor" val="tx"/>
                  </a:ext>
                </a:extLst>
              </a:hlinkClick>
            </a:rPr>
            <a:t>Templates</a:t>
          </a:r>
          <a:r>
            <a:rPr lang="en-US" sz="1600" b="1" kern="1200" dirty="0"/>
            <a:t> – Templates using UR language. </a:t>
          </a:r>
        </a:p>
      </dsp:txBody>
      <dsp:txXfrm>
        <a:off x="1110867" y="2404885"/>
        <a:ext cx="8669719" cy="961789"/>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87ADD9-2083-264C-A652-8D52D02F7E72}" type="datetimeFigureOut">
              <a:rPr lang="en-US" smtClean="0"/>
              <a:t>9/10/2024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DC217-DF71-1A49-B3EA-559F1F43B0FF}" type="slidenum">
              <a:rPr lang="en-US" smtClean="0"/>
              <a:t>‹#›</a:t>
            </a:fld>
            <a:endParaRPr lang="en-US" dirty="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000000"/>
              </a:solidFill>
              <a:latin typeface="Calibri"/>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1</a:t>
            </a:fld>
            <a:endParaRPr lang="en-US"/>
          </a:p>
        </p:txBody>
      </p:sp>
    </p:spTree>
    <p:extLst>
      <p:ext uri="{BB962C8B-B14F-4D97-AF65-F5344CB8AC3E}">
        <p14:creationId xmlns:p14="http://schemas.microsoft.com/office/powerpoint/2010/main" val="1764331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24</a:t>
            </a:fld>
            <a:endParaRPr lang="en-US" dirty="0"/>
          </a:p>
        </p:txBody>
      </p:sp>
    </p:spTree>
    <p:extLst>
      <p:ext uri="{BB962C8B-B14F-4D97-AF65-F5344CB8AC3E}">
        <p14:creationId xmlns:p14="http://schemas.microsoft.com/office/powerpoint/2010/main" val="3943325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26</a:t>
            </a:fld>
            <a:endParaRPr lang="en-US" dirty="0"/>
          </a:p>
        </p:txBody>
      </p:sp>
    </p:spTree>
    <p:extLst>
      <p:ext uri="{BB962C8B-B14F-4D97-AF65-F5344CB8AC3E}">
        <p14:creationId xmlns:p14="http://schemas.microsoft.com/office/powerpoint/2010/main" val="3695988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27</a:t>
            </a:fld>
            <a:endParaRPr lang="en-US" dirty="0"/>
          </a:p>
        </p:txBody>
      </p:sp>
    </p:spTree>
    <p:extLst>
      <p:ext uri="{BB962C8B-B14F-4D97-AF65-F5344CB8AC3E}">
        <p14:creationId xmlns:p14="http://schemas.microsoft.com/office/powerpoint/2010/main" val="560589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28</a:t>
            </a:fld>
            <a:endParaRPr lang="en-US"/>
          </a:p>
        </p:txBody>
      </p:sp>
    </p:spTree>
    <p:extLst>
      <p:ext uri="{BB962C8B-B14F-4D97-AF65-F5344CB8AC3E}">
        <p14:creationId xmlns:p14="http://schemas.microsoft.com/office/powerpoint/2010/main" val="3395918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29</a:t>
            </a:fld>
            <a:endParaRPr lang="en-US"/>
          </a:p>
        </p:txBody>
      </p:sp>
    </p:spTree>
    <p:extLst>
      <p:ext uri="{BB962C8B-B14F-4D97-AF65-F5344CB8AC3E}">
        <p14:creationId xmlns:p14="http://schemas.microsoft.com/office/powerpoint/2010/main" val="487329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30</a:t>
            </a:fld>
            <a:endParaRPr lang="en-US"/>
          </a:p>
        </p:txBody>
      </p:sp>
    </p:spTree>
    <p:extLst>
      <p:ext uri="{BB962C8B-B14F-4D97-AF65-F5344CB8AC3E}">
        <p14:creationId xmlns:p14="http://schemas.microsoft.com/office/powerpoint/2010/main" val="2090161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31</a:t>
            </a:fld>
            <a:endParaRPr lang="en-US"/>
          </a:p>
        </p:txBody>
      </p:sp>
    </p:spTree>
    <p:extLst>
      <p:ext uri="{BB962C8B-B14F-4D97-AF65-F5344CB8AC3E}">
        <p14:creationId xmlns:p14="http://schemas.microsoft.com/office/powerpoint/2010/main" val="3496654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32</a:t>
            </a:fld>
            <a:endParaRPr lang="en-US"/>
          </a:p>
        </p:txBody>
      </p:sp>
    </p:spTree>
    <p:extLst>
      <p:ext uri="{BB962C8B-B14F-4D97-AF65-F5344CB8AC3E}">
        <p14:creationId xmlns:p14="http://schemas.microsoft.com/office/powerpoint/2010/main" val="730112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7DC217-DF71-1A49-B3EA-559F1F43B0FF}" type="slidenum">
              <a:rPr lang="en-US" smtClean="0"/>
              <a:t>33</a:t>
            </a:fld>
            <a:endParaRPr lang="en-US"/>
          </a:p>
        </p:txBody>
      </p:sp>
    </p:spTree>
    <p:extLst>
      <p:ext uri="{BB962C8B-B14F-4D97-AF65-F5344CB8AC3E}">
        <p14:creationId xmlns:p14="http://schemas.microsoft.com/office/powerpoint/2010/main" val="17008932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37</a:t>
            </a:fld>
            <a:endParaRPr lang="en-US" dirty="0"/>
          </a:p>
        </p:txBody>
      </p:sp>
    </p:spTree>
    <p:extLst>
      <p:ext uri="{BB962C8B-B14F-4D97-AF65-F5344CB8AC3E}">
        <p14:creationId xmlns:p14="http://schemas.microsoft.com/office/powerpoint/2010/main" val="2791793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B23C67-4DF1-634C-9E28-4CB4051FDF37}" type="slidenum">
              <a:rPr lang="en-US" smtClean="0"/>
              <a:t>2</a:t>
            </a:fld>
            <a:endParaRPr lang="en-US"/>
          </a:p>
        </p:txBody>
      </p:sp>
    </p:spTree>
    <p:extLst>
      <p:ext uri="{BB962C8B-B14F-4D97-AF65-F5344CB8AC3E}">
        <p14:creationId xmlns:p14="http://schemas.microsoft.com/office/powerpoint/2010/main" val="2224310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38</a:t>
            </a:fld>
            <a:endParaRPr lang="en-US" dirty="0"/>
          </a:p>
        </p:txBody>
      </p:sp>
    </p:spTree>
    <p:extLst>
      <p:ext uri="{BB962C8B-B14F-4D97-AF65-F5344CB8AC3E}">
        <p14:creationId xmlns:p14="http://schemas.microsoft.com/office/powerpoint/2010/main" val="1441716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2363C1"/>
                </a:solidFill>
                <a:latin typeface="+mj-lt"/>
                <a:ea typeface="+mj-ea"/>
                <a:cs typeface="+mj-cs"/>
              </a:rPr>
              <a:t>For more guidance on de-identification please visit: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2363C1"/>
              </a:solidFill>
              <a:latin typeface="+mj-lt"/>
              <a:ea typeface="+mj-ea"/>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2363C1"/>
                </a:solidFill>
                <a:latin typeface="+mj-lt"/>
                <a:ea typeface="+mj-ea"/>
                <a:cs typeface="+mj-cs"/>
              </a:rPr>
              <a:t>https://</a:t>
            </a:r>
            <a:r>
              <a:rPr lang="en-US" sz="1200" kern="1200" dirty="0" err="1">
                <a:solidFill>
                  <a:srgbClr val="2363C1"/>
                </a:solidFill>
                <a:latin typeface="+mj-lt"/>
                <a:ea typeface="+mj-ea"/>
                <a:cs typeface="+mj-cs"/>
              </a:rPr>
              <a:t>www.hhs.gov</a:t>
            </a:r>
            <a:r>
              <a:rPr lang="en-US" sz="1200" kern="1200" dirty="0">
                <a:solidFill>
                  <a:srgbClr val="2363C1"/>
                </a:solidFill>
                <a:latin typeface="+mj-lt"/>
                <a:ea typeface="+mj-ea"/>
                <a:cs typeface="+mj-cs"/>
              </a:rPr>
              <a:t>/</a:t>
            </a:r>
            <a:r>
              <a:rPr lang="en-US" sz="1200" kern="1200" dirty="0" err="1">
                <a:solidFill>
                  <a:srgbClr val="2363C1"/>
                </a:solidFill>
                <a:latin typeface="+mj-lt"/>
                <a:ea typeface="+mj-ea"/>
                <a:cs typeface="+mj-cs"/>
              </a:rPr>
              <a:t>hipaa</a:t>
            </a:r>
            <a:r>
              <a:rPr lang="en-US" sz="1200" kern="1200" dirty="0">
                <a:solidFill>
                  <a:srgbClr val="2363C1"/>
                </a:solidFill>
                <a:latin typeface="+mj-lt"/>
                <a:ea typeface="+mj-ea"/>
                <a:cs typeface="+mj-cs"/>
              </a:rPr>
              <a:t>/for-professionals/privacy/special-topics/de-identification/</a:t>
            </a:r>
            <a:r>
              <a:rPr lang="en-US" sz="1200" kern="1200" dirty="0" err="1">
                <a:solidFill>
                  <a:srgbClr val="2363C1"/>
                </a:solidFill>
                <a:latin typeface="+mj-lt"/>
                <a:ea typeface="+mj-ea"/>
                <a:cs typeface="+mj-cs"/>
              </a:rPr>
              <a:t>index.html</a:t>
            </a:r>
            <a:endParaRPr lang="en-US" sz="1200" kern="1200" dirty="0">
              <a:solidFill>
                <a:srgbClr val="2363C1"/>
              </a:solidFill>
              <a:latin typeface="+mj-lt"/>
              <a:ea typeface="+mj-ea"/>
              <a:cs typeface="+mj-cs"/>
            </a:endParaRPr>
          </a:p>
          <a:p>
            <a:r>
              <a:rPr lang="en-US" dirty="0"/>
              <a:t> </a:t>
            </a:r>
          </a:p>
        </p:txBody>
      </p:sp>
      <p:sp>
        <p:nvSpPr>
          <p:cNvPr id="4" name="Slide Number Placeholder 3"/>
          <p:cNvSpPr>
            <a:spLocks noGrp="1"/>
          </p:cNvSpPr>
          <p:nvPr>
            <p:ph type="sldNum" sz="quarter" idx="5"/>
          </p:nvPr>
        </p:nvSpPr>
        <p:spPr/>
        <p:txBody>
          <a:bodyPr/>
          <a:lstStyle/>
          <a:p>
            <a:fld id="{F97DC217-DF71-1A49-B3EA-559F1F43B0FF}" type="slidenum">
              <a:rPr lang="en-US" smtClean="0"/>
              <a:t>39</a:t>
            </a:fld>
            <a:endParaRPr lang="en-US" dirty="0"/>
          </a:p>
        </p:txBody>
      </p:sp>
    </p:spTree>
    <p:extLst>
      <p:ext uri="{BB962C8B-B14F-4D97-AF65-F5344CB8AC3E}">
        <p14:creationId xmlns:p14="http://schemas.microsoft.com/office/powerpoint/2010/main" val="3281136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42</a:t>
            </a:fld>
            <a:endParaRPr lang="en-US" dirty="0"/>
          </a:p>
        </p:txBody>
      </p:sp>
    </p:spTree>
    <p:extLst>
      <p:ext uri="{BB962C8B-B14F-4D97-AF65-F5344CB8AC3E}">
        <p14:creationId xmlns:p14="http://schemas.microsoft.com/office/powerpoint/2010/main" val="1624638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43</a:t>
            </a:fld>
            <a:endParaRPr lang="en-US" dirty="0"/>
          </a:p>
        </p:txBody>
      </p:sp>
    </p:spTree>
    <p:extLst>
      <p:ext uri="{BB962C8B-B14F-4D97-AF65-F5344CB8AC3E}">
        <p14:creationId xmlns:p14="http://schemas.microsoft.com/office/powerpoint/2010/main" val="3660725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45</a:t>
            </a:fld>
            <a:endParaRPr lang="en-US" dirty="0"/>
          </a:p>
        </p:txBody>
      </p:sp>
    </p:spTree>
    <p:extLst>
      <p:ext uri="{BB962C8B-B14F-4D97-AF65-F5344CB8AC3E}">
        <p14:creationId xmlns:p14="http://schemas.microsoft.com/office/powerpoint/2010/main" val="115184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46</a:t>
            </a:fld>
            <a:endParaRPr lang="en-US" dirty="0"/>
          </a:p>
        </p:txBody>
      </p:sp>
    </p:spTree>
    <p:extLst>
      <p:ext uri="{BB962C8B-B14F-4D97-AF65-F5344CB8AC3E}">
        <p14:creationId xmlns:p14="http://schemas.microsoft.com/office/powerpoint/2010/main" val="4031812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48</a:t>
            </a:fld>
            <a:endParaRPr lang="en-US" dirty="0"/>
          </a:p>
        </p:txBody>
      </p:sp>
    </p:spTree>
    <p:extLst>
      <p:ext uri="{BB962C8B-B14F-4D97-AF65-F5344CB8AC3E}">
        <p14:creationId xmlns:p14="http://schemas.microsoft.com/office/powerpoint/2010/main" val="3893199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49</a:t>
            </a:fld>
            <a:endParaRPr lang="en-US" dirty="0"/>
          </a:p>
        </p:txBody>
      </p:sp>
    </p:spTree>
    <p:extLst>
      <p:ext uri="{BB962C8B-B14F-4D97-AF65-F5344CB8AC3E}">
        <p14:creationId xmlns:p14="http://schemas.microsoft.com/office/powerpoint/2010/main" val="2168094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DB23C67-4DF1-634C-9E28-4CB4051FDF37}" type="slidenum">
              <a:rPr lang="en-US" smtClean="0"/>
              <a:t>58</a:t>
            </a:fld>
            <a:endParaRPr lang="en-US"/>
          </a:p>
        </p:txBody>
      </p:sp>
    </p:spTree>
    <p:extLst>
      <p:ext uri="{BB962C8B-B14F-4D97-AF65-F5344CB8AC3E}">
        <p14:creationId xmlns:p14="http://schemas.microsoft.com/office/powerpoint/2010/main" val="3126125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59</a:t>
            </a:fld>
            <a:endParaRPr lang="en-US"/>
          </a:p>
        </p:txBody>
      </p:sp>
    </p:spTree>
    <p:extLst>
      <p:ext uri="{BB962C8B-B14F-4D97-AF65-F5344CB8AC3E}">
        <p14:creationId xmlns:p14="http://schemas.microsoft.com/office/powerpoint/2010/main" val="3302324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a:t>
            </a:fld>
            <a:endParaRPr lang="en-US" dirty="0"/>
          </a:p>
        </p:txBody>
      </p:sp>
    </p:spTree>
    <p:extLst>
      <p:ext uri="{BB962C8B-B14F-4D97-AF65-F5344CB8AC3E}">
        <p14:creationId xmlns:p14="http://schemas.microsoft.com/office/powerpoint/2010/main" val="25289498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Questions from our audience!?</a:t>
            </a:r>
          </a:p>
        </p:txBody>
      </p:sp>
      <p:sp>
        <p:nvSpPr>
          <p:cNvPr id="4" name="Slide Number Placeholder 3"/>
          <p:cNvSpPr>
            <a:spLocks noGrp="1"/>
          </p:cNvSpPr>
          <p:nvPr>
            <p:ph type="sldNum" sz="quarter" idx="5"/>
          </p:nvPr>
        </p:nvSpPr>
        <p:spPr/>
        <p:txBody>
          <a:bodyPr/>
          <a:lstStyle/>
          <a:p>
            <a:fld id="{F97DC217-DF71-1A49-B3EA-559F1F43B0FF}" type="slidenum">
              <a:rPr lang="en-US" smtClean="0"/>
              <a:t>61</a:t>
            </a:fld>
            <a:endParaRPr lang="en-US" dirty="0"/>
          </a:p>
        </p:txBody>
      </p:sp>
    </p:spTree>
    <p:extLst>
      <p:ext uri="{BB962C8B-B14F-4D97-AF65-F5344CB8AC3E}">
        <p14:creationId xmlns:p14="http://schemas.microsoft.com/office/powerpoint/2010/main" val="3924475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000000"/>
              </a:solidFill>
              <a:latin typeface="Calibri"/>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62</a:t>
            </a:fld>
            <a:endParaRPr lang="en-US"/>
          </a:p>
        </p:txBody>
      </p:sp>
    </p:spTree>
    <p:extLst>
      <p:ext uri="{BB962C8B-B14F-4D97-AF65-F5344CB8AC3E}">
        <p14:creationId xmlns:p14="http://schemas.microsoft.com/office/powerpoint/2010/main" val="9867586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70</a:t>
            </a:fld>
            <a:endParaRPr lang="en-US" dirty="0"/>
          </a:p>
        </p:txBody>
      </p:sp>
    </p:spTree>
    <p:extLst>
      <p:ext uri="{BB962C8B-B14F-4D97-AF65-F5344CB8AC3E}">
        <p14:creationId xmlns:p14="http://schemas.microsoft.com/office/powerpoint/2010/main" val="12000189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74</a:t>
            </a:fld>
            <a:endParaRPr lang="en-US" dirty="0"/>
          </a:p>
        </p:txBody>
      </p:sp>
    </p:spTree>
    <p:extLst>
      <p:ext uri="{BB962C8B-B14F-4D97-AF65-F5344CB8AC3E}">
        <p14:creationId xmlns:p14="http://schemas.microsoft.com/office/powerpoint/2010/main" val="258102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4000" dirty="0"/>
          </a:p>
        </p:txBody>
      </p:sp>
      <p:sp>
        <p:nvSpPr>
          <p:cNvPr id="4" name="Slide Number Placeholder 3"/>
          <p:cNvSpPr>
            <a:spLocks noGrp="1"/>
          </p:cNvSpPr>
          <p:nvPr>
            <p:ph type="sldNum" sz="quarter" idx="5"/>
          </p:nvPr>
        </p:nvSpPr>
        <p:spPr/>
        <p:txBody>
          <a:bodyPr/>
          <a:lstStyle/>
          <a:p>
            <a:fld id="{F97DC217-DF71-1A49-B3EA-559F1F43B0FF}" type="slidenum">
              <a:rPr lang="en-US" smtClean="0"/>
              <a:t>5</a:t>
            </a:fld>
            <a:endParaRPr lang="en-US" dirty="0"/>
          </a:p>
        </p:txBody>
      </p:sp>
    </p:spTree>
    <p:extLst>
      <p:ext uri="{BB962C8B-B14F-4D97-AF65-F5344CB8AC3E}">
        <p14:creationId xmlns:p14="http://schemas.microsoft.com/office/powerpoint/2010/main" val="3782875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7</a:t>
            </a:fld>
            <a:endParaRPr lang="en-US" dirty="0"/>
          </a:p>
        </p:txBody>
      </p:sp>
    </p:spTree>
    <p:extLst>
      <p:ext uri="{BB962C8B-B14F-4D97-AF65-F5344CB8AC3E}">
        <p14:creationId xmlns:p14="http://schemas.microsoft.com/office/powerpoint/2010/main" val="489425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16</a:t>
            </a:fld>
            <a:endParaRPr lang="en-US" dirty="0"/>
          </a:p>
        </p:txBody>
      </p:sp>
    </p:spTree>
    <p:extLst>
      <p:ext uri="{BB962C8B-B14F-4D97-AF65-F5344CB8AC3E}">
        <p14:creationId xmlns:p14="http://schemas.microsoft.com/office/powerpoint/2010/main" val="2530165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17</a:t>
            </a:fld>
            <a:endParaRPr lang="en-US" dirty="0"/>
          </a:p>
        </p:txBody>
      </p:sp>
    </p:spTree>
    <p:extLst>
      <p:ext uri="{BB962C8B-B14F-4D97-AF65-F5344CB8AC3E}">
        <p14:creationId xmlns:p14="http://schemas.microsoft.com/office/powerpoint/2010/main" val="93571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22</a:t>
            </a:fld>
            <a:endParaRPr lang="en-US" dirty="0"/>
          </a:p>
        </p:txBody>
      </p:sp>
    </p:spTree>
    <p:extLst>
      <p:ext uri="{BB962C8B-B14F-4D97-AF65-F5344CB8AC3E}">
        <p14:creationId xmlns:p14="http://schemas.microsoft.com/office/powerpoint/2010/main" val="3941221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23</a:t>
            </a:fld>
            <a:endParaRPr lang="en-US" dirty="0"/>
          </a:p>
        </p:txBody>
      </p:sp>
    </p:spTree>
    <p:extLst>
      <p:ext uri="{BB962C8B-B14F-4D97-AF65-F5344CB8AC3E}">
        <p14:creationId xmlns:p14="http://schemas.microsoft.com/office/powerpoint/2010/main" val="1613677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91649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solidFill>
                  <a:schemeClr val="bg1"/>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5F02DCD1-2C6B-F948-9F72-3BB0CF3D512E}"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569275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C1583C39-01BF-7F43-854C-FBB4E9AB6B0C}"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191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4B103E64-1627-9140-8127-1849FED275E1}"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56976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54470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1707"/>
        <p:cNvGrpSpPr/>
        <p:nvPr/>
      </p:nvGrpSpPr>
      <p:grpSpPr>
        <a:xfrm>
          <a:off x="0" y="0"/>
          <a:ext cx="0" cy="0"/>
          <a:chOff x="0" y="0"/>
          <a:chExt cx="0" cy="0"/>
        </a:xfrm>
      </p:grpSpPr>
      <p:sp>
        <p:nvSpPr>
          <p:cNvPr id="1708" name="Google Shape;1708;p29"/>
          <p:cNvSpPr/>
          <p:nvPr/>
        </p:nvSpPr>
        <p:spPr>
          <a:xfrm rot="10800000" flipH="1">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709" name="Google Shape;1709;p29"/>
          <p:cNvGrpSpPr/>
          <p:nvPr/>
        </p:nvGrpSpPr>
        <p:grpSpPr>
          <a:xfrm flipH="1">
            <a:off x="-446503" y="-1387310"/>
            <a:ext cx="14026316" cy="9170339"/>
            <a:chOff x="-1030203" y="-1059532"/>
            <a:chExt cx="10519737" cy="6877754"/>
          </a:xfrm>
        </p:grpSpPr>
        <p:sp>
          <p:nvSpPr>
            <p:cNvPr id="1710" name="Google Shape;1710;p29"/>
            <p:cNvSpPr/>
            <p:nvPr/>
          </p:nvSpPr>
          <p:spPr>
            <a:xfrm>
              <a:off x="-1030203" y="-10595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1" name="Google Shape;1711;p29"/>
            <p:cNvSpPr/>
            <p:nvPr/>
          </p:nvSpPr>
          <p:spPr>
            <a:xfrm>
              <a:off x="8430765" y="-649262"/>
              <a:ext cx="1058768" cy="1369466"/>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2" name="Google Shape;1712;p29"/>
            <p:cNvSpPr/>
            <p:nvPr/>
          </p:nvSpPr>
          <p:spPr>
            <a:xfrm>
              <a:off x="6221226"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3" name="Google Shape;1713;p29"/>
            <p:cNvSpPr/>
            <p:nvPr/>
          </p:nvSpPr>
          <p:spPr>
            <a:xfrm>
              <a:off x="8430786" y="173037"/>
              <a:ext cx="1058736" cy="1369498"/>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4" name="Google Shape;1714;p29"/>
            <p:cNvSpPr/>
            <p:nvPr/>
          </p:nvSpPr>
          <p:spPr>
            <a:xfrm>
              <a:off x="5439351"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5" name="Google Shape;1715;p29"/>
            <p:cNvSpPr/>
            <p:nvPr/>
          </p:nvSpPr>
          <p:spPr>
            <a:xfrm>
              <a:off x="5536659" y="377033"/>
              <a:ext cx="45016" cy="45016"/>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6" name="Google Shape;1716;p29"/>
            <p:cNvSpPr/>
            <p:nvPr/>
          </p:nvSpPr>
          <p:spPr>
            <a:xfrm>
              <a:off x="5633936"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7" name="Google Shape;1717;p29"/>
            <p:cNvSpPr/>
            <p:nvPr/>
          </p:nvSpPr>
          <p:spPr>
            <a:xfrm rot="-5400000">
              <a:off x="1812879" y="-287320"/>
              <a:ext cx="402822" cy="957306"/>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8" name="Google Shape;1718;p29"/>
            <p:cNvSpPr/>
            <p:nvPr/>
          </p:nvSpPr>
          <p:spPr>
            <a:xfrm>
              <a:off x="5439351"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9" name="Google Shape;1719;p29"/>
            <p:cNvSpPr/>
            <p:nvPr/>
          </p:nvSpPr>
          <p:spPr>
            <a:xfrm>
              <a:off x="5536659" y="491086"/>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0" name="Google Shape;1720;p29"/>
            <p:cNvSpPr/>
            <p:nvPr/>
          </p:nvSpPr>
          <p:spPr>
            <a:xfrm>
              <a:off x="5633936"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1" name="Google Shape;1721;p29"/>
            <p:cNvSpPr/>
            <p:nvPr/>
          </p:nvSpPr>
          <p:spPr>
            <a:xfrm>
              <a:off x="5439351"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2" name="Google Shape;1722;p29"/>
            <p:cNvSpPr/>
            <p:nvPr/>
          </p:nvSpPr>
          <p:spPr>
            <a:xfrm>
              <a:off x="5536659" y="606169"/>
              <a:ext cx="45016" cy="45016"/>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3" name="Google Shape;1723;p29"/>
            <p:cNvSpPr/>
            <p:nvPr/>
          </p:nvSpPr>
          <p:spPr>
            <a:xfrm>
              <a:off x="5633936"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4" name="Google Shape;1724;p29"/>
            <p:cNvSpPr/>
            <p:nvPr/>
          </p:nvSpPr>
          <p:spPr>
            <a:xfrm>
              <a:off x="5439351"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5" name="Google Shape;1725;p29"/>
            <p:cNvSpPr/>
            <p:nvPr/>
          </p:nvSpPr>
          <p:spPr>
            <a:xfrm>
              <a:off x="5536659" y="720189"/>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6" name="Google Shape;1726;p29"/>
            <p:cNvSpPr/>
            <p:nvPr/>
          </p:nvSpPr>
          <p:spPr>
            <a:xfrm>
              <a:off x="5633936"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7" name="Google Shape;1727;p29"/>
            <p:cNvSpPr/>
            <p:nvPr/>
          </p:nvSpPr>
          <p:spPr>
            <a:xfrm rot="5400000">
              <a:off x="8009309" y="25933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8" name="Google Shape;1728;p29"/>
            <p:cNvSpPr/>
            <p:nvPr/>
          </p:nvSpPr>
          <p:spPr>
            <a:xfrm>
              <a:off x="8960" y="2407662"/>
              <a:ext cx="1111093" cy="1282655"/>
            </a:xfrm>
            <a:custGeom>
              <a:avLst/>
              <a:gdLst/>
              <a:ahLst/>
              <a:cxnLst/>
              <a:rect l="l" t="t" r="r" b="b"/>
              <a:pathLst>
                <a:path w="34506" h="39834" extrusionOk="0">
                  <a:moveTo>
                    <a:pt x="1" y="1"/>
                  </a:moveTo>
                  <a:lnTo>
                    <a:pt x="1" y="39833"/>
                  </a:lnTo>
                  <a:lnTo>
                    <a:pt x="34505" y="19917"/>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9" name="Google Shape;1729;p29"/>
            <p:cNvSpPr/>
            <p:nvPr/>
          </p:nvSpPr>
          <p:spPr>
            <a:xfrm>
              <a:off x="2796697" y="4050397"/>
              <a:ext cx="1282655" cy="1109998"/>
            </a:xfrm>
            <a:custGeom>
              <a:avLst/>
              <a:gdLst/>
              <a:ahLst/>
              <a:cxnLst/>
              <a:rect l="l" t="t" r="r" b="b"/>
              <a:pathLst>
                <a:path w="39834" h="34472" extrusionOk="0">
                  <a:moveTo>
                    <a:pt x="19917" y="0"/>
                  </a:moveTo>
                  <a:lnTo>
                    <a:pt x="1" y="34472"/>
                  </a:lnTo>
                  <a:lnTo>
                    <a:pt x="39834" y="34472"/>
                  </a:lnTo>
                  <a:lnTo>
                    <a:pt x="199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0" name="Google Shape;1730;p29"/>
            <p:cNvSpPr/>
            <p:nvPr/>
          </p:nvSpPr>
          <p:spPr>
            <a:xfrm>
              <a:off x="4044801" y="41767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1" name="Google Shape;1731;p29"/>
            <p:cNvSpPr/>
            <p:nvPr/>
          </p:nvSpPr>
          <p:spPr>
            <a:xfrm>
              <a:off x="1653243" y="4236397"/>
              <a:ext cx="978204" cy="1332855"/>
            </a:xfrm>
            <a:custGeom>
              <a:avLst/>
              <a:gdLst/>
              <a:ahLst/>
              <a:cxnLst/>
              <a:rect l="l" t="t" r="r" b="b"/>
              <a:pathLst>
                <a:path w="30379" h="41393" extrusionOk="0">
                  <a:moveTo>
                    <a:pt x="29631" y="0"/>
                  </a:moveTo>
                  <a:lnTo>
                    <a:pt x="29501" y="33"/>
                  </a:lnTo>
                  <a:lnTo>
                    <a:pt x="29371" y="98"/>
                  </a:lnTo>
                  <a:lnTo>
                    <a:pt x="29274" y="163"/>
                  </a:lnTo>
                  <a:lnTo>
                    <a:pt x="29176" y="260"/>
                  </a:lnTo>
                  <a:lnTo>
                    <a:pt x="130" y="40353"/>
                  </a:lnTo>
                  <a:lnTo>
                    <a:pt x="65" y="40483"/>
                  </a:lnTo>
                  <a:lnTo>
                    <a:pt x="33" y="40580"/>
                  </a:lnTo>
                  <a:lnTo>
                    <a:pt x="0" y="40710"/>
                  </a:lnTo>
                  <a:lnTo>
                    <a:pt x="0" y="40840"/>
                  </a:lnTo>
                  <a:lnTo>
                    <a:pt x="33" y="40970"/>
                  </a:lnTo>
                  <a:lnTo>
                    <a:pt x="98" y="41067"/>
                  </a:lnTo>
                  <a:lnTo>
                    <a:pt x="163" y="41197"/>
                  </a:lnTo>
                  <a:lnTo>
                    <a:pt x="260" y="41262"/>
                  </a:lnTo>
                  <a:lnTo>
                    <a:pt x="390" y="41327"/>
                  </a:lnTo>
                  <a:lnTo>
                    <a:pt x="520" y="41392"/>
                  </a:lnTo>
                  <a:lnTo>
                    <a:pt x="780" y="41392"/>
                  </a:lnTo>
                  <a:lnTo>
                    <a:pt x="877" y="41360"/>
                  </a:lnTo>
                  <a:lnTo>
                    <a:pt x="1007" y="41295"/>
                  </a:lnTo>
                  <a:lnTo>
                    <a:pt x="1105" y="41230"/>
                  </a:lnTo>
                  <a:lnTo>
                    <a:pt x="1202" y="41132"/>
                  </a:lnTo>
                  <a:lnTo>
                    <a:pt x="30248" y="1040"/>
                  </a:lnTo>
                  <a:lnTo>
                    <a:pt x="30313" y="910"/>
                  </a:lnTo>
                  <a:lnTo>
                    <a:pt x="30378" y="780"/>
                  </a:lnTo>
                  <a:lnTo>
                    <a:pt x="30378" y="682"/>
                  </a:lnTo>
                  <a:lnTo>
                    <a:pt x="30378" y="553"/>
                  </a:lnTo>
                  <a:lnTo>
                    <a:pt x="30346" y="423"/>
                  </a:lnTo>
                  <a:lnTo>
                    <a:pt x="30281" y="293"/>
                  </a:lnTo>
                  <a:lnTo>
                    <a:pt x="30216" y="195"/>
                  </a:lnTo>
                  <a:lnTo>
                    <a:pt x="30119" y="130"/>
                  </a:lnTo>
                  <a:lnTo>
                    <a:pt x="29989" y="33"/>
                  </a:lnTo>
                  <a:lnTo>
                    <a:pt x="298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2" name="Google Shape;1732;p29"/>
            <p:cNvSpPr/>
            <p:nvPr/>
          </p:nvSpPr>
          <p:spPr>
            <a:xfrm>
              <a:off x="5057491"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3" name="Google Shape;1733;p29"/>
            <p:cNvSpPr/>
            <p:nvPr/>
          </p:nvSpPr>
          <p:spPr>
            <a:xfrm>
              <a:off x="5188288" y="4414237"/>
              <a:ext cx="52325" cy="52325"/>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4" name="Google Shape;1734;p29"/>
            <p:cNvSpPr/>
            <p:nvPr/>
          </p:nvSpPr>
          <p:spPr>
            <a:xfrm>
              <a:off x="5320082"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5" name="Google Shape;1735;p29"/>
            <p:cNvSpPr/>
            <p:nvPr/>
          </p:nvSpPr>
          <p:spPr>
            <a:xfrm>
              <a:off x="5451909" y="4414237"/>
              <a:ext cx="51295" cy="52325"/>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6" name="Google Shape;1736;p29"/>
            <p:cNvSpPr/>
            <p:nvPr/>
          </p:nvSpPr>
          <p:spPr>
            <a:xfrm>
              <a:off x="5582673"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7" name="Google Shape;1737;p29"/>
            <p:cNvSpPr/>
            <p:nvPr/>
          </p:nvSpPr>
          <p:spPr>
            <a:xfrm>
              <a:off x="-51551" y="4447725"/>
              <a:ext cx="1058768" cy="1370496"/>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8" name="Google Shape;1738;p29"/>
            <p:cNvSpPr/>
            <p:nvPr/>
          </p:nvSpPr>
          <p:spPr>
            <a:xfrm>
              <a:off x="2762179" y="4452942"/>
              <a:ext cx="69101" cy="68039"/>
            </a:xfrm>
            <a:custGeom>
              <a:avLst/>
              <a:gdLst/>
              <a:ahLst/>
              <a:cxnLst/>
              <a:rect l="l" t="t" r="r" b="b"/>
              <a:pathLst>
                <a:path w="2146" h="2113" extrusionOk="0">
                  <a:moveTo>
                    <a:pt x="1073" y="1"/>
                  </a:moveTo>
                  <a:lnTo>
                    <a:pt x="845" y="33"/>
                  </a:lnTo>
                  <a:lnTo>
                    <a:pt x="650" y="98"/>
                  </a:lnTo>
                  <a:lnTo>
                    <a:pt x="488" y="196"/>
                  </a:lnTo>
                  <a:lnTo>
                    <a:pt x="326" y="326"/>
                  </a:lnTo>
                  <a:lnTo>
                    <a:pt x="196" y="455"/>
                  </a:lnTo>
                  <a:lnTo>
                    <a:pt x="98" y="650"/>
                  </a:lnTo>
                  <a:lnTo>
                    <a:pt x="33" y="845"/>
                  </a:lnTo>
                  <a:lnTo>
                    <a:pt x="1" y="1073"/>
                  </a:lnTo>
                  <a:lnTo>
                    <a:pt x="33" y="1268"/>
                  </a:lnTo>
                  <a:lnTo>
                    <a:pt x="98" y="1463"/>
                  </a:lnTo>
                  <a:lnTo>
                    <a:pt x="196" y="1658"/>
                  </a:lnTo>
                  <a:lnTo>
                    <a:pt x="326" y="1820"/>
                  </a:lnTo>
                  <a:lnTo>
                    <a:pt x="488" y="1950"/>
                  </a:lnTo>
                  <a:lnTo>
                    <a:pt x="650" y="2047"/>
                  </a:lnTo>
                  <a:lnTo>
                    <a:pt x="845" y="2112"/>
                  </a:lnTo>
                  <a:lnTo>
                    <a:pt x="1268" y="2112"/>
                  </a:lnTo>
                  <a:lnTo>
                    <a:pt x="1495" y="2047"/>
                  </a:lnTo>
                  <a:lnTo>
                    <a:pt x="1658" y="1950"/>
                  </a:lnTo>
                  <a:lnTo>
                    <a:pt x="1820" y="1820"/>
                  </a:lnTo>
                  <a:lnTo>
                    <a:pt x="1950" y="1658"/>
                  </a:lnTo>
                  <a:lnTo>
                    <a:pt x="2048" y="1463"/>
                  </a:lnTo>
                  <a:lnTo>
                    <a:pt x="2113" y="1268"/>
                  </a:lnTo>
                  <a:lnTo>
                    <a:pt x="2145" y="1073"/>
                  </a:lnTo>
                  <a:lnTo>
                    <a:pt x="2113" y="845"/>
                  </a:lnTo>
                  <a:lnTo>
                    <a:pt x="2048" y="650"/>
                  </a:lnTo>
                  <a:lnTo>
                    <a:pt x="1950" y="455"/>
                  </a:lnTo>
                  <a:lnTo>
                    <a:pt x="1820" y="326"/>
                  </a:lnTo>
                  <a:lnTo>
                    <a:pt x="1658" y="196"/>
                  </a:lnTo>
                  <a:lnTo>
                    <a:pt x="1495" y="98"/>
                  </a:lnTo>
                  <a:lnTo>
                    <a:pt x="1268" y="33"/>
                  </a:lnTo>
                  <a:lnTo>
                    <a:pt x="1073"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9" name="Google Shape;1739;p29"/>
            <p:cNvSpPr/>
            <p:nvPr/>
          </p:nvSpPr>
          <p:spPr>
            <a:xfrm>
              <a:off x="289480" y="4476995"/>
              <a:ext cx="303421" cy="391327"/>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0" name="Google Shape;1740;p29"/>
            <p:cNvSpPr/>
            <p:nvPr/>
          </p:nvSpPr>
          <p:spPr>
            <a:xfrm>
              <a:off x="5057491"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1" name="Google Shape;1741;p29"/>
            <p:cNvSpPr/>
            <p:nvPr/>
          </p:nvSpPr>
          <p:spPr>
            <a:xfrm>
              <a:off x="5188288" y="4526164"/>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2" name="Google Shape;1742;p29"/>
            <p:cNvSpPr/>
            <p:nvPr/>
          </p:nvSpPr>
          <p:spPr>
            <a:xfrm>
              <a:off x="5320082"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3" name="Google Shape;1743;p29"/>
            <p:cNvSpPr/>
            <p:nvPr/>
          </p:nvSpPr>
          <p:spPr>
            <a:xfrm>
              <a:off x="5451909" y="4526164"/>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4" name="Google Shape;1744;p29"/>
            <p:cNvSpPr/>
            <p:nvPr/>
          </p:nvSpPr>
          <p:spPr>
            <a:xfrm>
              <a:off x="5582673"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5" name="Google Shape;1745;p29"/>
            <p:cNvSpPr/>
            <p:nvPr/>
          </p:nvSpPr>
          <p:spPr>
            <a:xfrm>
              <a:off x="7978450" y="46318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6" name="Google Shape;1746;p29"/>
            <p:cNvSpPr/>
            <p:nvPr/>
          </p:nvSpPr>
          <p:spPr>
            <a:xfrm>
              <a:off x="8093533" y="46318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7" name="Google Shape;1747;p29"/>
            <p:cNvSpPr/>
            <p:nvPr/>
          </p:nvSpPr>
          <p:spPr>
            <a:xfrm>
              <a:off x="8207553" y="46318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8" name="Google Shape;1748;p29"/>
            <p:cNvSpPr/>
            <p:nvPr/>
          </p:nvSpPr>
          <p:spPr>
            <a:xfrm>
              <a:off x="8322636" y="46318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9" name="Google Shape;1749;p29"/>
            <p:cNvSpPr/>
            <p:nvPr/>
          </p:nvSpPr>
          <p:spPr>
            <a:xfrm>
              <a:off x="8437718" y="46318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0" name="Google Shape;1750;p29"/>
            <p:cNvSpPr/>
            <p:nvPr/>
          </p:nvSpPr>
          <p:spPr>
            <a:xfrm>
              <a:off x="5057491"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1" name="Google Shape;1751;p29"/>
            <p:cNvSpPr/>
            <p:nvPr/>
          </p:nvSpPr>
          <p:spPr>
            <a:xfrm>
              <a:off x="5188288" y="4638124"/>
              <a:ext cx="52325" cy="51295"/>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2" name="Google Shape;1752;p29"/>
            <p:cNvSpPr/>
            <p:nvPr/>
          </p:nvSpPr>
          <p:spPr>
            <a:xfrm>
              <a:off x="5320082"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3" name="Google Shape;1753;p29"/>
            <p:cNvSpPr/>
            <p:nvPr/>
          </p:nvSpPr>
          <p:spPr>
            <a:xfrm>
              <a:off x="5451909" y="4638124"/>
              <a:ext cx="51295" cy="51295"/>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4" name="Google Shape;1754;p29"/>
            <p:cNvSpPr/>
            <p:nvPr/>
          </p:nvSpPr>
          <p:spPr>
            <a:xfrm>
              <a:off x="5582673"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5" name="Google Shape;1755;p29"/>
            <p:cNvSpPr/>
            <p:nvPr/>
          </p:nvSpPr>
          <p:spPr>
            <a:xfrm>
              <a:off x="7978450" y="47291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6" name="Google Shape;1756;p29"/>
            <p:cNvSpPr/>
            <p:nvPr/>
          </p:nvSpPr>
          <p:spPr>
            <a:xfrm>
              <a:off x="8093533" y="47291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7" name="Google Shape;1757;p29"/>
            <p:cNvSpPr/>
            <p:nvPr/>
          </p:nvSpPr>
          <p:spPr>
            <a:xfrm>
              <a:off x="8207553" y="47291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8" name="Google Shape;1758;p29"/>
            <p:cNvSpPr/>
            <p:nvPr/>
          </p:nvSpPr>
          <p:spPr>
            <a:xfrm>
              <a:off x="8322636" y="47291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9" name="Google Shape;1759;p29"/>
            <p:cNvSpPr/>
            <p:nvPr/>
          </p:nvSpPr>
          <p:spPr>
            <a:xfrm>
              <a:off x="8437718" y="47291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0" name="Google Shape;1760;p29"/>
            <p:cNvSpPr/>
            <p:nvPr/>
          </p:nvSpPr>
          <p:spPr>
            <a:xfrm>
              <a:off x="5057491"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1" name="Google Shape;1761;p29"/>
            <p:cNvSpPr/>
            <p:nvPr/>
          </p:nvSpPr>
          <p:spPr>
            <a:xfrm>
              <a:off x="5188288" y="4749021"/>
              <a:ext cx="52325" cy="51295"/>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2" name="Google Shape;1762;p29"/>
            <p:cNvSpPr/>
            <p:nvPr/>
          </p:nvSpPr>
          <p:spPr>
            <a:xfrm>
              <a:off x="5320082"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3" name="Google Shape;1763;p29"/>
            <p:cNvSpPr/>
            <p:nvPr/>
          </p:nvSpPr>
          <p:spPr>
            <a:xfrm>
              <a:off x="5451909" y="4749021"/>
              <a:ext cx="51295" cy="51295"/>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4" name="Google Shape;1764;p29"/>
            <p:cNvSpPr/>
            <p:nvPr/>
          </p:nvSpPr>
          <p:spPr>
            <a:xfrm>
              <a:off x="5582673"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5" name="Google Shape;1765;p29"/>
            <p:cNvSpPr/>
            <p:nvPr/>
          </p:nvSpPr>
          <p:spPr>
            <a:xfrm>
              <a:off x="7978450" y="48264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6" name="Google Shape;1766;p29"/>
            <p:cNvSpPr/>
            <p:nvPr/>
          </p:nvSpPr>
          <p:spPr>
            <a:xfrm>
              <a:off x="8093533" y="48264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7" name="Google Shape;1767;p29"/>
            <p:cNvSpPr/>
            <p:nvPr/>
          </p:nvSpPr>
          <p:spPr>
            <a:xfrm>
              <a:off x="8207553" y="48264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8" name="Google Shape;1768;p29"/>
            <p:cNvSpPr/>
            <p:nvPr/>
          </p:nvSpPr>
          <p:spPr>
            <a:xfrm>
              <a:off x="8322636" y="48264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9" name="Google Shape;1769;p29"/>
            <p:cNvSpPr/>
            <p:nvPr/>
          </p:nvSpPr>
          <p:spPr>
            <a:xfrm>
              <a:off x="8437718" y="48264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0" name="Google Shape;1770;p29"/>
            <p:cNvSpPr/>
            <p:nvPr/>
          </p:nvSpPr>
          <p:spPr>
            <a:xfrm>
              <a:off x="5057491"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1" name="Google Shape;1771;p29"/>
            <p:cNvSpPr/>
            <p:nvPr/>
          </p:nvSpPr>
          <p:spPr>
            <a:xfrm>
              <a:off x="5188288" y="4860948"/>
              <a:ext cx="52325" cy="51295"/>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2" name="Google Shape;1772;p29"/>
            <p:cNvSpPr/>
            <p:nvPr/>
          </p:nvSpPr>
          <p:spPr>
            <a:xfrm>
              <a:off x="5320082"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3" name="Google Shape;1773;p29"/>
            <p:cNvSpPr/>
            <p:nvPr/>
          </p:nvSpPr>
          <p:spPr>
            <a:xfrm>
              <a:off x="5451909" y="4860948"/>
              <a:ext cx="51295" cy="51295"/>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4" name="Google Shape;1774;p29"/>
            <p:cNvSpPr/>
            <p:nvPr/>
          </p:nvSpPr>
          <p:spPr>
            <a:xfrm>
              <a:off x="5582673"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5" name="Google Shape;1775;p29"/>
            <p:cNvSpPr/>
            <p:nvPr/>
          </p:nvSpPr>
          <p:spPr>
            <a:xfrm>
              <a:off x="6509785" y="4900033"/>
              <a:ext cx="442557" cy="443587"/>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6" name="Google Shape;1776;p29"/>
            <p:cNvSpPr/>
            <p:nvPr/>
          </p:nvSpPr>
          <p:spPr>
            <a:xfrm>
              <a:off x="5057491"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7" name="Google Shape;1777;p29"/>
            <p:cNvSpPr/>
            <p:nvPr/>
          </p:nvSpPr>
          <p:spPr>
            <a:xfrm>
              <a:off x="5188288" y="4971845"/>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8" name="Google Shape;1778;p29"/>
            <p:cNvSpPr/>
            <p:nvPr/>
          </p:nvSpPr>
          <p:spPr>
            <a:xfrm>
              <a:off x="5320082"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9" name="Google Shape;1779;p29"/>
            <p:cNvSpPr/>
            <p:nvPr/>
          </p:nvSpPr>
          <p:spPr>
            <a:xfrm>
              <a:off x="5451909" y="4971845"/>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0" name="Google Shape;1780;p29"/>
            <p:cNvSpPr/>
            <p:nvPr/>
          </p:nvSpPr>
          <p:spPr>
            <a:xfrm>
              <a:off x="5582673"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90377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9/10/2024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68082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0"/>
        <p:cNvGrpSpPr/>
        <p:nvPr/>
      </p:nvGrpSpPr>
      <p:grpSpPr>
        <a:xfrm>
          <a:off x="0" y="0"/>
          <a:ext cx="0" cy="0"/>
          <a:chOff x="0" y="0"/>
          <a:chExt cx="0" cy="0"/>
        </a:xfrm>
      </p:grpSpPr>
      <p:sp>
        <p:nvSpPr>
          <p:cNvPr id="211" name="Google Shape;211;p4"/>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12" name="Google Shape;212;p4"/>
          <p:cNvGrpSpPr/>
          <p:nvPr/>
        </p:nvGrpSpPr>
        <p:grpSpPr>
          <a:xfrm>
            <a:off x="-436883" y="-1311109"/>
            <a:ext cx="14511996" cy="7907969"/>
            <a:chOff x="-327663" y="-983332"/>
            <a:chExt cx="10883997" cy="5930977"/>
          </a:xfrm>
        </p:grpSpPr>
        <p:sp>
          <p:nvSpPr>
            <p:cNvPr id="213" name="Google Shape;213;p4"/>
            <p:cNvSpPr/>
            <p:nvPr/>
          </p:nvSpPr>
          <p:spPr>
            <a:xfrm flipH="1">
              <a:off x="8444078" y="-9833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rgbClr val="D1DF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 name="Google Shape;214;p4"/>
            <p:cNvSpPr/>
            <p:nvPr/>
          </p:nvSpPr>
          <p:spPr>
            <a:xfrm rot="-5400000" flipH="1">
              <a:off x="-801068" y="26695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7D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 name="Google Shape;215;p4"/>
            <p:cNvSpPr/>
            <p:nvPr/>
          </p:nvSpPr>
          <p:spPr>
            <a:xfrm flipH="1">
              <a:off x="2347630"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 name="Google Shape;216;p4"/>
            <p:cNvSpPr/>
            <p:nvPr/>
          </p:nvSpPr>
          <p:spPr>
            <a:xfrm flipH="1">
              <a:off x="5319137" y="47101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rgbClr val="00FFB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 name="Google Shape;217;p4"/>
            <p:cNvSpPr/>
            <p:nvPr/>
          </p:nvSpPr>
          <p:spPr>
            <a:xfrm flipH="1">
              <a:off x="130716" y="4005923"/>
              <a:ext cx="130796" cy="130796"/>
            </a:xfrm>
            <a:custGeom>
              <a:avLst/>
              <a:gdLst/>
              <a:ahLst/>
              <a:cxnLst/>
              <a:rect l="l" t="t" r="r" b="b"/>
              <a:pathLst>
                <a:path w="4062" h="4062" fill="none" extrusionOk="0">
                  <a:moveTo>
                    <a:pt x="4062" y="2048"/>
                  </a:moveTo>
                  <a:lnTo>
                    <a:pt x="4062" y="2048"/>
                  </a:lnTo>
                  <a:lnTo>
                    <a:pt x="4029" y="2242"/>
                  </a:lnTo>
                  <a:lnTo>
                    <a:pt x="3997" y="2437"/>
                  </a:lnTo>
                  <a:lnTo>
                    <a:pt x="3964" y="2632"/>
                  </a:lnTo>
                  <a:lnTo>
                    <a:pt x="3899" y="2827"/>
                  </a:lnTo>
                  <a:lnTo>
                    <a:pt x="3704" y="3185"/>
                  </a:lnTo>
                  <a:lnTo>
                    <a:pt x="3444" y="3477"/>
                  </a:lnTo>
                  <a:lnTo>
                    <a:pt x="3152" y="3737"/>
                  </a:lnTo>
                  <a:lnTo>
                    <a:pt x="2794" y="3899"/>
                  </a:lnTo>
                  <a:lnTo>
                    <a:pt x="2632" y="3964"/>
                  </a:lnTo>
                  <a:lnTo>
                    <a:pt x="2437" y="4029"/>
                  </a:lnTo>
                  <a:lnTo>
                    <a:pt x="2242" y="4062"/>
                  </a:lnTo>
                  <a:lnTo>
                    <a:pt x="2015" y="4062"/>
                  </a:lnTo>
                  <a:lnTo>
                    <a:pt x="2015" y="4062"/>
                  </a:lnTo>
                  <a:lnTo>
                    <a:pt x="1820" y="4062"/>
                  </a:lnTo>
                  <a:lnTo>
                    <a:pt x="1625" y="4029"/>
                  </a:lnTo>
                  <a:lnTo>
                    <a:pt x="1430" y="3964"/>
                  </a:lnTo>
                  <a:lnTo>
                    <a:pt x="1235" y="3899"/>
                  </a:lnTo>
                  <a:lnTo>
                    <a:pt x="878" y="3737"/>
                  </a:lnTo>
                  <a:lnTo>
                    <a:pt x="585" y="3477"/>
                  </a:lnTo>
                  <a:lnTo>
                    <a:pt x="325" y="3185"/>
                  </a:lnTo>
                  <a:lnTo>
                    <a:pt x="163" y="2827"/>
                  </a:lnTo>
                  <a:lnTo>
                    <a:pt x="65" y="2632"/>
                  </a:lnTo>
                  <a:lnTo>
                    <a:pt x="33" y="2437"/>
                  </a:lnTo>
                  <a:lnTo>
                    <a:pt x="0" y="2242"/>
                  </a:lnTo>
                  <a:lnTo>
                    <a:pt x="0" y="2048"/>
                  </a:lnTo>
                  <a:lnTo>
                    <a:pt x="0" y="2048"/>
                  </a:lnTo>
                  <a:lnTo>
                    <a:pt x="0" y="1820"/>
                  </a:lnTo>
                  <a:lnTo>
                    <a:pt x="33" y="1625"/>
                  </a:lnTo>
                  <a:lnTo>
                    <a:pt x="65" y="1430"/>
                  </a:lnTo>
                  <a:lnTo>
                    <a:pt x="163" y="1235"/>
                  </a:lnTo>
                  <a:lnTo>
                    <a:pt x="325" y="910"/>
                  </a:lnTo>
                  <a:lnTo>
                    <a:pt x="585" y="618"/>
                  </a:lnTo>
                  <a:lnTo>
                    <a:pt x="878" y="358"/>
                  </a:lnTo>
                  <a:lnTo>
                    <a:pt x="1235" y="163"/>
                  </a:lnTo>
                  <a:lnTo>
                    <a:pt x="1430" y="98"/>
                  </a:lnTo>
                  <a:lnTo>
                    <a:pt x="1625" y="33"/>
                  </a:lnTo>
                  <a:lnTo>
                    <a:pt x="1820" y="33"/>
                  </a:lnTo>
                  <a:lnTo>
                    <a:pt x="2015" y="1"/>
                  </a:lnTo>
                  <a:lnTo>
                    <a:pt x="2015" y="1"/>
                  </a:lnTo>
                  <a:lnTo>
                    <a:pt x="2242" y="33"/>
                  </a:lnTo>
                  <a:lnTo>
                    <a:pt x="2437" y="33"/>
                  </a:lnTo>
                  <a:lnTo>
                    <a:pt x="2632" y="98"/>
                  </a:lnTo>
                  <a:lnTo>
                    <a:pt x="2794" y="163"/>
                  </a:lnTo>
                  <a:lnTo>
                    <a:pt x="3152" y="358"/>
                  </a:lnTo>
                  <a:lnTo>
                    <a:pt x="3444" y="618"/>
                  </a:lnTo>
                  <a:lnTo>
                    <a:pt x="3704" y="910"/>
                  </a:lnTo>
                  <a:lnTo>
                    <a:pt x="3899" y="1235"/>
                  </a:lnTo>
                  <a:lnTo>
                    <a:pt x="3964" y="1430"/>
                  </a:lnTo>
                  <a:lnTo>
                    <a:pt x="3997" y="1625"/>
                  </a:lnTo>
                  <a:lnTo>
                    <a:pt x="4029" y="1820"/>
                  </a:lnTo>
                  <a:lnTo>
                    <a:pt x="4062" y="2048"/>
                  </a:lnTo>
                  <a:lnTo>
                    <a:pt x="4062" y="2048"/>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 name="Google Shape;218;p4"/>
            <p:cNvSpPr/>
            <p:nvPr/>
          </p:nvSpPr>
          <p:spPr>
            <a:xfrm flipH="1">
              <a:off x="9005617" y="1596209"/>
              <a:ext cx="45016" cy="45016"/>
            </a:xfrm>
            <a:custGeom>
              <a:avLst/>
              <a:gdLst/>
              <a:ahLst/>
              <a:cxnLst/>
              <a:rect l="l" t="t" r="r" b="b"/>
              <a:pathLst>
                <a:path w="1398" h="1398" extrusionOk="0">
                  <a:moveTo>
                    <a:pt x="715" y="1"/>
                  </a:moveTo>
                  <a:lnTo>
                    <a:pt x="585" y="33"/>
                  </a:lnTo>
                  <a:lnTo>
                    <a:pt x="455" y="66"/>
                  </a:lnTo>
                  <a:lnTo>
                    <a:pt x="325" y="131"/>
                  </a:lnTo>
                  <a:lnTo>
                    <a:pt x="228" y="228"/>
                  </a:lnTo>
                  <a:lnTo>
                    <a:pt x="131" y="326"/>
                  </a:lnTo>
                  <a:lnTo>
                    <a:pt x="66" y="423"/>
                  </a:lnTo>
                  <a:lnTo>
                    <a:pt x="33" y="553"/>
                  </a:lnTo>
                  <a:lnTo>
                    <a:pt x="1" y="716"/>
                  </a:lnTo>
                  <a:lnTo>
                    <a:pt x="33" y="846"/>
                  </a:lnTo>
                  <a:lnTo>
                    <a:pt x="66" y="976"/>
                  </a:lnTo>
                  <a:lnTo>
                    <a:pt x="131" y="1105"/>
                  </a:lnTo>
                  <a:lnTo>
                    <a:pt x="228" y="1203"/>
                  </a:lnTo>
                  <a:lnTo>
                    <a:pt x="325" y="1300"/>
                  </a:lnTo>
                  <a:lnTo>
                    <a:pt x="455" y="1365"/>
                  </a:lnTo>
                  <a:lnTo>
                    <a:pt x="585" y="1398"/>
                  </a:lnTo>
                  <a:lnTo>
                    <a:pt x="845" y="1398"/>
                  </a:lnTo>
                  <a:lnTo>
                    <a:pt x="975" y="1365"/>
                  </a:lnTo>
                  <a:lnTo>
                    <a:pt x="1105" y="1300"/>
                  </a:lnTo>
                  <a:lnTo>
                    <a:pt x="1203" y="1203"/>
                  </a:lnTo>
                  <a:lnTo>
                    <a:pt x="1300" y="1105"/>
                  </a:lnTo>
                  <a:lnTo>
                    <a:pt x="1365" y="976"/>
                  </a:lnTo>
                  <a:lnTo>
                    <a:pt x="1398" y="846"/>
                  </a:lnTo>
                  <a:lnTo>
                    <a:pt x="1398" y="716"/>
                  </a:lnTo>
                  <a:lnTo>
                    <a:pt x="1398" y="553"/>
                  </a:lnTo>
                  <a:lnTo>
                    <a:pt x="1365" y="423"/>
                  </a:lnTo>
                  <a:lnTo>
                    <a:pt x="1300"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 name="Google Shape;219;p4"/>
            <p:cNvSpPr/>
            <p:nvPr/>
          </p:nvSpPr>
          <p:spPr>
            <a:xfrm flipH="1">
              <a:off x="8890534" y="1596209"/>
              <a:ext cx="45016" cy="45016"/>
            </a:xfrm>
            <a:custGeom>
              <a:avLst/>
              <a:gdLst/>
              <a:ahLst/>
              <a:cxnLst/>
              <a:rect l="l" t="t" r="r" b="b"/>
              <a:pathLst>
                <a:path w="1398" h="1398" extrusionOk="0">
                  <a:moveTo>
                    <a:pt x="715" y="1"/>
                  </a:moveTo>
                  <a:lnTo>
                    <a:pt x="553" y="33"/>
                  </a:lnTo>
                  <a:lnTo>
                    <a:pt x="423" y="66"/>
                  </a:lnTo>
                  <a:lnTo>
                    <a:pt x="325" y="131"/>
                  </a:lnTo>
                  <a:lnTo>
                    <a:pt x="195" y="228"/>
                  </a:lnTo>
                  <a:lnTo>
                    <a:pt x="130" y="326"/>
                  </a:lnTo>
                  <a:lnTo>
                    <a:pt x="65" y="423"/>
                  </a:lnTo>
                  <a:lnTo>
                    <a:pt x="1" y="553"/>
                  </a:lnTo>
                  <a:lnTo>
                    <a:pt x="1" y="716"/>
                  </a:lnTo>
                  <a:lnTo>
                    <a:pt x="1" y="846"/>
                  </a:lnTo>
                  <a:lnTo>
                    <a:pt x="65" y="976"/>
                  </a:lnTo>
                  <a:lnTo>
                    <a:pt x="130" y="1105"/>
                  </a:lnTo>
                  <a:lnTo>
                    <a:pt x="195" y="1203"/>
                  </a:lnTo>
                  <a:lnTo>
                    <a:pt x="325" y="1300"/>
                  </a:lnTo>
                  <a:lnTo>
                    <a:pt x="423" y="1365"/>
                  </a:lnTo>
                  <a:lnTo>
                    <a:pt x="553" y="1398"/>
                  </a:lnTo>
                  <a:lnTo>
                    <a:pt x="845" y="1398"/>
                  </a:lnTo>
                  <a:lnTo>
                    <a:pt x="975" y="1365"/>
                  </a:lnTo>
                  <a:lnTo>
                    <a:pt x="1105" y="1300"/>
                  </a:lnTo>
                  <a:lnTo>
                    <a:pt x="1203" y="1203"/>
                  </a:lnTo>
                  <a:lnTo>
                    <a:pt x="1268" y="1105"/>
                  </a:lnTo>
                  <a:lnTo>
                    <a:pt x="1333" y="976"/>
                  </a:lnTo>
                  <a:lnTo>
                    <a:pt x="1398" y="846"/>
                  </a:lnTo>
                  <a:lnTo>
                    <a:pt x="1398" y="716"/>
                  </a:lnTo>
                  <a:lnTo>
                    <a:pt x="1398" y="553"/>
                  </a:lnTo>
                  <a:lnTo>
                    <a:pt x="1333" y="423"/>
                  </a:lnTo>
                  <a:lnTo>
                    <a:pt x="1268"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 name="Google Shape;220;p4"/>
            <p:cNvSpPr/>
            <p:nvPr/>
          </p:nvSpPr>
          <p:spPr>
            <a:xfrm flipH="1">
              <a:off x="8775452" y="1596209"/>
              <a:ext cx="45016" cy="45016"/>
            </a:xfrm>
            <a:custGeom>
              <a:avLst/>
              <a:gdLst/>
              <a:ahLst/>
              <a:cxnLst/>
              <a:rect l="l" t="t" r="r" b="b"/>
              <a:pathLst>
                <a:path w="1398" h="1398" extrusionOk="0">
                  <a:moveTo>
                    <a:pt x="683" y="1"/>
                  </a:moveTo>
                  <a:lnTo>
                    <a:pt x="553" y="33"/>
                  </a:lnTo>
                  <a:lnTo>
                    <a:pt x="423" y="66"/>
                  </a:lnTo>
                  <a:lnTo>
                    <a:pt x="293" y="131"/>
                  </a:lnTo>
                  <a:lnTo>
                    <a:pt x="195" y="228"/>
                  </a:lnTo>
                  <a:lnTo>
                    <a:pt x="98" y="326"/>
                  </a:lnTo>
                  <a:lnTo>
                    <a:pt x="33" y="423"/>
                  </a:lnTo>
                  <a:lnTo>
                    <a:pt x="0" y="553"/>
                  </a:lnTo>
                  <a:lnTo>
                    <a:pt x="0" y="716"/>
                  </a:lnTo>
                  <a:lnTo>
                    <a:pt x="0" y="846"/>
                  </a:lnTo>
                  <a:lnTo>
                    <a:pt x="33" y="976"/>
                  </a:lnTo>
                  <a:lnTo>
                    <a:pt x="98" y="1105"/>
                  </a:lnTo>
                  <a:lnTo>
                    <a:pt x="195" y="1203"/>
                  </a:lnTo>
                  <a:lnTo>
                    <a:pt x="293" y="1300"/>
                  </a:lnTo>
                  <a:lnTo>
                    <a:pt x="423" y="1365"/>
                  </a:lnTo>
                  <a:lnTo>
                    <a:pt x="553" y="1398"/>
                  </a:lnTo>
                  <a:lnTo>
                    <a:pt x="813" y="1398"/>
                  </a:lnTo>
                  <a:lnTo>
                    <a:pt x="943" y="1365"/>
                  </a:lnTo>
                  <a:lnTo>
                    <a:pt x="1073" y="1300"/>
                  </a:lnTo>
                  <a:lnTo>
                    <a:pt x="1170" y="1203"/>
                  </a:lnTo>
                  <a:lnTo>
                    <a:pt x="1268" y="1105"/>
                  </a:lnTo>
                  <a:lnTo>
                    <a:pt x="1333" y="976"/>
                  </a:lnTo>
                  <a:lnTo>
                    <a:pt x="1365" y="846"/>
                  </a:lnTo>
                  <a:lnTo>
                    <a:pt x="1397" y="716"/>
                  </a:lnTo>
                  <a:lnTo>
                    <a:pt x="1365" y="553"/>
                  </a:lnTo>
                  <a:lnTo>
                    <a:pt x="1333" y="423"/>
                  </a:lnTo>
                  <a:lnTo>
                    <a:pt x="1268" y="326"/>
                  </a:lnTo>
                  <a:lnTo>
                    <a:pt x="1170" y="228"/>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 name="Google Shape;221;p4"/>
            <p:cNvSpPr/>
            <p:nvPr/>
          </p:nvSpPr>
          <p:spPr>
            <a:xfrm flipH="1">
              <a:off x="8661431" y="1596209"/>
              <a:ext cx="45016" cy="45016"/>
            </a:xfrm>
            <a:custGeom>
              <a:avLst/>
              <a:gdLst/>
              <a:ahLst/>
              <a:cxnLst/>
              <a:rect l="l" t="t" r="r" b="b"/>
              <a:pathLst>
                <a:path w="1398" h="1398" extrusionOk="0">
                  <a:moveTo>
                    <a:pt x="716" y="1"/>
                  </a:moveTo>
                  <a:lnTo>
                    <a:pt x="553" y="33"/>
                  </a:lnTo>
                  <a:lnTo>
                    <a:pt x="423" y="66"/>
                  </a:lnTo>
                  <a:lnTo>
                    <a:pt x="326" y="131"/>
                  </a:lnTo>
                  <a:lnTo>
                    <a:pt x="196" y="228"/>
                  </a:lnTo>
                  <a:lnTo>
                    <a:pt x="131" y="326"/>
                  </a:lnTo>
                  <a:lnTo>
                    <a:pt x="66" y="423"/>
                  </a:lnTo>
                  <a:lnTo>
                    <a:pt x="33" y="553"/>
                  </a:lnTo>
                  <a:lnTo>
                    <a:pt x="1" y="716"/>
                  </a:lnTo>
                  <a:lnTo>
                    <a:pt x="33" y="846"/>
                  </a:lnTo>
                  <a:lnTo>
                    <a:pt x="66" y="976"/>
                  </a:lnTo>
                  <a:lnTo>
                    <a:pt x="131" y="1105"/>
                  </a:lnTo>
                  <a:lnTo>
                    <a:pt x="196" y="1203"/>
                  </a:lnTo>
                  <a:lnTo>
                    <a:pt x="326" y="1300"/>
                  </a:lnTo>
                  <a:lnTo>
                    <a:pt x="423" y="1365"/>
                  </a:lnTo>
                  <a:lnTo>
                    <a:pt x="553" y="1398"/>
                  </a:lnTo>
                  <a:lnTo>
                    <a:pt x="846" y="1398"/>
                  </a:lnTo>
                  <a:lnTo>
                    <a:pt x="976" y="1365"/>
                  </a:lnTo>
                  <a:lnTo>
                    <a:pt x="1105" y="1300"/>
                  </a:lnTo>
                  <a:lnTo>
                    <a:pt x="1203" y="1203"/>
                  </a:lnTo>
                  <a:lnTo>
                    <a:pt x="1300" y="1105"/>
                  </a:lnTo>
                  <a:lnTo>
                    <a:pt x="1365" y="976"/>
                  </a:lnTo>
                  <a:lnTo>
                    <a:pt x="1398" y="846"/>
                  </a:lnTo>
                  <a:lnTo>
                    <a:pt x="1398" y="716"/>
                  </a:lnTo>
                  <a:lnTo>
                    <a:pt x="1398" y="553"/>
                  </a:lnTo>
                  <a:lnTo>
                    <a:pt x="1365" y="423"/>
                  </a:lnTo>
                  <a:lnTo>
                    <a:pt x="1300" y="326"/>
                  </a:lnTo>
                  <a:lnTo>
                    <a:pt x="1203" y="228"/>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 name="Google Shape;222;p4"/>
            <p:cNvSpPr/>
            <p:nvPr/>
          </p:nvSpPr>
          <p:spPr>
            <a:xfrm flipH="1">
              <a:off x="8546349" y="1596209"/>
              <a:ext cx="45016" cy="45016"/>
            </a:xfrm>
            <a:custGeom>
              <a:avLst/>
              <a:gdLst/>
              <a:ahLst/>
              <a:cxnLst/>
              <a:rect l="l" t="t" r="r" b="b"/>
              <a:pathLst>
                <a:path w="1398" h="1398" extrusionOk="0">
                  <a:moveTo>
                    <a:pt x="683" y="1"/>
                  </a:moveTo>
                  <a:lnTo>
                    <a:pt x="553" y="33"/>
                  </a:lnTo>
                  <a:lnTo>
                    <a:pt x="423" y="66"/>
                  </a:lnTo>
                  <a:lnTo>
                    <a:pt x="293" y="131"/>
                  </a:lnTo>
                  <a:lnTo>
                    <a:pt x="196" y="228"/>
                  </a:lnTo>
                  <a:lnTo>
                    <a:pt x="98" y="326"/>
                  </a:lnTo>
                  <a:lnTo>
                    <a:pt x="33" y="423"/>
                  </a:lnTo>
                  <a:lnTo>
                    <a:pt x="1" y="553"/>
                  </a:lnTo>
                  <a:lnTo>
                    <a:pt x="1" y="716"/>
                  </a:lnTo>
                  <a:lnTo>
                    <a:pt x="1" y="846"/>
                  </a:lnTo>
                  <a:lnTo>
                    <a:pt x="33" y="976"/>
                  </a:lnTo>
                  <a:lnTo>
                    <a:pt x="98" y="1105"/>
                  </a:lnTo>
                  <a:lnTo>
                    <a:pt x="196" y="1203"/>
                  </a:lnTo>
                  <a:lnTo>
                    <a:pt x="293" y="1300"/>
                  </a:lnTo>
                  <a:lnTo>
                    <a:pt x="423" y="1365"/>
                  </a:lnTo>
                  <a:lnTo>
                    <a:pt x="553" y="1398"/>
                  </a:lnTo>
                  <a:lnTo>
                    <a:pt x="845" y="1398"/>
                  </a:lnTo>
                  <a:lnTo>
                    <a:pt x="975" y="1365"/>
                  </a:lnTo>
                  <a:lnTo>
                    <a:pt x="1073" y="1300"/>
                  </a:lnTo>
                  <a:lnTo>
                    <a:pt x="1170" y="1203"/>
                  </a:lnTo>
                  <a:lnTo>
                    <a:pt x="1268" y="1105"/>
                  </a:lnTo>
                  <a:lnTo>
                    <a:pt x="1333" y="976"/>
                  </a:lnTo>
                  <a:lnTo>
                    <a:pt x="1365" y="846"/>
                  </a:lnTo>
                  <a:lnTo>
                    <a:pt x="1398" y="716"/>
                  </a:lnTo>
                  <a:lnTo>
                    <a:pt x="1365" y="553"/>
                  </a:lnTo>
                  <a:lnTo>
                    <a:pt x="1333" y="423"/>
                  </a:lnTo>
                  <a:lnTo>
                    <a:pt x="1268" y="326"/>
                  </a:lnTo>
                  <a:lnTo>
                    <a:pt x="1170" y="228"/>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 name="Google Shape;223;p4"/>
            <p:cNvSpPr/>
            <p:nvPr/>
          </p:nvSpPr>
          <p:spPr>
            <a:xfrm flipH="1">
              <a:off x="9005617" y="1693517"/>
              <a:ext cx="45016" cy="45016"/>
            </a:xfrm>
            <a:custGeom>
              <a:avLst/>
              <a:gdLst/>
              <a:ahLst/>
              <a:cxnLst/>
              <a:rect l="l" t="t" r="r" b="b"/>
              <a:pathLst>
                <a:path w="1398" h="1398" extrusionOk="0">
                  <a:moveTo>
                    <a:pt x="715" y="0"/>
                  </a:moveTo>
                  <a:lnTo>
                    <a:pt x="585" y="33"/>
                  </a:lnTo>
                  <a:lnTo>
                    <a:pt x="455" y="65"/>
                  </a:lnTo>
                  <a:lnTo>
                    <a:pt x="325" y="130"/>
                  </a:lnTo>
                  <a:lnTo>
                    <a:pt x="228" y="228"/>
                  </a:lnTo>
                  <a:lnTo>
                    <a:pt x="131" y="325"/>
                  </a:lnTo>
                  <a:lnTo>
                    <a:pt x="66" y="423"/>
                  </a:lnTo>
                  <a:lnTo>
                    <a:pt x="33" y="553"/>
                  </a:lnTo>
                  <a:lnTo>
                    <a:pt x="1" y="715"/>
                  </a:lnTo>
                  <a:lnTo>
                    <a:pt x="33" y="845"/>
                  </a:lnTo>
                  <a:lnTo>
                    <a:pt x="66" y="975"/>
                  </a:lnTo>
                  <a:lnTo>
                    <a:pt x="131" y="1105"/>
                  </a:lnTo>
                  <a:lnTo>
                    <a:pt x="228" y="1203"/>
                  </a:lnTo>
                  <a:lnTo>
                    <a:pt x="325" y="1300"/>
                  </a:lnTo>
                  <a:lnTo>
                    <a:pt x="455" y="1365"/>
                  </a:lnTo>
                  <a:lnTo>
                    <a:pt x="585" y="1397"/>
                  </a:lnTo>
                  <a:lnTo>
                    <a:pt x="845" y="1397"/>
                  </a:lnTo>
                  <a:lnTo>
                    <a:pt x="975" y="1365"/>
                  </a:lnTo>
                  <a:lnTo>
                    <a:pt x="1105" y="1300"/>
                  </a:lnTo>
                  <a:lnTo>
                    <a:pt x="1203" y="1203"/>
                  </a:lnTo>
                  <a:lnTo>
                    <a:pt x="1300" y="1105"/>
                  </a:lnTo>
                  <a:lnTo>
                    <a:pt x="1365" y="975"/>
                  </a:lnTo>
                  <a:lnTo>
                    <a:pt x="1398" y="845"/>
                  </a:lnTo>
                  <a:lnTo>
                    <a:pt x="1398" y="715"/>
                  </a:lnTo>
                  <a:lnTo>
                    <a:pt x="1398" y="553"/>
                  </a:lnTo>
                  <a:lnTo>
                    <a:pt x="1365" y="423"/>
                  </a:lnTo>
                  <a:lnTo>
                    <a:pt x="1300" y="325"/>
                  </a:lnTo>
                  <a:lnTo>
                    <a:pt x="1203" y="228"/>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 name="Google Shape;224;p4"/>
            <p:cNvSpPr/>
            <p:nvPr/>
          </p:nvSpPr>
          <p:spPr>
            <a:xfrm flipH="1">
              <a:off x="8890534" y="1693517"/>
              <a:ext cx="45016" cy="45016"/>
            </a:xfrm>
            <a:custGeom>
              <a:avLst/>
              <a:gdLst/>
              <a:ahLst/>
              <a:cxnLst/>
              <a:rect l="l" t="t" r="r" b="b"/>
              <a:pathLst>
                <a:path w="1398" h="1398" extrusionOk="0">
                  <a:moveTo>
                    <a:pt x="715" y="0"/>
                  </a:moveTo>
                  <a:lnTo>
                    <a:pt x="553" y="33"/>
                  </a:lnTo>
                  <a:lnTo>
                    <a:pt x="423" y="65"/>
                  </a:lnTo>
                  <a:lnTo>
                    <a:pt x="325" y="130"/>
                  </a:lnTo>
                  <a:lnTo>
                    <a:pt x="195" y="228"/>
                  </a:lnTo>
                  <a:lnTo>
                    <a:pt x="130" y="325"/>
                  </a:lnTo>
                  <a:lnTo>
                    <a:pt x="65" y="423"/>
                  </a:lnTo>
                  <a:lnTo>
                    <a:pt x="1" y="553"/>
                  </a:lnTo>
                  <a:lnTo>
                    <a:pt x="1" y="715"/>
                  </a:lnTo>
                  <a:lnTo>
                    <a:pt x="1" y="845"/>
                  </a:lnTo>
                  <a:lnTo>
                    <a:pt x="65" y="975"/>
                  </a:lnTo>
                  <a:lnTo>
                    <a:pt x="130" y="1105"/>
                  </a:lnTo>
                  <a:lnTo>
                    <a:pt x="195" y="1203"/>
                  </a:lnTo>
                  <a:lnTo>
                    <a:pt x="325" y="1300"/>
                  </a:lnTo>
                  <a:lnTo>
                    <a:pt x="423" y="1365"/>
                  </a:lnTo>
                  <a:lnTo>
                    <a:pt x="553" y="1397"/>
                  </a:lnTo>
                  <a:lnTo>
                    <a:pt x="845" y="1397"/>
                  </a:lnTo>
                  <a:lnTo>
                    <a:pt x="975" y="1365"/>
                  </a:lnTo>
                  <a:lnTo>
                    <a:pt x="1105" y="1300"/>
                  </a:lnTo>
                  <a:lnTo>
                    <a:pt x="1203" y="1203"/>
                  </a:lnTo>
                  <a:lnTo>
                    <a:pt x="1268" y="1105"/>
                  </a:lnTo>
                  <a:lnTo>
                    <a:pt x="1333" y="975"/>
                  </a:lnTo>
                  <a:lnTo>
                    <a:pt x="1398" y="845"/>
                  </a:lnTo>
                  <a:lnTo>
                    <a:pt x="1398" y="715"/>
                  </a:lnTo>
                  <a:lnTo>
                    <a:pt x="1398" y="553"/>
                  </a:lnTo>
                  <a:lnTo>
                    <a:pt x="1333" y="423"/>
                  </a:lnTo>
                  <a:lnTo>
                    <a:pt x="1268" y="325"/>
                  </a:lnTo>
                  <a:lnTo>
                    <a:pt x="1203" y="228"/>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 name="Google Shape;225;p4"/>
            <p:cNvSpPr/>
            <p:nvPr/>
          </p:nvSpPr>
          <p:spPr>
            <a:xfrm flipH="1">
              <a:off x="8775452" y="1693517"/>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3"/>
                  </a:lnTo>
                  <a:lnTo>
                    <a:pt x="0" y="553"/>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7" y="715"/>
                  </a:lnTo>
                  <a:lnTo>
                    <a:pt x="1365" y="553"/>
                  </a:lnTo>
                  <a:lnTo>
                    <a:pt x="1333" y="423"/>
                  </a:lnTo>
                  <a:lnTo>
                    <a:pt x="1268" y="325"/>
                  </a:lnTo>
                  <a:lnTo>
                    <a:pt x="1170" y="228"/>
                  </a:lnTo>
                  <a:lnTo>
                    <a:pt x="1073" y="130"/>
                  </a:lnTo>
                  <a:lnTo>
                    <a:pt x="943" y="65"/>
                  </a:lnTo>
                  <a:lnTo>
                    <a:pt x="813"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 name="Google Shape;226;p4"/>
            <p:cNvSpPr/>
            <p:nvPr/>
          </p:nvSpPr>
          <p:spPr>
            <a:xfrm flipH="1">
              <a:off x="8661431" y="1693517"/>
              <a:ext cx="45016" cy="45016"/>
            </a:xfrm>
            <a:custGeom>
              <a:avLst/>
              <a:gdLst/>
              <a:ahLst/>
              <a:cxnLst/>
              <a:rect l="l" t="t" r="r" b="b"/>
              <a:pathLst>
                <a:path w="1398" h="1398" extrusionOk="0">
                  <a:moveTo>
                    <a:pt x="716" y="0"/>
                  </a:moveTo>
                  <a:lnTo>
                    <a:pt x="553" y="33"/>
                  </a:lnTo>
                  <a:lnTo>
                    <a:pt x="423" y="65"/>
                  </a:lnTo>
                  <a:lnTo>
                    <a:pt x="326" y="130"/>
                  </a:lnTo>
                  <a:lnTo>
                    <a:pt x="196" y="228"/>
                  </a:lnTo>
                  <a:lnTo>
                    <a:pt x="131" y="325"/>
                  </a:lnTo>
                  <a:lnTo>
                    <a:pt x="66" y="423"/>
                  </a:lnTo>
                  <a:lnTo>
                    <a:pt x="33" y="553"/>
                  </a:lnTo>
                  <a:lnTo>
                    <a:pt x="1" y="715"/>
                  </a:lnTo>
                  <a:lnTo>
                    <a:pt x="33" y="845"/>
                  </a:lnTo>
                  <a:lnTo>
                    <a:pt x="66" y="975"/>
                  </a:lnTo>
                  <a:lnTo>
                    <a:pt x="131" y="1105"/>
                  </a:lnTo>
                  <a:lnTo>
                    <a:pt x="196" y="1203"/>
                  </a:lnTo>
                  <a:lnTo>
                    <a:pt x="326" y="1300"/>
                  </a:lnTo>
                  <a:lnTo>
                    <a:pt x="423" y="1365"/>
                  </a:lnTo>
                  <a:lnTo>
                    <a:pt x="553" y="1397"/>
                  </a:lnTo>
                  <a:lnTo>
                    <a:pt x="846" y="1397"/>
                  </a:lnTo>
                  <a:lnTo>
                    <a:pt x="976" y="1365"/>
                  </a:lnTo>
                  <a:lnTo>
                    <a:pt x="1105" y="1300"/>
                  </a:lnTo>
                  <a:lnTo>
                    <a:pt x="1203" y="1203"/>
                  </a:lnTo>
                  <a:lnTo>
                    <a:pt x="1300" y="1105"/>
                  </a:lnTo>
                  <a:lnTo>
                    <a:pt x="1365" y="975"/>
                  </a:lnTo>
                  <a:lnTo>
                    <a:pt x="1398" y="845"/>
                  </a:lnTo>
                  <a:lnTo>
                    <a:pt x="1398" y="715"/>
                  </a:lnTo>
                  <a:lnTo>
                    <a:pt x="1398" y="553"/>
                  </a:lnTo>
                  <a:lnTo>
                    <a:pt x="1365" y="423"/>
                  </a:lnTo>
                  <a:lnTo>
                    <a:pt x="1300" y="325"/>
                  </a:lnTo>
                  <a:lnTo>
                    <a:pt x="1203" y="228"/>
                  </a:lnTo>
                  <a:lnTo>
                    <a:pt x="1105" y="130"/>
                  </a:lnTo>
                  <a:lnTo>
                    <a:pt x="976" y="65"/>
                  </a:lnTo>
                  <a:lnTo>
                    <a:pt x="846" y="33"/>
                  </a:lnTo>
                  <a:lnTo>
                    <a:pt x="716"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 name="Google Shape;227;p4"/>
            <p:cNvSpPr/>
            <p:nvPr/>
          </p:nvSpPr>
          <p:spPr>
            <a:xfrm flipH="1">
              <a:off x="8546349" y="1693517"/>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3"/>
                  </a:lnTo>
                  <a:lnTo>
                    <a:pt x="1" y="553"/>
                  </a:lnTo>
                  <a:lnTo>
                    <a:pt x="1" y="715"/>
                  </a:lnTo>
                  <a:lnTo>
                    <a:pt x="1" y="845"/>
                  </a:lnTo>
                  <a:lnTo>
                    <a:pt x="33" y="975"/>
                  </a:lnTo>
                  <a:lnTo>
                    <a:pt x="98" y="1105"/>
                  </a:lnTo>
                  <a:lnTo>
                    <a:pt x="196" y="1203"/>
                  </a:lnTo>
                  <a:lnTo>
                    <a:pt x="293" y="1300"/>
                  </a:lnTo>
                  <a:lnTo>
                    <a:pt x="423" y="1365"/>
                  </a:lnTo>
                  <a:lnTo>
                    <a:pt x="553" y="1397"/>
                  </a:lnTo>
                  <a:lnTo>
                    <a:pt x="845" y="1397"/>
                  </a:lnTo>
                  <a:lnTo>
                    <a:pt x="975" y="1365"/>
                  </a:lnTo>
                  <a:lnTo>
                    <a:pt x="1073" y="1300"/>
                  </a:lnTo>
                  <a:lnTo>
                    <a:pt x="1170" y="1203"/>
                  </a:lnTo>
                  <a:lnTo>
                    <a:pt x="1268" y="1105"/>
                  </a:lnTo>
                  <a:lnTo>
                    <a:pt x="1333" y="975"/>
                  </a:lnTo>
                  <a:lnTo>
                    <a:pt x="1365" y="845"/>
                  </a:lnTo>
                  <a:lnTo>
                    <a:pt x="1398" y="715"/>
                  </a:lnTo>
                  <a:lnTo>
                    <a:pt x="1365" y="553"/>
                  </a:lnTo>
                  <a:lnTo>
                    <a:pt x="1333" y="423"/>
                  </a:lnTo>
                  <a:lnTo>
                    <a:pt x="1268" y="325"/>
                  </a:lnTo>
                  <a:lnTo>
                    <a:pt x="1170" y="228"/>
                  </a:lnTo>
                  <a:lnTo>
                    <a:pt x="1073" y="130"/>
                  </a:lnTo>
                  <a:lnTo>
                    <a:pt x="975" y="65"/>
                  </a:lnTo>
                  <a:lnTo>
                    <a:pt x="845"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 name="Google Shape;228;p4"/>
            <p:cNvSpPr/>
            <p:nvPr/>
          </p:nvSpPr>
          <p:spPr>
            <a:xfrm flipH="1">
              <a:off x="9005617" y="1790794"/>
              <a:ext cx="45016" cy="45048"/>
            </a:xfrm>
            <a:custGeom>
              <a:avLst/>
              <a:gdLst/>
              <a:ahLst/>
              <a:cxnLst/>
              <a:rect l="l" t="t" r="r" b="b"/>
              <a:pathLst>
                <a:path w="1398" h="1399" extrusionOk="0">
                  <a:moveTo>
                    <a:pt x="715" y="1"/>
                  </a:moveTo>
                  <a:lnTo>
                    <a:pt x="585" y="33"/>
                  </a:lnTo>
                  <a:lnTo>
                    <a:pt x="455" y="66"/>
                  </a:lnTo>
                  <a:lnTo>
                    <a:pt x="325" y="131"/>
                  </a:lnTo>
                  <a:lnTo>
                    <a:pt x="228" y="228"/>
                  </a:lnTo>
                  <a:lnTo>
                    <a:pt x="131" y="326"/>
                  </a:lnTo>
                  <a:lnTo>
                    <a:pt x="66" y="423"/>
                  </a:lnTo>
                  <a:lnTo>
                    <a:pt x="33" y="553"/>
                  </a:lnTo>
                  <a:lnTo>
                    <a:pt x="1" y="716"/>
                  </a:lnTo>
                  <a:lnTo>
                    <a:pt x="33" y="846"/>
                  </a:lnTo>
                  <a:lnTo>
                    <a:pt x="66" y="976"/>
                  </a:lnTo>
                  <a:lnTo>
                    <a:pt x="131" y="1106"/>
                  </a:lnTo>
                  <a:lnTo>
                    <a:pt x="228" y="1203"/>
                  </a:lnTo>
                  <a:lnTo>
                    <a:pt x="325" y="1301"/>
                  </a:lnTo>
                  <a:lnTo>
                    <a:pt x="455" y="1366"/>
                  </a:lnTo>
                  <a:lnTo>
                    <a:pt x="585" y="1398"/>
                  </a:lnTo>
                  <a:lnTo>
                    <a:pt x="845" y="1398"/>
                  </a:lnTo>
                  <a:lnTo>
                    <a:pt x="975" y="1366"/>
                  </a:lnTo>
                  <a:lnTo>
                    <a:pt x="1105" y="1301"/>
                  </a:lnTo>
                  <a:lnTo>
                    <a:pt x="1203" y="1203"/>
                  </a:lnTo>
                  <a:lnTo>
                    <a:pt x="1300" y="1106"/>
                  </a:lnTo>
                  <a:lnTo>
                    <a:pt x="1365" y="976"/>
                  </a:lnTo>
                  <a:lnTo>
                    <a:pt x="1398" y="846"/>
                  </a:lnTo>
                  <a:lnTo>
                    <a:pt x="1398" y="716"/>
                  </a:lnTo>
                  <a:lnTo>
                    <a:pt x="1398" y="553"/>
                  </a:lnTo>
                  <a:lnTo>
                    <a:pt x="1365" y="423"/>
                  </a:lnTo>
                  <a:lnTo>
                    <a:pt x="1300"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 name="Google Shape;229;p4"/>
            <p:cNvSpPr/>
            <p:nvPr/>
          </p:nvSpPr>
          <p:spPr>
            <a:xfrm flipH="1">
              <a:off x="8890534" y="1790794"/>
              <a:ext cx="45016" cy="45048"/>
            </a:xfrm>
            <a:custGeom>
              <a:avLst/>
              <a:gdLst/>
              <a:ahLst/>
              <a:cxnLst/>
              <a:rect l="l" t="t" r="r" b="b"/>
              <a:pathLst>
                <a:path w="1398" h="1399" extrusionOk="0">
                  <a:moveTo>
                    <a:pt x="715" y="1"/>
                  </a:moveTo>
                  <a:lnTo>
                    <a:pt x="553" y="33"/>
                  </a:lnTo>
                  <a:lnTo>
                    <a:pt x="423" y="66"/>
                  </a:lnTo>
                  <a:lnTo>
                    <a:pt x="325" y="131"/>
                  </a:lnTo>
                  <a:lnTo>
                    <a:pt x="195" y="228"/>
                  </a:lnTo>
                  <a:lnTo>
                    <a:pt x="130" y="326"/>
                  </a:lnTo>
                  <a:lnTo>
                    <a:pt x="65" y="423"/>
                  </a:lnTo>
                  <a:lnTo>
                    <a:pt x="1" y="553"/>
                  </a:lnTo>
                  <a:lnTo>
                    <a:pt x="1" y="716"/>
                  </a:lnTo>
                  <a:lnTo>
                    <a:pt x="1" y="846"/>
                  </a:lnTo>
                  <a:lnTo>
                    <a:pt x="65" y="976"/>
                  </a:lnTo>
                  <a:lnTo>
                    <a:pt x="130" y="1106"/>
                  </a:lnTo>
                  <a:lnTo>
                    <a:pt x="195" y="1203"/>
                  </a:lnTo>
                  <a:lnTo>
                    <a:pt x="325" y="1301"/>
                  </a:lnTo>
                  <a:lnTo>
                    <a:pt x="423" y="1366"/>
                  </a:lnTo>
                  <a:lnTo>
                    <a:pt x="553" y="1398"/>
                  </a:lnTo>
                  <a:lnTo>
                    <a:pt x="845" y="1398"/>
                  </a:lnTo>
                  <a:lnTo>
                    <a:pt x="975" y="1366"/>
                  </a:lnTo>
                  <a:lnTo>
                    <a:pt x="1105" y="1301"/>
                  </a:lnTo>
                  <a:lnTo>
                    <a:pt x="1203" y="1203"/>
                  </a:lnTo>
                  <a:lnTo>
                    <a:pt x="1268" y="1106"/>
                  </a:lnTo>
                  <a:lnTo>
                    <a:pt x="1333" y="976"/>
                  </a:lnTo>
                  <a:lnTo>
                    <a:pt x="1398" y="846"/>
                  </a:lnTo>
                  <a:lnTo>
                    <a:pt x="1398" y="716"/>
                  </a:lnTo>
                  <a:lnTo>
                    <a:pt x="1398" y="553"/>
                  </a:lnTo>
                  <a:lnTo>
                    <a:pt x="1333" y="423"/>
                  </a:lnTo>
                  <a:lnTo>
                    <a:pt x="1268"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 name="Google Shape;230;p4"/>
            <p:cNvSpPr/>
            <p:nvPr/>
          </p:nvSpPr>
          <p:spPr>
            <a:xfrm flipH="1">
              <a:off x="8775452" y="1790794"/>
              <a:ext cx="45016" cy="45048"/>
            </a:xfrm>
            <a:custGeom>
              <a:avLst/>
              <a:gdLst/>
              <a:ahLst/>
              <a:cxnLst/>
              <a:rect l="l" t="t" r="r" b="b"/>
              <a:pathLst>
                <a:path w="1398" h="1399" extrusionOk="0">
                  <a:moveTo>
                    <a:pt x="683" y="1"/>
                  </a:moveTo>
                  <a:lnTo>
                    <a:pt x="553" y="33"/>
                  </a:lnTo>
                  <a:lnTo>
                    <a:pt x="423" y="66"/>
                  </a:lnTo>
                  <a:lnTo>
                    <a:pt x="293" y="131"/>
                  </a:lnTo>
                  <a:lnTo>
                    <a:pt x="195" y="228"/>
                  </a:lnTo>
                  <a:lnTo>
                    <a:pt x="98" y="326"/>
                  </a:lnTo>
                  <a:lnTo>
                    <a:pt x="33" y="423"/>
                  </a:lnTo>
                  <a:lnTo>
                    <a:pt x="0" y="553"/>
                  </a:lnTo>
                  <a:lnTo>
                    <a:pt x="0" y="716"/>
                  </a:lnTo>
                  <a:lnTo>
                    <a:pt x="0" y="846"/>
                  </a:lnTo>
                  <a:lnTo>
                    <a:pt x="33" y="976"/>
                  </a:lnTo>
                  <a:lnTo>
                    <a:pt x="98" y="1106"/>
                  </a:lnTo>
                  <a:lnTo>
                    <a:pt x="195" y="1203"/>
                  </a:lnTo>
                  <a:lnTo>
                    <a:pt x="293" y="1301"/>
                  </a:lnTo>
                  <a:lnTo>
                    <a:pt x="423" y="1366"/>
                  </a:lnTo>
                  <a:lnTo>
                    <a:pt x="553" y="1398"/>
                  </a:lnTo>
                  <a:lnTo>
                    <a:pt x="813" y="1398"/>
                  </a:lnTo>
                  <a:lnTo>
                    <a:pt x="943" y="1366"/>
                  </a:lnTo>
                  <a:lnTo>
                    <a:pt x="1073" y="1301"/>
                  </a:lnTo>
                  <a:lnTo>
                    <a:pt x="1170" y="1203"/>
                  </a:lnTo>
                  <a:lnTo>
                    <a:pt x="1268" y="1106"/>
                  </a:lnTo>
                  <a:lnTo>
                    <a:pt x="1333" y="976"/>
                  </a:lnTo>
                  <a:lnTo>
                    <a:pt x="1365" y="846"/>
                  </a:lnTo>
                  <a:lnTo>
                    <a:pt x="1397" y="716"/>
                  </a:lnTo>
                  <a:lnTo>
                    <a:pt x="1365" y="553"/>
                  </a:lnTo>
                  <a:lnTo>
                    <a:pt x="1333" y="423"/>
                  </a:lnTo>
                  <a:lnTo>
                    <a:pt x="1268" y="326"/>
                  </a:lnTo>
                  <a:lnTo>
                    <a:pt x="1170" y="228"/>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 name="Google Shape;231;p4"/>
            <p:cNvSpPr/>
            <p:nvPr/>
          </p:nvSpPr>
          <p:spPr>
            <a:xfrm flipH="1">
              <a:off x="8661431" y="1790794"/>
              <a:ext cx="45016" cy="45048"/>
            </a:xfrm>
            <a:custGeom>
              <a:avLst/>
              <a:gdLst/>
              <a:ahLst/>
              <a:cxnLst/>
              <a:rect l="l" t="t" r="r" b="b"/>
              <a:pathLst>
                <a:path w="1398" h="1399" extrusionOk="0">
                  <a:moveTo>
                    <a:pt x="716" y="1"/>
                  </a:moveTo>
                  <a:lnTo>
                    <a:pt x="553" y="33"/>
                  </a:lnTo>
                  <a:lnTo>
                    <a:pt x="423" y="66"/>
                  </a:lnTo>
                  <a:lnTo>
                    <a:pt x="326" y="131"/>
                  </a:lnTo>
                  <a:lnTo>
                    <a:pt x="196" y="228"/>
                  </a:lnTo>
                  <a:lnTo>
                    <a:pt x="131" y="326"/>
                  </a:lnTo>
                  <a:lnTo>
                    <a:pt x="66" y="423"/>
                  </a:lnTo>
                  <a:lnTo>
                    <a:pt x="33" y="553"/>
                  </a:lnTo>
                  <a:lnTo>
                    <a:pt x="1" y="716"/>
                  </a:lnTo>
                  <a:lnTo>
                    <a:pt x="33" y="846"/>
                  </a:lnTo>
                  <a:lnTo>
                    <a:pt x="66" y="976"/>
                  </a:lnTo>
                  <a:lnTo>
                    <a:pt x="131" y="1106"/>
                  </a:lnTo>
                  <a:lnTo>
                    <a:pt x="196" y="1203"/>
                  </a:lnTo>
                  <a:lnTo>
                    <a:pt x="326" y="1301"/>
                  </a:lnTo>
                  <a:lnTo>
                    <a:pt x="423" y="1366"/>
                  </a:lnTo>
                  <a:lnTo>
                    <a:pt x="553" y="1398"/>
                  </a:lnTo>
                  <a:lnTo>
                    <a:pt x="846" y="1398"/>
                  </a:lnTo>
                  <a:lnTo>
                    <a:pt x="976" y="1366"/>
                  </a:lnTo>
                  <a:lnTo>
                    <a:pt x="1105" y="1301"/>
                  </a:lnTo>
                  <a:lnTo>
                    <a:pt x="1203" y="1203"/>
                  </a:lnTo>
                  <a:lnTo>
                    <a:pt x="1300" y="1106"/>
                  </a:lnTo>
                  <a:lnTo>
                    <a:pt x="1365" y="976"/>
                  </a:lnTo>
                  <a:lnTo>
                    <a:pt x="1398" y="846"/>
                  </a:lnTo>
                  <a:lnTo>
                    <a:pt x="1398" y="716"/>
                  </a:lnTo>
                  <a:lnTo>
                    <a:pt x="1398" y="553"/>
                  </a:lnTo>
                  <a:lnTo>
                    <a:pt x="1365" y="423"/>
                  </a:lnTo>
                  <a:lnTo>
                    <a:pt x="1300" y="326"/>
                  </a:lnTo>
                  <a:lnTo>
                    <a:pt x="1203" y="228"/>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 name="Google Shape;232;p4"/>
            <p:cNvSpPr/>
            <p:nvPr/>
          </p:nvSpPr>
          <p:spPr>
            <a:xfrm flipH="1">
              <a:off x="8546349" y="1790794"/>
              <a:ext cx="45016" cy="45048"/>
            </a:xfrm>
            <a:custGeom>
              <a:avLst/>
              <a:gdLst/>
              <a:ahLst/>
              <a:cxnLst/>
              <a:rect l="l" t="t" r="r" b="b"/>
              <a:pathLst>
                <a:path w="1398" h="1399" extrusionOk="0">
                  <a:moveTo>
                    <a:pt x="683" y="1"/>
                  </a:moveTo>
                  <a:lnTo>
                    <a:pt x="553" y="33"/>
                  </a:lnTo>
                  <a:lnTo>
                    <a:pt x="423" y="66"/>
                  </a:lnTo>
                  <a:lnTo>
                    <a:pt x="293" y="131"/>
                  </a:lnTo>
                  <a:lnTo>
                    <a:pt x="196" y="228"/>
                  </a:lnTo>
                  <a:lnTo>
                    <a:pt x="98" y="326"/>
                  </a:lnTo>
                  <a:lnTo>
                    <a:pt x="33" y="423"/>
                  </a:lnTo>
                  <a:lnTo>
                    <a:pt x="1" y="553"/>
                  </a:lnTo>
                  <a:lnTo>
                    <a:pt x="1" y="716"/>
                  </a:lnTo>
                  <a:lnTo>
                    <a:pt x="1" y="846"/>
                  </a:lnTo>
                  <a:lnTo>
                    <a:pt x="33" y="976"/>
                  </a:lnTo>
                  <a:lnTo>
                    <a:pt x="98" y="1106"/>
                  </a:lnTo>
                  <a:lnTo>
                    <a:pt x="196" y="1203"/>
                  </a:lnTo>
                  <a:lnTo>
                    <a:pt x="293" y="1301"/>
                  </a:lnTo>
                  <a:lnTo>
                    <a:pt x="423" y="1366"/>
                  </a:lnTo>
                  <a:lnTo>
                    <a:pt x="553" y="1398"/>
                  </a:lnTo>
                  <a:lnTo>
                    <a:pt x="845" y="1398"/>
                  </a:lnTo>
                  <a:lnTo>
                    <a:pt x="975" y="1366"/>
                  </a:lnTo>
                  <a:lnTo>
                    <a:pt x="1073" y="1301"/>
                  </a:lnTo>
                  <a:lnTo>
                    <a:pt x="1170" y="1203"/>
                  </a:lnTo>
                  <a:lnTo>
                    <a:pt x="1268" y="1106"/>
                  </a:lnTo>
                  <a:lnTo>
                    <a:pt x="1333" y="976"/>
                  </a:lnTo>
                  <a:lnTo>
                    <a:pt x="1365" y="846"/>
                  </a:lnTo>
                  <a:lnTo>
                    <a:pt x="1398" y="716"/>
                  </a:lnTo>
                  <a:lnTo>
                    <a:pt x="1365" y="553"/>
                  </a:lnTo>
                  <a:lnTo>
                    <a:pt x="1333" y="423"/>
                  </a:lnTo>
                  <a:lnTo>
                    <a:pt x="1268" y="326"/>
                  </a:lnTo>
                  <a:lnTo>
                    <a:pt x="1170" y="228"/>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 name="Google Shape;233;p4"/>
            <p:cNvSpPr/>
            <p:nvPr/>
          </p:nvSpPr>
          <p:spPr>
            <a:xfrm flipH="1">
              <a:off x="9005617" y="1888102"/>
              <a:ext cx="45016" cy="45016"/>
            </a:xfrm>
            <a:custGeom>
              <a:avLst/>
              <a:gdLst/>
              <a:ahLst/>
              <a:cxnLst/>
              <a:rect l="l" t="t" r="r" b="b"/>
              <a:pathLst>
                <a:path w="1398" h="1398" extrusionOk="0">
                  <a:moveTo>
                    <a:pt x="715" y="1"/>
                  </a:moveTo>
                  <a:lnTo>
                    <a:pt x="585" y="33"/>
                  </a:lnTo>
                  <a:lnTo>
                    <a:pt x="455" y="66"/>
                  </a:lnTo>
                  <a:lnTo>
                    <a:pt x="325" y="130"/>
                  </a:lnTo>
                  <a:lnTo>
                    <a:pt x="228" y="195"/>
                  </a:lnTo>
                  <a:lnTo>
                    <a:pt x="131" y="325"/>
                  </a:lnTo>
                  <a:lnTo>
                    <a:pt x="66" y="423"/>
                  </a:lnTo>
                  <a:lnTo>
                    <a:pt x="33" y="553"/>
                  </a:lnTo>
                  <a:lnTo>
                    <a:pt x="1" y="715"/>
                  </a:lnTo>
                  <a:lnTo>
                    <a:pt x="33" y="845"/>
                  </a:lnTo>
                  <a:lnTo>
                    <a:pt x="66" y="975"/>
                  </a:lnTo>
                  <a:lnTo>
                    <a:pt x="131" y="1105"/>
                  </a:lnTo>
                  <a:lnTo>
                    <a:pt x="228" y="1203"/>
                  </a:lnTo>
                  <a:lnTo>
                    <a:pt x="325" y="1300"/>
                  </a:lnTo>
                  <a:lnTo>
                    <a:pt x="455" y="1333"/>
                  </a:lnTo>
                  <a:lnTo>
                    <a:pt x="585" y="1398"/>
                  </a:lnTo>
                  <a:lnTo>
                    <a:pt x="845" y="1398"/>
                  </a:lnTo>
                  <a:lnTo>
                    <a:pt x="975" y="1333"/>
                  </a:lnTo>
                  <a:lnTo>
                    <a:pt x="1105" y="1300"/>
                  </a:lnTo>
                  <a:lnTo>
                    <a:pt x="1203" y="1203"/>
                  </a:lnTo>
                  <a:lnTo>
                    <a:pt x="1300" y="1105"/>
                  </a:lnTo>
                  <a:lnTo>
                    <a:pt x="1365" y="975"/>
                  </a:lnTo>
                  <a:lnTo>
                    <a:pt x="1398" y="845"/>
                  </a:lnTo>
                  <a:lnTo>
                    <a:pt x="1398" y="715"/>
                  </a:lnTo>
                  <a:lnTo>
                    <a:pt x="1398" y="553"/>
                  </a:lnTo>
                  <a:lnTo>
                    <a:pt x="1365" y="423"/>
                  </a:lnTo>
                  <a:lnTo>
                    <a:pt x="1300" y="325"/>
                  </a:lnTo>
                  <a:lnTo>
                    <a:pt x="1203" y="195"/>
                  </a:lnTo>
                  <a:lnTo>
                    <a:pt x="1105" y="130"/>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 name="Google Shape;234;p4"/>
            <p:cNvSpPr/>
            <p:nvPr/>
          </p:nvSpPr>
          <p:spPr>
            <a:xfrm flipH="1">
              <a:off x="8890534" y="1888102"/>
              <a:ext cx="45016" cy="45016"/>
            </a:xfrm>
            <a:custGeom>
              <a:avLst/>
              <a:gdLst/>
              <a:ahLst/>
              <a:cxnLst/>
              <a:rect l="l" t="t" r="r" b="b"/>
              <a:pathLst>
                <a:path w="1398" h="1398" extrusionOk="0">
                  <a:moveTo>
                    <a:pt x="715" y="1"/>
                  </a:moveTo>
                  <a:lnTo>
                    <a:pt x="553" y="33"/>
                  </a:lnTo>
                  <a:lnTo>
                    <a:pt x="423" y="66"/>
                  </a:lnTo>
                  <a:lnTo>
                    <a:pt x="325" y="130"/>
                  </a:lnTo>
                  <a:lnTo>
                    <a:pt x="195" y="195"/>
                  </a:lnTo>
                  <a:lnTo>
                    <a:pt x="130" y="325"/>
                  </a:lnTo>
                  <a:lnTo>
                    <a:pt x="65" y="423"/>
                  </a:lnTo>
                  <a:lnTo>
                    <a:pt x="1" y="553"/>
                  </a:lnTo>
                  <a:lnTo>
                    <a:pt x="1" y="715"/>
                  </a:lnTo>
                  <a:lnTo>
                    <a:pt x="1" y="845"/>
                  </a:lnTo>
                  <a:lnTo>
                    <a:pt x="65" y="975"/>
                  </a:lnTo>
                  <a:lnTo>
                    <a:pt x="130" y="1105"/>
                  </a:lnTo>
                  <a:lnTo>
                    <a:pt x="195" y="1203"/>
                  </a:lnTo>
                  <a:lnTo>
                    <a:pt x="325" y="1300"/>
                  </a:lnTo>
                  <a:lnTo>
                    <a:pt x="423" y="1333"/>
                  </a:lnTo>
                  <a:lnTo>
                    <a:pt x="553" y="1398"/>
                  </a:lnTo>
                  <a:lnTo>
                    <a:pt x="845" y="1398"/>
                  </a:lnTo>
                  <a:lnTo>
                    <a:pt x="975" y="1333"/>
                  </a:lnTo>
                  <a:lnTo>
                    <a:pt x="1105" y="1300"/>
                  </a:lnTo>
                  <a:lnTo>
                    <a:pt x="1203" y="1203"/>
                  </a:lnTo>
                  <a:lnTo>
                    <a:pt x="1268" y="1105"/>
                  </a:lnTo>
                  <a:lnTo>
                    <a:pt x="1333" y="975"/>
                  </a:lnTo>
                  <a:lnTo>
                    <a:pt x="1398" y="845"/>
                  </a:lnTo>
                  <a:lnTo>
                    <a:pt x="1398" y="715"/>
                  </a:lnTo>
                  <a:lnTo>
                    <a:pt x="1398" y="553"/>
                  </a:lnTo>
                  <a:lnTo>
                    <a:pt x="1333" y="423"/>
                  </a:lnTo>
                  <a:lnTo>
                    <a:pt x="1268" y="325"/>
                  </a:lnTo>
                  <a:lnTo>
                    <a:pt x="1203" y="195"/>
                  </a:lnTo>
                  <a:lnTo>
                    <a:pt x="1105" y="130"/>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4"/>
            <p:cNvSpPr/>
            <p:nvPr/>
          </p:nvSpPr>
          <p:spPr>
            <a:xfrm flipH="1">
              <a:off x="8775452" y="1888102"/>
              <a:ext cx="45016" cy="45016"/>
            </a:xfrm>
            <a:custGeom>
              <a:avLst/>
              <a:gdLst/>
              <a:ahLst/>
              <a:cxnLst/>
              <a:rect l="l" t="t" r="r" b="b"/>
              <a:pathLst>
                <a:path w="1398" h="1398" extrusionOk="0">
                  <a:moveTo>
                    <a:pt x="683" y="1"/>
                  </a:moveTo>
                  <a:lnTo>
                    <a:pt x="553" y="33"/>
                  </a:lnTo>
                  <a:lnTo>
                    <a:pt x="423" y="66"/>
                  </a:lnTo>
                  <a:lnTo>
                    <a:pt x="293" y="130"/>
                  </a:lnTo>
                  <a:lnTo>
                    <a:pt x="195" y="195"/>
                  </a:lnTo>
                  <a:lnTo>
                    <a:pt x="98" y="325"/>
                  </a:lnTo>
                  <a:lnTo>
                    <a:pt x="33" y="423"/>
                  </a:lnTo>
                  <a:lnTo>
                    <a:pt x="0" y="553"/>
                  </a:lnTo>
                  <a:lnTo>
                    <a:pt x="0" y="715"/>
                  </a:lnTo>
                  <a:lnTo>
                    <a:pt x="0" y="845"/>
                  </a:lnTo>
                  <a:lnTo>
                    <a:pt x="33" y="975"/>
                  </a:lnTo>
                  <a:lnTo>
                    <a:pt x="98" y="1105"/>
                  </a:lnTo>
                  <a:lnTo>
                    <a:pt x="195" y="1203"/>
                  </a:lnTo>
                  <a:lnTo>
                    <a:pt x="293" y="1300"/>
                  </a:lnTo>
                  <a:lnTo>
                    <a:pt x="423" y="1333"/>
                  </a:lnTo>
                  <a:lnTo>
                    <a:pt x="553" y="1398"/>
                  </a:lnTo>
                  <a:lnTo>
                    <a:pt x="813" y="1398"/>
                  </a:lnTo>
                  <a:lnTo>
                    <a:pt x="943" y="1333"/>
                  </a:lnTo>
                  <a:lnTo>
                    <a:pt x="1073" y="1300"/>
                  </a:lnTo>
                  <a:lnTo>
                    <a:pt x="1170" y="1203"/>
                  </a:lnTo>
                  <a:lnTo>
                    <a:pt x="1268" y="1105"/>
                  </a:lnTo>
                  <a:lnTo>
                    <a:pt x="1333" y="975"/>
                  </a:lnTo>
                  <a:lnTo>
                    <a:pt x="1365" y="845"/>
                  </a:lnTo>
                  <a:lnTo>
                    <a:pt x="1397" y="715"/>
                  </a:lnTo>
                  <a:lnTo>
                    <a:pt x="1365" y="553"/>
                  </a:lnTo>
                  <a:lnTo>
                    <a:pt x="1333" y="423"/>
                  </a:lnTo>
                  <a:lnTo>
                    <a:pt x="1268" y="325"/>
                  </a:lnTo>
                  <a:lnTo>
                    <a:pt x="1170" y="195"/>
                  </a:lnTo>
                  <a:lnTo>
                    <a:pt x="1073" y="130"/>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 name="Google Shape;236;p4"/>
            <p:cNvSpPr/>
            <p:nvPr/>
          </p:nvSpPr>
          <p:spPr>
            <a:xfrm flipH="1">
              <a:off x="8661431" y="1888102"/>
              <a:ext cx="45016" cy="45016"/>
            </a:xfrm>
            <a:custGeom>
              <a:avLst/>
              <a:gdLst/>
              <a:ahLst/>
              <a:cxnLst/>
              <a:rect l="l" t="t" r="r" b="b"/>
              <a:pathLst>
                <a:path w="1398" h="1398" extrusionOk="0">
                  <a:moveTo>
                    <a:pt x="716" y="1"/>
                  </a:moveTo>
                  <a:lnTo>
                    <a:pt x="553" y="33"/>
                  </a:lnTo>
                  <a:lnTo>
                    <a:pt x="423" y="66"/>
                  </a:lnTo>
                  <a:lnTo>
                    <a:pt x="326" y="130"/>
                  </a:lnTo>
                  <a:lnTo>
                    <a:pt x="196" y="195"/>
                  </a:lnTo>
                  <a:lnTo>
                    <a:pt x="131" y="325"/>
                  </a:lnTo>
                  <a:lnTo>
                    <a:pt x="66" y="423"/>
                  </a:lnTo>
                  <a:lnTo>
                    <a:pt x="33" y="553"/>
                  </a:lnTo>
                  <a:lnTo>
                    <a:pt x="1" y="715"/>
                  </a:lnTo>
                  <a:lnTo>
                    <a:pt x="33" y="845"/>
                  </a:lnTo>
                  <a:lnTo>
                    <a:pt x="66" y="975"/>
                  </a:lnTo>
                  <a:lnTo>
                    <a:pt x="131" y="1105"/>
                  </a:lnTo>
                  <a:lnTo>
                    <a:pt x="196" y="1203"/>
                  </a:lnTo>
                  <a:lnTo>
                    <a:pt x="326" y="1300"/>
                  </a:lnTo>
                  <a:lnTo>
                    <a:pt x="423" y="1333"/>
                  </a:lnTo>
                  <a:lnTo>
                    <a:pt x="553" y="1398"/>
                  </a:lnTo>
                  <a:lnTo>
                    <a:pt x="846" y="1398"/>
                  </a:lnTo>
                  <a:lnTo>
                    <a:pt x="976" y="1333"/>
                  </a:lnTo>
                  <a:lnTo>
                    <a:pt x="1105" y="1300"/>
                  </a:lnTo>
                  <a:lnTo>
                    <a:pt x="1203" y="1203"/>
                  </a:lnTo>
                  <a:lnTo>
                    <a:pt x="1300" y="1105"/>
                  </a:lnTo>
                  <a:lnTo>
                    <a:pt x="1365" y="975"/>
                  </a:lnTo>
                  <a:lnTo>
                    <a:pt x="1398" y="845"/>
                  </a:lnTo>
                  <a:lnTo>
                    <a:pt x="1398" y="715"/>
                  </a:lnTo>
                  <a:lnTo>
                    <a:pt x="1398" y="553"/>
                  </a:lnTo>
                  <a:lnTo>
                    <a:pt x="1365" y="423"/>
                  </a:lnTo>
                  <a:lnTo>
                    <a:pt x="1300" y="325"/>
                  </a:lnTo>
                  <a:lnTo>
                    <a:pt x="1203" y="195"/>
                  </a:lnTo>
                  <a:lnTo>
                    <a:pt x="1105" y="130"/>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 name="Google Shape;237;p4"/>
            <p:cNvSpPr/>
            <p:nvPr/>
          </p:nvSpPr>
          <p:spPr>
            <a:xfrm flipH="1">
              <a:off x="8546349" y="1888102"/>
              <a:ext cx="45016" cy="45016"/>
            </a:xfrm>
            <a:custGeom>
              <a:avLst/>
              <a:gdLst/>
              <a:ahLst/>
              <a:cxnLst/>
              <a:rect l="l" t="t" r="r" b="b"/>
              <a:pathLst>
                <a:path w="1398" h="1398" extrusionOk="0">
                  <a:moveTo>
                    <a:pt x="683" y="1"/>
                  </a:moveTo>
                  <a:lnTo>
                    <a:pt x="553" y="33"/>
                  </a:lnTo>
                  <a:lnTo>
                    <a:pt x="423" y="66"/>
                  </a:lnTo>
                  <a:lnTo>
                    <a:pt x="293" y="130"/>
                  </a:lnTo>
                  <a:lnTo>
                    <a:pt x="196" y="195"/>
                  </a:lnTo>
                  <a:lnTo>
                    <a:pt x="98" y="325"/>
                  </a:lnTo>
                  <a:lnTo>
                    <a:pt x="33" y="423"/>
                  </a:lnTo>
                  <a:lnTo>
                    <a:pt x="1" y="553"/>
                  </a:lnTo>
                  <a:lnTo>
                    <a:pt x="1" y="715"/>
                  </a:lnTo>
                  <a:lnTo>
                    <a:pt x="1" y="845"/>
                  </a:lnTo>
                  <a:lnTo>
                    <a:pt x="33" y="975"/>
                  </a:lnTo>
                  <a:lnTo>
                    <a:pt x="98" y="1105"/>
                  </a:lnTo>
                  <a:lnTo>
                    <a:pt x="196" y="1203"/>
                  </a:lnTo>
                  <a:lnTo>
                    <a:pt x="293" y="1300"/>
                  </a:lnTo>
                  <a:lnTo>
                    <a:pt x="423" y="1333"/>
                  </a:lnTo>
                  <a:lnTo>
                    <a:pt x="553" y="1398"/>
                  </a:lnTo>
                  <a:lnTo>
                    <a:pt x="845" y="1398"/>
                  </a:lnTo>
                  <a:lnTo>
                    <a:pt x="975" y="1333"/>
                  </a:lnTo>
                  <a:lnTo>
                    <a:pt x="1073" y="1300"/>
                  </a:lnTo>
                  <a:lnTo>
                    <a:pt x="1170" y="1203"/>
                  </a:lnTo>
                  <a:lnTo>
                    <a:pt x="1268" y="1105"/>
                  </a:lnTo>
                  <a:lnTo>
                    <a:pt x="1333" y="975"/>
                  </a:lnTo>
                  <a:lnTo>
                    <a:pt x="1365" y="845"/>
                  </a:lnTo>
                  <a:lnTo>
                    <a:pt x="1398" y="715"/>
                  </a:lnTo>
                  <a:lnTo>
                    <a:pt x="1365" y="553"/>
                  </a:lnTo>
                  <a:lnTo>
                    <a:pt x="1333" y="423"/>
                  </a:lnTo>
                  <a:lnTo>
                    <a:pt x="1268" y="325"/>
                  </a:lnTo>
                  <a:lnTo>
                    <a:pt x="1170" y="195"/>
                  </a:lnTo>
                  <a:lnTo>
                    <a:pt x="1073" y="130"/>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4"/>
            <p:cNvSpPr/>
            <p:nvPr/>
          </p:nvSpPr>
          <p:spPr>
            <a:xfrm flipH="1">
              <a:off x="9005617" y="1985410"/>
              <a:ext cx="45016" cy="45016"/>
            </a:xfrm>
            <a:custGeom>
              <a:avLst/>
              <a:gdLst/>
              <a:ahLst/>
              <a:cxnLst/>
              <a:rect l="l" t="t" r="r" b="b"/>
              <a:pathLst>
                <a:path w="1398" h="1398" extrusionOk="0">
                  <a:moveTo>
                    <a:pt x="715" y="0"/>
                  </a:moveTo>
                  <a:lnTo>
                    <a:pt x="585" y="33"/>
                  </a:lnTo>
                  <a:lnTo>
                    <a:pt x="455" y="65"/>
                  </a:lnTo>
                  <a:lnTo>
                    <a:pt x="325" y="130"/>
                  </a:lnTo>
                  <a:lnTo>
                    <a:pt x="228" y="195"/>
                  </a:lnTo>
                  <a:lnTo>
                    <a:pt x="131" y="325"/>
                  </a:lnTo>
                  <a:lnTo>
                    <a:pt x="66" y="422"/>
                  </a:lnTo>
                  <a:lnTo>
                    <a:pt x="33" y="552"/>
                  </a:lnTo>
                  <a:lnTo>
                    <a:pt x="1" y="715"/>
                  </a:lnTo>
                  <a:lnTo>
                    <a:pt x="33" y="845"/>
                  </a:lnTo>
                  <a:lnTo>
                    <a:pt x="66" y="975"/>
                  </a:lnTo>
                  <a:lnTo>
                    <a:pt x="131" y="1105"/>
                  </a:lnTo>
                  <a:lnTo>
                    <a:pt x="228" y="1202"/>
                  </a:lnTo>
                  <a:lnTo>
                    <a:pt x="325" y="1300"/>
                  </a:lnTo>
                  <a:lnTo>
                    <a:pt x="455" y="1332"/>
                  </a:lnTo>
                  <a:lnTo>
                    <a:pt x="585" y="1397"/>
                  </a:lnTo>
                  <a:lnTo>
                    <a:pt x="845" y="1397"/>
                  </a:lnTo>
                  <a:lnTo>
                    <a:pt x="975" y="1332"/>
                  </a:lnTo>
                  <a:lnTo>
                    <a:pt x="1105" y="1300"/>
                  </a:lnTo>
                  <a:lnTo>
                    <a:pt x="1203" y="1202"/>
                  </a:lnTo>
                  <a:lnTo>
                    <a:pt x="1300" y="1105"/>
                  </a:lnTo>
                  <a:lnTo>
                    <a:pt x="1365" y="975"/>
                  </a:lnTo>
                  <a:lnTo>
                    <a:pt x="1398" y="845"/>
                  </a:lnTo>
                  <a:lnTo>
                    <a:pt x="1398" y="715"/>
                  </a:lnTo>
                  <a:lnTo>
                    <a:pt x="1398" y="552"/>
                  </a:lnTo>
                  <a:lnTo>
                    <a:pt x="1365" y="422"/>
                  </a:lnTo>
                  <a:lnTo>
                    <a:pt x="1300" y="325"/>
                  </a:lnTo>
                  <a:lnTo>
                    <a:pt x="1203" y="195"/>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 name="Google Shape;239;p4"/>
            <p:cNvSpPr/>
            <p:nvPr/>
          </p:nvSpPr>
          <p:spPr>
            <a:xfrm flipH="1">
              <a:off x="8890534" y="1985410"/>
              <a:ext cx="45016" cy="45016"/>
            </a:xfrm>
            <a:custGeom>
              <a:avLst/>
              <a:gdLst/>
              <a:ahLst/>
              <a:cxnLst/>
              <a:rect l="l" t="t" r="r" b="b"/>
              <a:pathLst>
                <a:path w="1398" h="1398" extrusionOk="0">
                  <a:moveTo>
                    <a:pt x="715" y="0"/>
                  </a:moveTo>
                  <a:lnTo>
                    <a:pt x="553" y="33"/>
                  </a:lnTo>
                  <a:lnTo>
                    <a:pt x="423" y="65"/>
                  </a:lnTo>
                  <a:lnTo>
                    <a:pt x="325" y="130"/>
                  </a:lnTo>
                  <a:lnTo>
                    <a:pt x="195" y="195"/>
                  </a:lnTo>
                  <a:lnTo>
                    <a:pt x="130" y="325"/>
                  </a:lnTo>
                  <a:lnTo>
                    <a:pt x="65" y="422"/>
                  </a:lnTo>
                  <a:lnTo>
                    <a:pt x="1" y="552"/>
                  </a:lnTo>
                  <a:lnTo>
                    <a:pt x="1" y="715"/>
                  </a:lnTo>
                  <a:lnTo>
                    <a:pt x="1" y="845"/>
                  </a:lnTo>
                  <a:lnTo>
                    <a:pt x="65" y="975"/>
                  </a:lnTo>
                  <a:lnTo>
                    <a:pt x="130" y="1105"/>
                  </a:lnTo>
                  <a:lnTo>
                    <a:pt x="195" y="1202"/>
                  </a:lnTo>
                  <a:lnTo>
                    <a:pt x="325" y="1300"/>
                  </a:lnTo>
                  <a:lnTo>
                    <a:pt x="423" y="1332"/>
                  </a:lnTo>
                  <a:lnTo>
                    <a:pt x="553" y="1397"/>
                  </a:lnTo>
                  <a:lnTo>
                    <a:pt x="845" y="1397"/>
                  </a:lnTo>
                  <a:lnTo>
                    <a:pt x="975" y="1332"/>
                  </a:lnTo>
                  <a:lnTo>
                    <a:pt x="1105" y="1300"/>
                  </a:lnTo>
                  <a:lnTo>
                    <a:pt x="1203" y="1202"/>
                  </a:lnTo>
                  <a:lnTo>
                    <a:pt x="1268" y="1105"/>
                  </a:lnTo>
                  <a:lnTo>
                    <a:pt x="1333" y="975"/>
                  </a:lnTo>
                  <a:lnTo>
                    <a:pt x="1398" y="845"/>
                  </a:lnTo>
                  <a:lnTo>
                    <a:pt x="1398" y="715"/>
                  </a:lnTo>
                  <a:lnTo>
                    <a:pt x="1398" y="552"/>
                  </a:lnTo>
                  <a:lnTo>
                    <a:pt x="1333" y="422"/>
                  </a:lnTo>
                  <a:lnTo>
                    <a:pt x="1268" y="325"/>
                  </a:lnTo>
                  <a:lnTo>
                    <a:pt x="1203" y="195"/>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 name="Google Shape;240;p4"/>
            <p:cNvSpPr/>
            <p:nvPr/>
          </p:nvSpPr>
          <p:spPr>
            <a:xfrm flipH="1">
              <a:off x="8775452" y="1985410"/>
              <a:ext cx="45016" cy="45016"/>
            </a:xfrm>
            <a:custGeom>
              <a:avLst/>
              <a:gdLst/>
              <a:ahLst/>
              <a:cxnLst/>
              <a:rect l="l" t="t" r="r" b="b"/>
              <a:pathLst>
                <a:path w="1398" h="1398" extrusionOk="0">
                  <a:moveTo>
                    <a:pt x="683" y="0"/>
                  </a:moveTo>
                  <a:lnTo>
                    <a:pt x="553" y="33"/>
                  </a:lnTo>
                  <a:lnTo>
                    <a:pt x="423" y="65"/>
                  </a:lnTo>
                  <a:lnTo>
                    <a:pt x="293" y="130"/>
                  </a:lnTo>
                  <a:lnTo>
                    <a:pt x="195" y="195"/>
                  </a:lnTo>
                  <a:lnTo>
                    <a:pt x="98" y="325"/>
                  </a:lnTo>
                  <a:lnTo>
                    <a:pt x="33" y="422"/>
                  </a:lnTo>
                  <a:lnTo>
                    <a:pt x="0" y="552"/>
                  </a:lnTo>
                  <a:lnTo>
                    <a:pt x="0" y="715"/>
                  </a:lnTo>
                  <a:lnTo>
                    <a:pt x="0" y="845"/>
                  </a:lnTo>
                  <a:lnTo>
                    <a:pt x="33" y="975"/>
                  </a:lnTo>
                  <a:lnTo>
                    <a:pt x="98" y="1105"/>
                  </a:lnTo>
                  <a:lnTo>
                    <a:pt x="195" y="1202"/>
                  </a:lnTo>
                  <a:lnTo>
                    <a:pt x="293" y="1300"/>
                  </a:lnTo>
                  <a:lnTo>
                    <a:pt x="423" y="1332"/>
                  </a:lnTo>
                  <a:lnTo>
                    <a:pt x="553" y="1397"/>
                  </a:lnTo>
                  <a:lnTo>
                    <a:pt x="813" y="1397"/>
                  </a:lnTo>
                  <a:lnTo>
                    <a:pt x="943" y="1332"/>
                  </a:lnTo>
                  <a:lnTo>
                    <a:pt x="1073" y="1300"/>
                  </a:lnTo>
                  <a:lnTo>
                    <a:pt x="1170" y="1202"/>
                  </a:lnTo>
                  <a:lnTo>
                    <a:pt x="1268" y="1105"/>
                  </a:lnTo>
                  <a:lnTo>
                    <a:pt x="1333" y="975"/>
                  </a:lnTo>
                  <a:lnTo>
                    <a:pt x="1365" y="845"/>
                  </a:lnTo>
                  <a:lnTo>
                    <a:pt x="1397" y="715"/>
                  </a:lnTo>
                  <a:lnTo>
                    <a:pt x="1365" y="552"/>
                  </a:lnTo>
                  <a:lnTo>
                    <a:pt x="1333" y="422"/>
                  </a:lnTo>
                  <a:lnTo>
                    <a:pt x="1268" y="325"/>
                  </a:lnTo>
                  <a:lnTo>
                    <a:pt x="1170" y="195"/>
                  </a:lnTo>
                  <a:lnTo>
                    <a:pt x="1073" y="130"/>
                  </a:lnTo>
                  <a:lnTo>
                    <a:pt x="943" y="65"/>
                  </a:lnTo>
                  <a:lnTo>
                    <a:pt x="813"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4"/>
            <p:cNvSpPr/>
            <p:nvPr/>
          </p:nvSpPr>
          <p:spPr>
            <a:xfrm flipH="1">
              <a:off x="8661431" y="1985410"/>
              <a:ext cx="45016" cy="45016"/>
            </a:xfrm>
            <a:custGeom>
              <a:avLst/>
              <a:gdLst/>
              <a:ahLst/>
              <a:cxnLst/>
              <a:rect l="l" t="t" r="r" b="b"/>
              <a:pathLst>
                <a:path w="1398" h="1398" extrusionOk="0">
                  <a:moveTo>
                    <a:pt x="716" y="0"/>
                  </a:moveTo>
                  <a:lnTo>
                    <a:pt x="553" y="33"/>
                  </a:lnTo>
                  <a:lnTo>
                    <a:pt x="423" y="65"/>
                  </a:lnTo>
                  <a:lnTo>
                    <a:pt x="326" y="130"/>
                  </a:lnTo>
                  <a:lnTo>
                    <a:pt x="196" y="195"/>
                  </a:lnTo>
                  <a:lnTo>
                    <a:pt x="131" y="325"/>
                  </a:lnTo>
                  <a:lnTo>
                    <a:pt x="66" y="422"/>
                  </a:lnTo>
                  <a:lnTo>
                    <a:pt x="33" y="552"/>
                  </a:lnTo>
                  <a:lnTo>
                    <a:pt x="1" y="715"/>
                  </a:lnTo>
                  <a:lnTo>
                    <a:pt x="33" y="845"/>
                  </a:lnTo>
                  <a:lnTo>
                    <a:pt x="66" y="975"/>
                  </a:lnTo>
                  <a:lnTo>
                    <a:pt x="131" y="1105"/>
                  </a:lnTo>
                  <a:lnTo>
                    <a:pt x="196" y="1202"/>
                  </a:lnTo>
                  <a:lnTo>
                    <a:pt x="326" y="1300"/>
                  </a:lnTo>
                  <a:lnTo>
                    <a:pt x="423" y="1332"/>
                  </a:lnTo>
                  <a:lnTo>
                    <a:pt x="553" y="1397"/>
                  </a:lnTo>
                  <a:lnTo>
                    <a:pt x="846" y="1397"/>
                  </a:lnTo>
                  <a:lnTo>
                    <a:pt x="976" y="1332"/>
                  </a:lnTo>
                  <a:lnTo>
                    <a:pt x="1105" y="1300"/>
                  </a:lnTo>
                  <a:lnTo>
                    <a:pt x="1203" y="1202"/>
                  </a:lnTo>
                  <a:lnTo>
                    <a:pt x="1300" y="1105"/>
                  </a:lnTo>
                  <a:lnTo>
                    <a:pt x="1365" y="975"/>
                  </a:lnTo>
                  <a:lnTo>
                    <a:pt x="1398" y="845"/>
                  </a:lnTo>
                  <a:lnTo>
                    <a:pt x="1398" y="715"/>
                  </a:lnTo>
                  <a:lnTo>
                    <a:pt x="1398" y="552"/>
                  </a:lnTo>
                  <a:lnTo>
                    <a:pt x="1365" y="422"/>
                  </a:lnTo>
                  <a:lnTo>
                    <a:pt x="1300" y="325"/>
                  </a:lnTo>
                  <a:lnTo>
                    <a:pt x="1203" y="195"/>
                  </a:lnTo>
                  <a:lnTo>
                    <a:pt x="1105" y="130"/>
                  </a:lnTo>
                  <a:lnTo>
                    <a:pt x="976" y="65"/>
                  </a:lnTo>
                  <a:lnTo>
                    <a:pt x="846" y="33"/>
                  </a:lnTo>
                  <a:lnTo>
                    <a:pt x="716"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 name="Google Shape;242;p4"/>
            <p:cNvSpPr/>
            <p:nvPr/>
          </p:nvSpPr>
          <p:spPr>
            <a:xfrm flipH="1">
              <a:off x="8546349" y="1985410"/>
              <a:ext cx="45016" cy="45016"/>
            </a:xfrm>
            <a:custGeom>
              <a:avLst/>
              <a:gdLst/>
              <a:ahLst/>
              <a:cxnLst/>
              <a:rect l="l" t="t" r="r" b="b"/>
              <a:pathLst>
                <a:path w="1398" h="1398" extrusionOk="0">
                  <a:moveTo>
                    <a:pt x="683" y="0"/>
                  </a:moveTo>
                  <a:lnTo>
                    <a:pt x="553" y="33"/>
                  </a:lnTo>
                  <a:lnTo>
                    <a:pt x="423" y="65"/>
                  </a:lnTo>
                  <a:lnTo>
                    <a:pt x="293" y="130"/>
                  </a:lnTo>
                  <a:lnTo>
                    <a:pt x="196" y="195"/>
                  </a:lnTo>
                  <a:lnTo>
                    <a:pt x="98" y="325"/>
                  </a:lnTo>
                  <a:lnTo>
                    <a:pt x="33" y="422"/>
                  </a:lnTo>
                  <a:lnTo>
                    <a:pt x="1" y="552"/>
                  </a:lnTo>
                  <a:lnTo>
                    <a:pt x="1" y="715"/>
                  </a:lnTo>
                  <a:lnTo>
                    <a:pt x="1" y="845"/>
                  </a:lnTo>
                  <a:lnTo>
                    <a:pt x="33" y="975"/>
                  </a:lnTo>
                  <a:lnTo>
                    <a:pt x="98" y="1105"/>
                  </a:lnTo>
                  <a:lnTo>
                    <a:pt x="196" y="1202"/>
                  </a:lnTo>
                  <a:lnTo>
                    <a:pt x="293" y="1300"/>
                  </a:lnTo>
                  <a:lnTo>
                    <a:pt x="423" y="1332"/>
                  </a:lnTo>
                  <a:lnTo>
                    <a:pt x="553" y="1397"/>
                  </a:lnTo>
                  <a:lnTo>
                    <a:pt x="845" y="1397"/>
                  </a:lnTo>
                  <a:lnTo>
                    <a:pt x="975" y="1332"/>
                  </a:lnTo>
                  <a:lnTo>
                    <a:pt x="1073" y="1300"/>
                  </a:lnTo>
                  <a:lnTo>
                    <a:pt x="1170" y="1202"/>
                  </a:lnTo>
                  <a:lnTo>
                    <a:pt x="1268" y="1105"/>
                  </a:lnTo>
                  <a:lnTo>
                    <a:pt x="1333" y="975"/>
                  </a:lnTo>
                  <a:lnTo>
                    <a:pt x="1365" y="845"/>
                  </a:lnTo>
                  <a:lnTo>
                    <a:pt x="1398" y="715"/>
                  </a:lnTo>
                  <a:lnTo>
                    <a:pt x="1365" y="552"/>
                  </a:lnTo>
                  <a:lnTo>
                    <a:pt x="1333" y="422"/>
                  </a:lnTo>
                  <a:lnTo>
                    <a:pt x="1268" y="325"/>
                  </a:lnTo>
                  <a:lnTo>
                    <a:pt x="1170" y="195"/>
                  </a:lnTo>
                  <a:lnTo>
                    <a:pt x="1073" y="130"/>
                  </a:lnTo>
                  <a:lnTo>
                    <a:pt x="975" y="65"/>
                  </a:lnTo>
                  <a:lnTo>
                    <a:pt x="845"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 name="Google Shape;243;p4"/>
            <p:cNvSpPr/>
            <p:nvPr/>
          </p:nvSpPr>
          <p:spPr>
            <a:xfrm flipH="1">
              <a:off x="9005617" y="2082687"/>
              <a:ext cx="45016" cy="45016"/>
            </a:xfrm>
            <a:custGeom>
              <a:avLst/>
              <a:gdLst/>
              <a:ahLst/>
              <a:cxnLst/>
              <a:rect l="l" t="t" r="r" b="b"/>
              <a:pathLst>
                <a:path w="1398" h="1398" extrusionOk="0">
                  <a:moveTo>
                    <a:pt x="715" y="1"/>
                  </a:moveTo>
                  <a:lnTo>
                    <a:pt x="585" y="33"/>
                  </a:lnTo>
                  <a:lnTo>
                    <a:pt x="455" y="66"/>
                  </a:lnTo>
                  <a:lnTo>
                    <a:pt x="325" y="131"/>
                  </a:lnTo>
                  <a:lnTo>
                    <a:pt x="228" y="196"/>
                  </a:lnTo>
                  <a:lnTo>
                    <a:pt x="131" y="326"/>
                  </a:lnTo>
                  <a:lnTo>
                    <a:pt x="66" y="423"/>
                  </a:lnTo>
                  <a:lnTo>
                    <a:pt x="33" y="553"/>
                  </a:lnTo>
                  <a:lnTo>
                    <a:pt x="1" y="715"/>
                  </a:lnTo>
                  <a:lnTo>
                    <a:pt x="33" y="845"/>
                  </a:lnTo>
                  <a:lnTo>
                    <a:pt x="66" y="975"/>
                  </a:lnTo>
                  <a:lnTo>
                    <a:pt x="131" y="1105"/>
                  </a:lnTo>
                  <a:lnTo>
                    <a:pt x="228" y="1203"/>
                  </a:lnTo>
                  <a:lnTo>
                    <a:pt x="325" y="1268"/>
                  </a:lnTo>
                  <a:lnTo>
                    <a:pt x="455" y="1333"/>
                  </a:lnTo>
                  <a:lnTo>
                    <a:pt x="585" y="1398"/>
                  </a:lnTo>
                  <a:lnTo>
                    <a:pt x="845" y="1398"/>
                  </a:lnTo>
                  <a:lnTo>
                    <a:pt x="975" y="1333"/>
                  </a:lnTo>
                  <a:lnTo>
                    <a:pt x="1105" y="1268"/>
                  </a:lnTo>
                  <a:lnTo>
                    <a:pt x="1203" y="1203"/>
                  </a:lnTo>
                  <a:lnTo>
                    <a:pt x="1300" y="1105"/>
                  </a:lnTo>
                  <a:lnTo>
                    <a:pt x="1365" y="975"/>
                  </a:lnTo>
                  <a:lnTo>
                    <a:pt x="1398" y="845"/>
                  </a:lnTo>
                  <a:lnTo>
                    <a:pt x="1398" y="715"/>
                  </a:lnTo>
                  <a:lnTo>
                    <a:pt x="1398" y="553"/>
                  </a:lnTo>
                  <a:lnTo>
                    <a:pt x="1365" y="423"/>
                  </a:lnTo>
                  <a:lnTo>
                    <a:pt x="1300" y="326"/>
                  </a:lnTo>
                  <a:lnTo>
                    <a:pt x="1203" y="196"/>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4"/>
            <p:cNvSpPr/>
            <p:nvPr/>
          </p:nvSpPr>
          <p:spPr>
            <a:xfrm flipH="1">
              <a:off x="8890534" y="2082687"/>
              <a:ext cx="45016" cy="45016"/>
            </a:xfrm>
            <a:custGeom>
              <a:avLst/>
              <a:gdLst/>
              <a:ahLst/>
              <a:cxnLst/>
              <a:rect l="l" t="t" r="r" b="b"/>
              <a:pathLst>
                <a:path w="1398" h="1398" extrusionOk="0">
                  <a:moveTo>
                    <a:pt x="715" y="1"/>
                  </a:moveTo>
                  <a:lnTo>
                    <a:pt x="553" y="33"/>
                  </a:lnTo>
                  <a:lnTo>
                    <a:pt x="423" y="66"/>
                  </a:lnTo>
                  <a:lnTo>
                    <a:pt x="325" y="131"/>
                  </a:lnTo>
                  <a:lnTo>
                    <a:pt x="195" y="196"/>
                  </a:lnTo>
                  <a:lnTo>
                    <a:pt x="130" y="326"/>
                  </a:lnTo>
                  <a:lnTo>
                    <a:pt x="65" y="423"/>
                  </a:lnTo>
                  <a:lnTo>
                    <a:pt x="1" y="553"/>
                  </a:lnTo>
                  <a:lnTo>
                    <a:pt x="1" y="715"/>
                  </a:lnTo>
                  <a:lnTo>
                    <a:pt x="1" y="845"/>
                  </a:lnTo>
                  <a:lnTo>
                    <a:pt x="65" y="975"/>
                  </a:lnTo>
                  <a:lnTo>
                    <a:pt x="130" y="1105"/>
                  </a:lnTo>
                  <a:lnTo>
                    <a:pt x="195" y="1203"/>
                  </a:lnTo>
                  <a:lnTo>
                    <a:pt x="325" y="1268"/>
                  </a:lnTo>
                  <a:lnTo>
                    <a:pt x="423" y="1333"/>
                  </a:lnTo>
                  <a:lnTo>
                    <a:pt x="553" y="1398"/>
                  </a:lnTo>
                  <a:lnTo>
                    <a:pt x="845" y="1398"/>
                  </a:lnTo>
                  <a:lnTo>
                    <a:pt x="975" y="1333"/>
                  </a:lnTo>
                  <a:lnTo>
                    <a:pt x="1105" y="1268"/>
                  </a:lnTo>
                  <a:lnTo>
                    <a:pt x="1203" y="1203"/>
                  </a:lnTo>
                  <a:lnTo>
                    <a:pt x="1268" y="1105"/>
                  </a:lnTo>
                  <a:lnTo>
                    <a:pt x="1333" y="975"/>
                  </a:lnTo>
                  <a:lnTo>
                    <a:pt x="1398" y="845"/>
                  </a:lnTo>
                  <a:lnTo>
                    <a:pt x="1398" y="715"/>
                  </a:lnTo>
                  <a:lnTo>
                    <a:pt x="1398" y="553"/>
                  </a:lnTo>
                  <a:lnTo>
                    <a:pt x="1333" y="423"/>
                  </a:lnTo>
                  <a:lnTo>
                    <a:pt x="1268" y="326"/>
                  </a:lnTo>
                  <a:lnTo>
                    <a:pt x="1203" y="196"/>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 name="Google Shape;245;p4"/>
            <p:cNvSpPr/>
            <p:nvPr/>
          </p:nvSpPr>
          <p:spPr>
            <a:xfrm flipH="1">
              <a:off x="8775452" y="2082687"/>
              <a:ext cx="45016" cy="45016"/>
            </a:xfrm>
            <a:custGeom>
              <a:avLst/>
              <a:gdLst/>
              <a:ahLst/>
              <a:cxnLst/>
              <a:rect l="l" t="t" r="r" b="b"/>
              <a:pathLst>
                <a:path w="1398" h="1398" extrusionOk="0">
                  <a:moveTo>
                    <a:pt x="683" y="1"/>
                  </a:moveTo>
                  <a:lnTo>
                    <a:pt x="553" y="33"/>
                  </a:lnTo>
                  <a:lnTo>
                    <a:pt x="423" y="66"/>
                  </a:lnTo>
                  <a:lnTo>
                    <a:pt x="293" y="131"/>
                  </a:lnTo>
                  <a:lnTo>
                    <a:pt x="195" y="196"/>
                  </a:lnTo>
                  <a:lnTo>
                    <a:pt x="98" y="326"/>
                  </a:lnTo>
                  <a:lnTo>
                    <a:pt x="33" y="423"/>
                  </a:lnTo>
                  <a:lnTo>
                    <a:pt x="0" y="553"/>
                  </a:lnTo>
                  <a:lnTo>
                    <a:pt x="0" y="715"/>
                  </a:lnTo>
                  <a:lnTo>
                    <a:pt x="0" y="845"/>
                  </a:lnTo>
                  <a:lnTo>
                    <a:pt x="33" y="975"/>
                  </a:lnTo>
                  <a:lnTo>
                    <a:pt x="98" y="1105"/>
                  </a:lnTo>
                  <a:lnTo>
                    <a:pt x="195" y="1203"/>
                  </a:lnTo>
                  <a:lnTo>
                    <a:pt x="293" y="1268"/>
                  </a:lnTo>
                  <a:lnTo>
                    <a:pt x="423" y="1333"/>
                  </a:lnTo>
                  <a:lnTo>
                    <a:pt x="553" y="1398"/>
                  </a:lnTo>
                  <a:lnTo>
                    <a:pt x="813" y="1398"/>
                  </a:lnTo>
                  <a:lnTo>
                    <a:pt x="943" y="1333"/>
                  </a:lnTo>
                  <a:lnTo>
                    <a:pt x="1073" y="1268"/>
                  </a:lnTo>
                  <a:lnTo>
                    <a:pt x="1170" y="1203"/>
                  </a:lnTo>
                  <a:lnTo>
                    <a:pt x="1268" y="1105"/>
                  </a:lnTo>
                  <a:lnTo>
                    <a:pt x="1333" y="975"/>
                  </a:lnTo>
                  <a:lnTo>
                    <a:pt x="1365" y="845"/>
                  </a:lnTo>
                  <a:lnTo>
                    <a:pt x="1397" y="715"/>
                  </a:lnTo>
                  <a:lnTo>
                    <a:pt x="1365" y="553"/>
                  </a:lnTo>
                  <a:lnTo>
                    <a:pt x="1333" y="423"/>
                  </a:lnTo>
                  <a:lnTo>
                    <a:pt x="1268" y="326"/>
                  </a:lnTo>
                  <a:lnTo>
                    <a:pt x="1170" y="196"/>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 name="Google Shape;246;p4"/>
            <p:cNvSpPr/>
            <p:nvPr/>
          </p:nvSpPr>
          <p:spPr>
            <a:xfrm flipH="1">
              <a:off x="8661431" y="2082687"/>
              <a:ext cx="45016" cy="45016"/>
            </a:xfrm>
            <a:custGeom>
              <a:avLst/>
              <a:gdLst/>
              <a:ahLst/>
              <a:cxnLst/>
              <a:rect l="l" t="t" r="r" b="b"/>
              <a:pathLst>
                <a:path w="1398" h="1398" extrusionOk="0">
                  <a:moveTo>
                    <a:pt x="716" y="1"/>
                  </a:moveTo>
                  <a:lnTo>
                    <a:pt x="553" y="33"/>
                  </a:lnTo>
                  <a:lnTo>
                    <a:pt x="423" y="66"/>
                  </a:lnTo>
                  <a:lnTo>
                    <a:pt x="326" y="131"/>
                  </a:lnTo>
                  <a:lnTo>
                    <a:pt x="196" y="196"/>
                  </a:lnTo>
                  <a:lnTo>
                    <a:pt x="131" y="326"/>
                  </a:lnTo>
                  <a:lnTo>
                    <a:pt x="66" y="423"/>
                  </a:lnTo>
                  <a:lnTo>
                    <a:pt x="33" y="553"/>
                  </a:lnTo>
                  <a:lnTo>
                    <a:pt x="1" y="715"/>
                  </a:lnTo>
                  <a:lnTo>
                    <a:pt x="33" y="845"/>
                  </a:lnTo>
                  <a:lnTo>
                    <a:pt x="66" y="975"/>
                  </a:lnTo>
                  <a:lnTo>
                    <a:pt x="131" y="1105"/>
                  </a:lnTo>
                  <a:lnTo>
                    <a:pt x="196" y="1203"/>
                  </a:lnTo>
                  <a:lnTo>
                    <a:pt x="326" y="1268"/>
                  </a:lnTo>
                  <a:lnTo>
                    <a:pt x="423" y="1333"/>
                  </a:lnTo>
                  <a:lnTo>
                    <a:pt x="553" y="1398"/>
                  </a:lnTo>
                  <a:lnTo>
                    <a:pt x="846" y="1398"/>
                  </a:lnTo>
                  <a:lnTo>
                    <a:pt x="976" y="1333"/>
                  </a:lnTo>
                  <a:lnTo>
                    <a:pt x="1105" y="1268"/>
                  </a:lnTo>
                  <a:lnTo>
                    <a:pt x="1203" y="1203"/>
                  </a:lnTo>
                  <a:lnTo>
                    <a:pt x="1300" y="1105"/>
                  </a:lnTo>
                  <a:lnTo>
                    <a:pt x="1365" y="975"/>
                  </a:lnTo>
                  <a:lnTo>
                    <a:pt x="1398" y="845"/>
                  </a:lnTo>
                  <a:lnTo>
                    <a:pt x="1398" y="715"/>
                  </a:lnTo>
                  <a:lnTo>
                    <a:pt x="1398" y="553"/>
                  </a:lnTo>
                  <a:lnTo>
                    <a:pt x="1365" y="423"/>
                  </a:lnTo>
                  <a:lnTo>
                    <a:pt x="1300" y="326"/>
                  </a:lnTo>
                  <a:lnTo>
                    <a:pt x="1203" y="196"/>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 name="Google Shape;247;p4"/>
            <p:cNvSpPr/>
            <p:nvPr/>
          </p:nvSpPr>
          <p:spPr>
            <a:xfrm flipH="1">
              <a:off x="8546349" y="2082687"/>
              <a:ext cx="45016" cy="45016"/>
            </a:xfrm>
            <a:custGeom>
              <a:avLst/>
              <a:gdLst/>
              <a:ahLst/>
              <a:cxnLst/>
              <a:rect l="l" t="t" r="r" b="b"/>
              <a:pathLst>
                <a:path w="1398" h="1398" extrusionOk="0">
                  <a:moveTo>
                    <a:pt x="683" y="1"/>
                  </a:moveTo>
                  <a:lnTo>
                    <a:pt x="553" y="33"/>
                  </a:lnTo>
                  <a:lnTo>
                    <a:pt x="423" y="66"/>
                  </a:lnTo>
                  <a:lnTo>
                    <a:pt x="293" y="131"/>
                  </a:lnTo>
                  <a:lnTo>
                    <a:pt x="196" y="196"/>
                  </a:lnTo>
                  <a:lnTo>
                    <a:pt x="98" y="326"/>
                  </a:lnTo>
                  <a:lnTo>
                    <a:pt x="33" y="423"/>
                  </a:lnTo>
                  <a:lnTo>
                    <a:pt x="1" y="553"/>
                  </a:lnTo>
                  <a:lnTo>
                    <a:pt x="1" y="715"/>
                  </a:lnTo>
                  <a:lnTo>
                    <a:pt x="1" y="845"/>
                  </a:lnTo>
                  <a:lnTo>
                    <a:pt x="33" y="975"/>
                  </a:lnTo>
                  <a:lnTo>
                    <a:pt x="98" y="1105"/>
                  </a:lnTo>
                  <a:lnTo>
                    <a:pt x="196" y="1203"/>
                  </a:lnTo>
                  <a:lnTo>
                    <a:pt x="293" y="1268"/>
                  </a:lnTo>
                  <a:lnTo>
                    <a:pt x="423" y="1333"/>
                  </a:lnTo>
                  <a:lnTo>
                    <a:pt x="553" y="1398"/>
                  </a:lnTo>
                  <a:lnTo>
                    <a:pt x="845" y="1398"/>
                  </a:lnTo>
                  <a:lnTo>
                    <a:pt x="975" y="1333"/>
                  </a:lnTo>
                  <a:lnTo>
                    <a:pt x="1073" y="1268"/>
                  </a:lnTo>
                  <a:lnTo>
                    <a:pt x="1170" y="1203"/>
                  </a:lnTo>
                  <a:lnTo>
                    <a:pt x="1268" y="1105"/>
                  </a:lnTo>
                  <a:lnTo>
                    <a:pt x="1333" y="975"/>
                  </a:lnTo>
                  <a:lnTo>
                    <a:pt x="1365" y="845"/>
                  </a:lnTo>
                  <a:lnTo>
                    <a:pt x="1398" y="715"/>
                  </a:lnTo>
                  <a:lnTo>
                    <a:pt x="1365" y="553"/>
                  </a:lnTo>
                  <a:lnTo>
                    <a:pt x="1333" y="423"/>
                  </a:lnTo>
                  <a:lnTo>
                    <a:pt x="1268" y="326"/>
                  </a:lnTo>
                  <a:lnTo>
                    <a:pt x="1170" y="196"/>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 name="Google Shape;248;p4"/>
            <p:cNvSpPr/>
            <p:nvPr/>
          </p:nvSpPr>
          <p:spPr>
            <a:xfrm flipH="1">
              <a:off x="1502665" y="47080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 name="Google Shape;249;p4"/>
            <p:cNvSpPr/>
            <p:nvPr/>
          </p:nvSpPr>
          <p:spPr>
            <a:xfrm flipH="1">
              <a:off x="1387582" y="47080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 name="Google Shape;250;p4"/>
            <p:cNvSpPr/>
            <p:nvPr/>
          </p:nvSpPr>
          <p:spPr>
            <a:xfrm flipH="1">
              <a:off x="1273562" y="47080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 name="Google Shape;251;p4"/>
            <p:cNvSpPr/>
            <p:nvPr/>
          </p:nvSpPr>
          <p:spPr>
            <a:xfrm flipH="1">
              <a:off x="1158479" y="47080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 name="Google Shape;252;p4"/>
            <p:cNvSpPr/>
            <p:nvPr/>
          </p:nvSpPr>
          <p:spPr>
            <a:xfrm flipH="1">
              <a:off x="1043396" y="47080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 name="Google Shape;253;p4"/>
            <p:cNvSpPr/>
            <p:nvPr/>
          </p:nvSpPr>
          <p:spPr>
            <a:xfrm flipH="1">
              <a:off x="1502665" y="48053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4" name="Google Shape;254;p4"/>
            <p:cNvSpPr/>
            <p:nvPr/>
          </p:nvSpPr>
          <p:spPr>
            <a:xfrm flipH="1">
              <a:off x="1387582" y="48053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 name="Google Shape;255;p4"/>
            <p:cNvSpPr/>
            <p:nvPr/>
          </p:nvSpPr>
          <p:spPr>
            <a:xfrm flipH="1">
              <a:off x="1273562" y="48053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 name="Google Shape;256;p4"/>
            <p:cNvSpPr/>
            <p:nvPr/>
          </p:nvSpPr>
          <p:spPr>
            <a:xfrm flipH="1">
              <a:off x="1158479" y="48053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 name="Google Shape;257;p4"/>
            <p:cNvSpPr/>
            <p:nvPr/>
          </p:nvSpPr>
          <p:spPr>
            <a:xfrm flipH="1">
              <a:off x="1043396" y="48053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 name="Google Shape;258;p4"/>
            <p:cNvSpPr/>
            <p:nvPr/>
          </p:nvSpPr>
          <p:spPr>
            <a:xfrm flipH="1">
              <a:off x="1502665" y="49026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 name="Google Shape;259;p4"/>
            <p:cNvSpPr/>
            <p:nvPr/>
          </p:nvSpPr>
          <p:spPr>
            <a:xfrm flipH="1">
              <a:off x="1387582" y="49026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 name="Google Shape;260;p4"/>
            <p:cNvSpPr/>
            <p:nvPr/>
          </p:nvSpPr>
          <p:spPr>
            <a:xfrm flipH="1">
              <a:off x="1273562" y="49026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 name="Google Shape;261;p4"/>
            <p:cNvSpPr/>
            <p:nvPr/>
          </p:nvSpPr>
          <p:spPr>
            <a:xfrm flipH="1">
              <a:off x="1158479" y="49026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 name="Google Shape;262;p4"/>
            <p:cNvSpPr/>
            <p:nvPr/>
          </p:nvSpPr>
          <p:spPr>
            <a:xfrm flipH="1">
              <a:off x="1043396" y="49026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3" name="Google Shape;263;p4"/>
          <p:cNvSpPr txBox="1">
            <a:spLocks noGrp="1"/>
          </p:cNvSpPr>
          <p:nvPr>
            <p:ph type="body" idx="1"/>
          </p:nvPr>
        </p:nvSpPr>
        <p:spPr>
          <a:xfrm>
            <a:off x="960000" y="1442433"/>
            <a:ext cx="10272000" cy="4686400"/>
          </a:xfrm>
          <a:prstGeom prst="rect">
            <a:avLst/>
          </a:prstGeom>
        </p:spPr>
        <p:txBody>
          <a:bodyPr spcFirstLastPara="1" wrap="square" lIns="91425" tIns="91425" rIns="91425" bIns="91425" anchor="t" anchorCtr="0">
            <a:noAutofit/>
          </a:bodyPr>
          <a:lstStyle>
            <a:lvl1pPr marL="609585" lvl="0" indent="-423323" rtl="0">
              <a:lnSpc>
                <a:spcPct val="100000"/>
              </a:lnSpc>
              <a:spcBef>
                <a:spcPts val="0"/>
              </a:spcBef>
              <a:spcAft>
                <a:spcPts val="0"/>
              </a:spcAft>
              <a:buSzPts val="1400"/>
              <a:buAutoNum type="arabicPeriod"/>
              <a:defRPr sz="1600"/>
            </a:lvl1pPr>
            <a:lvl2pPr marL="1219170" lvl="1" indent="-423323" rtl="0">
              <a:lnSpc>
                <a:spcPct val="115000"/>
              </a:lnSpc>
              <a:spcBef>
                <a:spcPts val="2133"/>
              </a:spcBef>
              <a:spcAft>
                <a:spcPts val="0"/>
              </a:spcAft>
              <a:buSzPts val="1400"/>
              <a:buAutoNum type="alphaLcPeriod"/>
              <a:defRPr/>
            </a:lvl2pPr>
            <a:lvl3pPr marL="1828754" lvl="2" indent="-423323" rtl="0">
              <a:lnSpc>
                <a:spcPct val="115000"/>
              </a:lnSpc>
              <a:spcBef>
                <a:spcPts val="2133"/>
              </a:spcBef>
              <a:spcAft>
                <a:spcPts val="0"/>
              </a:spcAft>
              <a:buSzPts val="1400"/>
              <a:buAutoNum type="romanLcPeriod"/>
              <a:defRPr/>
            </a:lvl3pPr>
            <a:lvl4pPr marL="2438339" lvl="3" indent="-423323" rtl="0">
              <a:lnSpc>
                <a:spcPct val="115000"/>
              </a:lnSpc>
              <a:spcBef>
                <a:spcPts val="2133"/>
              </a:spcBef>
              <a:spcAft>
                <a:spcPts val="0"/>
              </a:spcAft>
              <a:buSzPts val="1400"/>
              <a:buAutoNum type="arabicPeriod"/>
              <a:defRPr/>
            </a:lvl4pPr>
            <a:lvl5pPr marL="3047924" lvl="4" indent="-423323" rtl="0">
              <a:lnSpc>
                <a:spcPct val="115000"/>
              </a:lnSpc>
              <a:spcBef>
                <a:spcPts val="2133"/>
              </a:spcBef>
              <a:spcAft>
                <a:spcPts val="0"/>
              </a:spcAft>
              <a:buSzPts val="1400"/>
              <a:buAutoNum type="alphaLcPeriod"/>
              <a:defRPr/>
            </a:lvl5pPr>
            <a:lvl6pPr marL="3657509" lvl="5" indent="-423323" rtl="0">
              <a:lnSpc>
                <a:spcPct val="115000"/>
              </a:lnSpc>
              <a:spcBef>
                <a:spcPts val="2133"/>
              </a:spcBef>
              <a:spcAft>
                <a:spcPts val="0"/>
              </a:spcAft>
              <a:buSzPts val="1400"/>
              <a:buAutoNum type="romanLcPeriod"/>
              <a:defRPr/>
            </a:lvl6pPr>
            <a:lvl7pPr marL="4267093" lvl="6" indent="-423323" rtl="0">
              <a:lnSpc>
                <a:spcPct val="115000"/>
              </a:lnSpc>
              <a:spcBef>
                <a:spcPts val="2133"/>
              </a:spcBef>
              <a:spcAft>
                <a:spcPts val="0"/>
              </a:spcAft>
              <a:buSzPts val="1400"/>
              <a:buAutoNum type="arabicPeriod"/>
              <a:defRPr/>
            </a:lvl7pPr>
            <a:lvl8pPr marL="4876678" lvl="7" indent="-423323" rtl="0">
              <a:lnSpc>
                <a:spcPct val="115000"/>
              </a:lnSpc>
              <a:spcBef>
                <a:spcPts val="2133"/>
              </a:spcBef>
              <a:spcAft>
                <a:spcPts val="0"/>
              </a:spcAft>
              <a:buSzPts val="1400"/>
              <a:buAutoNum type="alphaLcPeriod"/>
              <a:defRPr/>
            </a:lvl8pPr>
            <a:lvl9pPr marL="5486263" lvl="8" indent="-423323" rtl="0">
              <a:lnSpc>
                <a:spcPct val="115000"/>
              </a:lnSpc>
              <a:spcBef>
                <a:spcPts val="2133"/>
              </a:spcBef>
              <a:spcAft>
                <a:spcPts val="2133"/>
              </a:spcAft>
              <a:buSzPts val="1400"/>
              <a:buAutoNum type="romanLcPeriod"/>
              <a:defRPr/>
            </a:lvl9pPr>
          </a:lstStyle>
          <a:p>
            <a:endParaRPr/>
          </a:p>
        </p:txBody>
      </p:sp>
      <p:sp>
        <p:nvSpPr>
          <p:cNvPr id="264" name="Google Shape;264;p4"/>
          <p:cNvSpPr txBox="1">
            <a:spLocks noGrp="1"/>
          </p:cNvSpPr>
          <p:nvPr>
            <p:ph type="title"/>
          </p:nvPr>
        </p:nvSpPr>
        <p:spPr>
          <a:xfrm>
            <a:off x="950967" y="719333"/>
            <a:ext cx="10290000" cy="430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800"/>
              <a:buFont typeface="Fredoka One"/>
              <a:buNone/>
              <a:defRPr sz="3733">
                <a:latin typeface="Fredoka One"/>
                <a:ea typeface="Fredoka One"/>
                <a:cs typeface="Fredoka One"/>
                <a:sym typeface="Fredoka One"/>
              </a:defRPr>
            </a:lvl1pPr>
            <a:lvl2pPr lvl="1" rtl="0">
              <a:spcBef>
                <a:spcPts val="0"/>
              </a:spcBef>
              <a:spcAft>
                <a:spcPts val="0"/>
              </a:spcAft>
              <a:buClr>
                <a:schemeClr val="dk1"/>
              </a:buClr>
              <a:buSzPts val="2800"/>
              <a:buNone/>
              <a:defRPr sz="3733">
                <a:solidFill>
                  <a:schemeClr val="dk1"/>
                </a:solidFill>
              </a:defRPr>
            </a:lvl2pPr>
            <a:lvl3pPr lvl="2" rtl="0">
              <a:spcBef>
                <a:spcPts val="0"/>
              </a:spcBef>
              <a:spcAft>
                <a:spcPts val="0"/>
              </a:spcAft>
              <a:buClr>
                <a:schemeClr val="dk1"/>
              </a:buClr>
              <a:buSzPts val="2800"/>
              <a:buNone/>
              <a:defRPr sz="3733">
                <a:solidFill>
                  <a:schemeClr val="dk1"/>
                </a:solidFill>
              </a:defRPr>
            </a:lvl3pPr>
            <a:lvl4pPr lvl="3" rtl="0">
              <a:spcBef>
                <a:spcPts val="0"/>
              </a:spcBef>
              <a:spcAft>
                <a:spcPts val="0"/>
              </a:spcAft>
              <a:buClr>
                <a:schemeClr val="dk1"/>
              </a:buClr>
              <a:buSzPts val="2800"/>
              <a:buNone/>
              <a:defRPr sz="3733">
                <a:solidFill>
                  <a:schemeClr val="dk1"/>
                </a:solidFill>
              </a:defRPr>
            </a:lvl4pPr>
            <a:lvl5pPr lvl="4" rtl="0">
              <a:spcBef>
                <a:spcPts val="0"/>
              </a:spcBef>
              <a:spcAft>
                <a:spcPts val="0"/>
              </a:spcAft>
              <a:buClr>
                <a:schemeClr val="dk1"/>
              </a:buClr>
              <a:buSzPts val="2800"/>
              <a:buNone/>
              <a:defRPr sz="3733">
                <a:solidFill>
                  <a:schemeClr val="dk1"/>
                </a:solidFill>
              </a:defRPr>
            </a:lvl5pPr>
            <a:lvl6pPr lvl="5" rtl="0">
              <a:spcBef>
                <a:spcPts val="0"/>
              </a:spcBef>
              <a:spcAft>
                <a:spcPts val="0"/>
              </a:spcAft>
              <a:buClr>
                <a:schemeClr val="dk1"/>
              </a:buClr>
              <a:buSzPts val="2800"/>
              <a:buNone/>
              <a:defRPr sz="3733">
                <a:solidFill>
                  <a:schemeClr val="dk1"/>
                </a:solidFill>
              </a:defRPr>
            </a:lvl6pPr>
            <a:lvl7pPr lvl="6" rtl="0">
              <a:spcBef>
                <a:spcPts val="0"/>
              </a:spcBef>
              <a:spcAft>
                <a:spcPts val="0"/>
              </a:spcAft>
              <a:buClr>
                <a:schemeClr val="dk1"/>
              </a:buClr>
              <a:buSzPts val="2800"/>
              <a:buNone/>
              <a:defRPr sz="3733">
                <a:solidFill>
                  <a:schemeClr val="dk1"/>
                </a:solidFill>
              </a:defRPr>
            </a:lvl7pPr>
            <a:lvl8pPr lvl="7" rtl="0">
              <a:spcBef>
                <a:spcPts val="0"/>
              </a:spcBef>
              <a:spcAft>
                <a:spcPts val="0"/>
              </a:spcAft>
              <a:buClr>
                <a:schemeClr val="dk1"/>
              </a:buClr>
              <a:buSzPts val="2800"/>
              <a:buNone/>
              <a:defRPr sz="3733">
                <a:solidFill>
                  <a:schemeClr val="dk1"/>
                </a:solidFill>
              </a:defRPr>
            </a:lvl8pPr>
            <a:lvl9pPr lvl="8" rtl="0">
              <a:spcBef>
                <a:spcPts val="0"/>
              </a:spcBef>
              <a:spcAft>
                <a:spcPts val="0"/>
              </a:spcAft>
              <a:buClr>
                <a:schemeClr val="dk1"/>
              </a:buClr>
              <a:buSzPts val="2800"/>
              <a:buNone/>
              <a:defRPr sz="3733">
                <a:solidFill>
                  <a:schemeClr val="dk1"/>
                </a:solidFill>
              </a:defRPr>
            </a:lvl9pPr>
          </a:lstStyle>
          <a:p>
            <a:endParaRPr/>
          </a:p>
        </p:txBody>
      </p:sp>
    </p:spTree>
    <p:extLst>
      <p:ext uri="{BB962C8B-B14F-4D97-AF65-F5344CB8AC3E}">
        <p14:creationId xmlns:p14="http://schemas.microsoft.com/office/powerpoint/2010/main" val="176267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1">
  <p:cSld name="CUSTOM_3">
    <p:spTree>
      <p:nvGrpSpPr>
        <p:cNvPr id="1" name="Shape 1127"/>
        <p:cNvGrpSpPr/>
        <p:nvPr/>
      </p:nvGrpSpPr>
      <p:grpSpPr>
        <a:xfrm>
          <a:off x="0" y="0"/>
          <a:ext cx="0" cy="0"/>
          <a:chOff x="0" y="0"/>
          <a:chExt cx="0" cy="0"/>
        </a:xfrm>
      </p:grpSpPr>
      <p:sp>
        <p:nvSpPr>
          <p:cNvPr id="1128" name="Google Shape;1128;p18"/>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29" name="Google Shape;1129;p18"/>
          <p:cNvSpPr/>
          <p:nvPr/>
        </p:nvSpPr>
        <p:spPr>
          <a:xfrm rot="10800000" flipH="1">
            <a:off x="-2025804" y="6132555"/>
            <a:ext cx="2816341" cy="2816341"/>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0" name="Google Shape;1130;p18"/>
          <p:cNvSpPr/>
          <p:nvPr/>
        </p:nvSpPr>
        <p:spPr>
          <a:xfrm rot="10800000" flipH="1">
            <a:off x="11545820" y="5930748"/>
            <a:ext cx="1411691" cy="1825955"/>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1" name="Google Shape;1131;p18"/>
          <p:cNvSpPr/>
          <p:nvPr/>
        </p:nvSpPr>
        <p:spPr>
          <a:xfrm rot="10800000" flipH="1">
            <a:off x="8294968" y="6350738"/>
            <a:ext cx="1276365" cy="53567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2" name="Google Shape;1132;p18"/>
          <p:cNvSpPr/>
          <p:nvPr/>
        </p:nvSpPr>
        <p:spPr>
          <a:xfrm rot="10800000" flipH="1">
            <a:off x="11545848" y="4834306"/>
            <a:ext cx="1411648" cy="1825997"/>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3" name="Google Shape;1133;p18"/>
          <p:cNvSpPr/>
          <p:nvPr/>
        </p:nvSpPr>
        <p:spPr>
          <a:xfrm rot="10800000" flipH="1">
            <a:off x="7252468" y="6734687"/>
            <a:ext cx="60021" cy="60021"/>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4" name="Google Shape;1134;p18"/>
          <p:cNvSpPr/>
          <p:nvPr/>
        </p:nvSpPr>
        <p:spPr>
          <a:xfrm rot="10800000" flipH="1">
            <a:off x="7382212" y="6734687"/>
            <a:ext cx="60021" cy="60021"/>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5" name="Google Shape;1135;p18"/>
          <p:cNvSpPr/>
          <p:nvPr/>
        </p:nvSpPr>
        <p:spPr>
          <a:xfrm rot="10800000" flipH="1">
            <a:off x="7511915" y="6734687"/>
            <a:ext cx="60021" cy="60021"/>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6" name="Google Shape;1136;p18"/>
          <p:cNvSpPr/>
          <p:nvPr/>
        </p:nvSpPr>
        <p:spPr>
          <a:xfrm rot="16200000" flipH="1">
            <a:off x="2417172" y="5997704"/>
            <a:ext cx="537096" cy="1276408"/>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7" name="Google Shape;1137;p18"/>
          <p:cNvSpPr/>
          <p:nvPr/>
        </p:nvSpPr>
        <p:spPr>
          <a:xfrm rot="10800000" flipH="1">
            <a:off x="7252468" y="6582618"/>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8" name="Google Shape;1138;p18"/>
          <p:cNvSpPr/>
          <p:nvPr/>
        </p:nvSpPr>
        <p:spPr>
          <a:xfrm rot="10800000" flipH="1">
            <a:off x="7382212" y="6582618"/>
            <a:ext cx="60021" cy="60021"/>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9" name="Google Shape;1139;p18"/>
          <p:cNvSpPr/>
          <p:nvPr/>
        </p:nvSpPr>
        <p:spPr>
          <a:xfrm rot="10800000" flipH="1">
            <a:off x="7511915" y="6582618"/>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0" name="Google Shape;1140;p18"/>
          <p:cNvSpPr/>
          <p:nvPr/>
        </p:nvSpPr>
        <p:spPr>
          <a:xfrm rot="10800000" flipH="1">
            <a:off x="7252468" y="6429174"/>
            <a:ext cx="60021" cy="60021"/>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1" name="Google Shape;1141;p18"/>
          <p:cNvSpPr/>
          <p:nvPr/>
        </p:nvSpPr>
        <p:spPr>
          <a:xfrm rot="10800000" flipH="1">
            <a:off x="7382212" y="6429174"/>
            <a:ext cx="60021" cy="60021"/>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2" name="Google Shape;1142;p18"/>
          <p:cNvSpPr/>
          <p:nvPr/>
        </p:nvSpPr>
        <p:spPr>
          <a:xfrm rot="10800000" flipH="1">
            <a:off x="7511915" y="6429174"/>
            <a:ext cx="60021" cy="60021"/>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3" name="Google Shape;1143;p18"/>
          <p:cNvSpPr/>
          <p:nvPr/>
        </p:nvSpPr>
        <p:spPr>
          <a:xfrm rot="10800000" flipH="1">
            <a:off x="7252468" y="6277147"/>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4" name="Google Shape;1144;p18"/>
          <p:cNvSpPr/>
          <p:nvPr/>
        </p:nvSpPr>
        <p:spPr>
          <a:xfrm rot="10800000" flipH="1">
            <a:off x="7382212" y="6277147"/>
            <a:ext cx="60021" cy="60021"/>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5" name="Google Shape;1145;p18"/>
          <p:cNvSpPr/>
          <p:nvPr/>
        </p:nvSpPr>
        <p:spPr>
          <a:xfrm rot="10800000" flipH="1">
            <a:off x="7511915" y="6277147"/>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6" name="Google Shape;1146;p18"/>
          <p:cNvSpPr/>
          <p:nvPr/>
        </p:nvSpPr>
        <p:spPr>
          <a:xfrm rot="5400000" flipH="1">
            <a:off x="10679079" y="2519497"/>
            <a:ext cx="2176119" cy="913707"/>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7" name="Google Shape;1147;p18"/>
          <p:cNvSpPr/>
          <p:nvPr/>
        </p:nvSpPr>
        <p:spPr>
          <a:xfrm rot="10800000" flipH="1">
            <a:off x="11455356"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8" name="Google Shape;1148;p18"/>
          <p:cNvSpPr/>
          <p:nvPr/>
        </p:nvSpPr>
        <p:spPr>
          <a:xfrm rot="10800000" flipH="1">
            <a:off x="11629751" y="761937"/>
            <a:ext cx="69767" cy="69767"/>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9" name="Google Shape;1149;p18"/>
          <p:cNvSpPr/>
          <p:nvPr/>
        </p:nvSpPr>
        <p:spPr>
          <a:xfrm rot="10800000" flipH="1">
            <a:off x="11805477"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0" name="Google Shape;1150;p18"/>
          <p:cNvSpPr/>
          <p:nvPr/>
        </p:nvSpPr>
        <p:spPr>
          <a:xfrm rot="10800000" flipH="1">
            <a:off x="11981246" y="761937"/>
            <a:ext cx="68393" cy="69767"/>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1" name="Google Shape;1151;p18"/>
          <p:cNvSpPr/>
          <p:nvPr/>
        </p:nvSpPr>
        <p:spPr>
          <a:xfrm rot="10800000" flipH="1">
            <a:off x="12155598"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2" name="Google Shape;1152;p18"/>
          <p:cNvSpPr/>
          <p:nvPr/>
        </p:nvSpPr>
        <p:spPr>
          <a:xfrm rot="10800000" flipH="1">
            <a:off x="-68735" y="-866609"/>
            <a:ext cx="1411691" cy="1827328"/>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3" name="Google Shape;1153;p18"/>
          <p:cNvSpPr/>
          <p:nvPr/>
        </p:nvSpPr>
        <p:spPr>
          <a:xfrm rot="10800000" flipH="1">
            <a:off x="385974" y="399925"/>
            <a:ext cx="404561" cy="521769"/>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4" name="Google Shape;1154;p18"/>
          <p:cNvSpPr/>
          <p:nvPr/>
        </p:nvSpPr>
        <p:spPr>
          <a:xfrm rot="10800000" flipH="1">
            <a:off x="11455356"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5" name="Google Shape;1155;p18"/>
          <p:cNvSpPr/>
          <p:nvPr/>
        </p:nvSpPr>
        <p:spPr>
          <a:xfrm rot="10800000" flipH="1">
            <a:off x="11629751" y="614074"/>
            <a:ext cx="69767" cy="68393"/>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6" name="Google Shape;1156;p18"/>
          <p:cNvSpPr/>
          <p:nvPr/>
        </p:nvSpPr>
        <p:spPr>
          <a:xfrm rot="10800000" flipH="1">
            <a:off x="11805477"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7" name="Google Shape;1157;p18"/>
          <p:cNvSpPr/>
          <p:nvPr/>
        </p:nvSpPr>
        <p:spPr>
          <a:xfrm rot="10800000" flipH="1">
            <a:off x="11981246" y="614074"/>
            <a:ext cx="68393" cy="68393"/>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8" name="Google Shape;1158;p18"/>
          <p:cNvSpPr/>
          <p:nvPr/>
        </p:nvSpPr>
        <p:spPr>
          <a:xfrm rot="10800000" flipH="1">
            <a:off x="12155598"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9" name="Google Shape;1159;p18"/>
          <p:cNvSpPr/>
          <p:nvPr/>
        </p:nvSpPr>
        <p:spPr>
          <a:xfrm rot="10800000" flipH="1">
            <a:off x="11455356"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0" name="Google Shape;1160;p18"/>
          <p:cNvSpPr/>
          <p:nvPr/>
        </p:nvSpPr>
        <p:spPr>
          <a:xfrm rot="10800000" flipH="1">
            <a:off x="11629751" y="464796"/>
            <a:ext cx="69767" cy="68393"/>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1" name="Google Shape;1161;p18"/>
          <p:cNvSpPr/>
          <p:nvPr/>
        </p:nvSpPr>
        <p:spPr>
          <a:xfrm rot="10800000" flipH="1">
            <a:off x="11805477"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2" name="Google Shape;1162;p18"/>
          <p:cNvSpPr/>
          <p:nvPr/>
        </p:nvSpPr>
        <p:spPr>
          <a:xfrm rot="10800000" flipH="1">
            <a:off x="11981246" y="464796"/>
            <a:ext cx="68393" cy="68393"/>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3" name="Google Shape;1163;p18"/>
          <p:cNvSpPr/>
          <p:nvPr/>
        </p:nvSpPr>
        <p:spPr>
          <a:xfrm rot="10800000" flipH="1">
            <a:off x="12155598"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4" name="Google Shape;1164;p18"/>
          <p:cNvSpPr/>
          <p:nvPr/>
        </p:nvSpPr>
        <p:spPr>
          <a:xfrm rot="10800000" flipH="1">
            <a:off x="11455356"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5" name="Google Shape;1165;p18"/>
          <p:cNvSpPr/>
          <p:nvPr/>
        </p:nvSpPr>
        <p:spPr>
          <a:xfrm rot="10800000" flipH="1">
            <a:off x="11629751" y="316933"/>
            <a:ext cx="69767" cy="68393"/>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6" name="Google Shape;1166;p18"/>
          <p:cNvSpPr/>
          <p:nvPr/>
        </p:nvSpPr>
        <p:spPr>
          <a:xfrm rot="10800000" flipH="1">
            <a:off x="11805477"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7" name="Google Shape;1167;p18"/>
          <p:cNvSpPr/>
          <p:nvPr/>
        </p:nvSpPr>
        <p:spPr>
          <a:xfrm rot="10800000" flipH="1">
            <a:off x="11981246" y="316933"/>
            <a:ext cx="68393" cy="68393"/>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8" name="Google Shape;1168;p18"/>
          <p:cNvSpPr/>
          <p:nvPr/>
        </p:nvSpPr>
        <p:spPr>
          <a:xfrm rot="10800000" flipH="1">
            <a:off x="12155598"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9" name="Google Shape;1169;p18"/>
          <p:cNvSpPr/>
          <p:nvPr/>
        </p:nvSpPr>
        <p:spPr>
          <a:xfrm rot="10800000" flipH="1">
            <a:off x="11455356"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0" name="Google Shape;1170;p18"/>
          <p:cNvSpPr/>
          <p:nvPr/>
        </p:nvSpPr>
        <p:spPr>
          <a:xfrm rot="10800000" flipH="1">
            <a:off x="11629751" y="167697"/>
            <a:ext cx="69767" cy="68393"/>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1" name="Google Shape;1171;p18"/>
          <p:cNvSpPr/>
          <p:nvPr/>
        </p:nvSpPr>
        <p:spPr>
          <a:xfrm rot="10800000" flipH="1">
            <a:off x="11805477"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2" name="Google Shape;1172;p18"/>
          <p:cNvSpPr/>
          <p:nvPr/>
        </p:nvSpPr>
        <p:spPr>
          <a:xfrm rot="10800000" flipH="1">
            <a:off x="11981246" y="167697"/>
            <a:ext cx="68393" cy="68393"/>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3" name="Google Shape;1173;p18"/>
          <p:cNvSpPr/>
          <p:nvPr/>
        </p:nvSpPr>
        <p:spPr>
          <a:xfrm rot="10800000" flipH="1">
            <a:off x="12155598"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4" name="Google Shape;1174;p18"/>
          <p:cNvSpPr/>
          <p:nvPr/>
        </p:nvSpPr>
        <p:spPr>
          <a:xfrm rot="10800000" flipH="1">
            <a:off x="8679714" y="-233807"/>
            <a:ext cx="590076" cy="591449"/>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5" name="Google Shape;1175;p18"/>
          <p:cNvSpPr/>
          <p:nvPr/>
        </p:nvSpPr>
        <p:spPr>
          <a:xfrm rot="10800000" flipH="1">
            <a:off x="11455356"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6" name="Google Shape;1176;p18"/>
          <p:cNvSpPr/>
          <p:nvPr/>
        </p:nvSpPr>
        <p:spPr>
          <a:xfrm rot="10800000" flipH="1">
            <a:off x="11629751" y="19834"/>
            <a:ext cx="69767" cy="68393"/>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7" name="Google Shape;1177;p18"/>
          <p:cNvSpPr/>
          <p:nvPr/>
        </p:nvSpPr>
        <p:spPr>
          <a:xfrm rot="10800000" flipH="1">
            <a:off x="11805477"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8" name="Google Shape;1178;p18"/>
          <p:cNvSpPr/>
          <p:nvPr/>
        </p:nvSpPr>
        <p:spPr>
          <a:xfrm rot="10800000" flipH="1">
            <a:off x="11981246" y="19834"/>
            <a:ext cx="68393" cy="68393"/>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9" name="Google Shape;1179;p18"/>
          <p:cNvSpPr/>
          <p:nvPr/>
        </p:nvSpPr>
        <p:spPr>
          <a:xfrm rot="10800000" flipH="1">
            <a:off x="12155598"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80" name="Google Shape;1180;p18"/>
          <p:cNvSpPr txBox="1">
            <a:spLocks noGrp="1"/>
          </p:cNvSpPr>
          <p:nvPr>
            <p:ph type="title"/>
          </p:nvPr>
        </p:nvSpPr>
        <p:spPr>
          <a:xfrm>
            <a:off x="950967" y="719333"/>
            <a:ext cx="10290000" cy="43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Font typeface="Fredoka One"/>
              <a:buNone/>
              <a:defRPr sz="3733">
                <a:latin typeface="Fredoka One"/>
                <a:ea typeface="Fredoka One"/>
                <a:cs typeface="Fredoka One"/>
                <a:sym typeface="Fredoka One"/>
              </a:defRPr>
            </a:lvl1pPr>
            <a:lvl2pPr lvl="1" rtl="0">
              <a:spcBef>
                <a:spcPts val="0"/>
              </a:spcBef>
              <a:spcAft>
                <a:spcPts val="0"/>
              </a:spcAft>
              <a:buClr>
                <a:schemeClr val="dk1"/>
              </a:buClr>
              <a:buSzPts val="2800"/>
              <a:buNone/>
              <a:defRPr sz="3733">
                <a:solidFill>
                  <a:schemeClr val="dk1"/>
                </a:solidFill>
              </a:defRPr>
            </a:lvl2pPr>
            <a:lvl3pPr lvl="2" rtl="0">
              <a:spcBef>
                <a:spcPts val="0"/>
              </a:spcBef>
              <a:spcAft>
                <a:spcPts val="0"/>
              </a:spcAft>
              <a:buClr>
                <a:schemeClr val="dk1"/>
              </a:buClr>
              <a:buSzPts val="2800"/>
              <a:buNone/>
              <a:defRPr sz="3733">
                <a:solidFill>
                  <a:schemeClr val="dk1"/>
                </a:solidFill>
              </a:defRPr>
            </a:lvl3pPr>
            <a:lvl4pPr lvl="3" rtl="0">
              <a:spcBef>
                <a:spcPts val="0"/>
              </a:spcBef>
              <a:spcAft>
                <a:spcPts val="0"/>
              </a:spcAft>
              <a:buClr>
                <a:schemeClr val="dk1"/>
              </a:buClr>
              <a:buSzPts val="2800"/>
              <a:buNone/>
              <a:defRPr sz="3733">
                <a:solidFill>
                  <a:schemeClr val="dk1"/>
                </a:solidFill>
              </a:defRPr>
            </a:lvl4pPr>
            <a:lvl5pPr lvl="4" rtl="0">
              <a:spcBef>
                <a:spcPts val="0"/>
              </a:spcBef>
              <a:spcAft>
                <a:spcPts val="0"/>
              </a:spcAft>
              <a:buClr>
                <a:schemeClr val="dk1"/>
              </a:buClr>
              <a:buSzPts val="2800"/>
              <a:buNone/>
              <a:defRPr sz="3733">
                <a:solidFill>
                  <a:schemeClr val="dk1"/>
                </a:solidFill>
              </a:defRPr>
            </a:lvl5pPr>
            <a:lvl6pPr lvl="5" rtl="0">
              <a:spcBef>
                <a:spcPts val="0"/>
              </a:spcBef>
              <a:spcAft>
                <a:spcPts val="0"/>
              </a:spcAft>
              <a:buClr>
                <a:schemeClr val="dk1"/>
              </a:buClr>
              <a:buSzPts val="2800"/>
              <a:buNone/>
              <a:defRPr sz="3733">
                <a:solidFill>
                  <a:schemeClr val="dk1"/>
                </a:solidFill>
              </a:defRPr>
            </a:lvl6pPr>
            <a:lvl7pPr lvl="6" rtl="0">
              <a:spcBef>
                <a:spcPts val="0"/>
              </a:spcBef>
              <a:spcAft>
                <a:spcPts val="0"/>
              </a:spcAft>
              <a:buClr>
                <a:schemeClr val="dk1"/>
              </a:buClr>
              <a:buSzPts val="2800"/>
              <a:buNone/>
              <a:defRPr sz="3733">
                <a:solidFill>
                  <a:schemeClr val="dk1"/>
                </a:solidFill>
              </a:defRPr>
            </a:lvl7pPr>
            <a:lvl8pPr lvl="7" rtl="0">
              <a:spcBef>
                <a:spcPts val="0"/>
              </a:spcBef>
              <a:spcAft>
                <a:spcPts val="0"/>
              </a:spcAft>
              <a:buClr>
                <a:schemeClr val="dk1"/>
              </a:buClr>
              <a:buSzPts val="2800"/>
              <a:buNone/>
              <a:defRPr sz="3733">
                <a:solidFill>
                  <a:schemeClr val="dk1"/>
                </a:solidFill>
              </a:defRPr>
            </a:lvl8pPr>
            <a:lvl9pPr lvl="8" rtl="0">
              <a:spcBef>
                <a:spcPts val="0"/>
              </a:spcBef>
              <a:spcAft>
                <a:spcPts val="0"/>
              </a:spcAft>
              <a:buClr>
                <a:schemeClr val="dk1"/>
              </a:buClr>
              <a:buSzPts val="2800"/>
              <a:buNone/>
              <a:defRPr sz="3733">
                <a:solidFill>
                  <a:schemeClr val="dk1"/>
                </a:solidFill>
              </a:defRPr>
            </a:lvl9pPr>
          </a:lstStyle>
          <a:p>
            <a:endParaRPr/>
          </a:p>
        </p:txBody>
      </p:sp>
    </p:spTree>
    <p:extLst>
      <p:ext uri="{BB962C8B-B14F-4D97-AF65-F5344CB8AC3E}">
        <p14:creationId xmlns:p14="http://schemas.microsoft.com/office/powerpoint/2010/main" val="3998763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CUSTOM_13">
    <p:spTree>
      <p:nvGrpSpPr>
        <p:cNvPr id="1" name="Shape 1633"/>
        <p:cNvGrpSpPr/>
        <p:nvPr/>
      </p:nvGrpSpPr>
      <p:grpSpPr>
        <a:xfrm>
          <a:off x="0" y="0"/>
          <a:ext cx="0" cy="0"/>
          <a:chOff x="0" y="0"/>
          <a:chExt cx="0" cy="0"/>
        </a:xfrm>
      </p:grpSpPr>
      <p:sp>
        <p:nvSpPr>
          <p:cNvPr id="1634" name="Google Shape;1634;p28"/>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grpSp>
        <p:nvGrpSpPr>
          <p:cNvPr id="1635" name="Google Shape;1635;p28"/>
          <p:cNvGrpSpPr/>
          <p:nvPr/>
        </p:nvGrpSpPr>
        <p:grpSpPr>
          <a:xfrm rot="10800000" flipH="1">
            <a:off x="-1373603" y="-879310"/>
            <a:ext cx="14026316" cy="9170339"/>
            <a:chOff x="-1030203" y="-1059532"/>
            <a:chExt cx="10519737" cy="6877754"/>
          </a:xfrm>
        </p:grpSpPr>
        <p:sp>
          <p:nvSpPr>
            <p:cNvPr id="1636" name="Google Shape;1636;p28"/>
            <p:cNvSpPr/>
            <p:nvPr/>
          </p:nvSpPr>
          <p:spPr>
            <a:xfrm>
              <a:off x="-1030203" y="-10595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7" name="Google Shape;1637;p28"/>
            <p:cNvSpPr/>
            <p:nvPr/>
          </p:nvSpPr>
          <p:spPr>
            <a:xfrm>
              <a:off x="8430765" y="-649262"/>
              <a:ext cx="1058768" cy="1369466"/>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8" name="Google Shape;1638;p28"/>
            <p:cNvSpPr/>
            <p:nvPr/>
          </p:nvSpPr>
          <p:spPr>
            <a:xfrm>
              <a:off x="6221226"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9" name="Google Shape;1639;p28"/>
            <p:cNvSpPr/>
            <p:nvPr/>
          </p:nvSpPr>
          <p:spPr>
            <a:xfrm>
              <a:off x="8430786" y="173037"/>
              <a:ext cx="1058736" cy="1369498"/>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0" name="Google Shape;1640;p28"/>
            <p:cNvSpPr/>
            <p:nvPr/>
          </p:nvSpPr>
          <p:spPr>
            <a:xfrm>
              <a:off x="5439351"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1" name="Google Shape;1641;p28"/>
            <p:cNvSpPr/>
            <p:nvPr/>
          </p:nvSpPr>
          <p:spPr>
            <a:xfrm>
              <a:off x="5536659" y="377033"/>
              <a:ext cx="45016" cy="45016"/>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2" name="Google Shape;1642;p28"/>
            <p:cNvSpPr/>
            <p:nvPr/>
          </p:nvSpPr>
          <p:spPr>
            <a:xfrm>
              <a:off x="5633936"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3" name="Google Shape;1643;p28"/>
            <p:cNvSpPr/>
            <p:nvPr/>
          </p:nvSpPr>
          <p:spPr>
            <a:xfrm rot="-5400000">
              <a:off x="1812879" y="-287320"/>
              <a:ext cx="402822" cy="957306"/>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4" name="Google Shape;1644;p28"/>
            <p:cNvSpPr/>
            <p:nvPr/>
          </p:nvSpPr>
          <p:spPr>
            <a:xfrm>
              <a:off x="5439351"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5" name="Google Shape;1645;p28"/>
            <p:cNvSpPr/>
            <p:nvPr/>
          </p:nvSpPr>
          <p:spPr>
            <a:xfrm>
              <a:off x="5536659" y="491086"/>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6" name="Google Shape;1646;p28"/>
            <p:cNvSpPr/>
            <p:nvPr/>
          </p:nvSpPr>
          <p:spPr>
            <a:xfrm>
              <a:off x="5633936"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7" name="Google Shape;1647;p28"/>
            <p:cNvSpPr/>
            <p:nvPr/>
          </p:nvSpPr>
          <p:spPr>
            <a:xfrm>
              <a:off x="5439351"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8" name="Google Shape;1648;p28"/>
            <p:cNvSpPr/>
            <p:nvPr/>
          </p:nvSpPr>
          <p:spPr>
            <a:xfrm>
              <a:off x="5536659" y="606169"/>
              <a:ext cx="45016" cy="45016"/>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9" name="Google Shape;1649;p28"/>
            <p:cNvSpPr/>
            <p:nvPr/>
          </p:nvSpPr>
          <p:spPr>
            <a:xfrm>
              <a:off x="5633936"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0" name="Google Shape;1650;p28"/>
            <p:cNvSpPr/>
            <p:nvPr/>
          </p:nvSpPr>
          <p:spPr>
            <a:xfrm>
              <a:off x="5439351"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1" name="Google Shape;1651;p28"/>
            <p:cNvSpPr/>
            <p:nvPr/>
          </p:nvSpPr>
          <p:spPr>
            <a:xfrm>
              <a:off x="5536659" y="720189"/>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2" name="Google Shape;1652;p28"/>
            <p:cNvSpPr/>
            <p:nvPr/>
          </p:nvSpPr>
          <p:spPr>
            <a:xfrm>
              <a:off x="5633936"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3" name="Google Shape;1653;p28"/>
            <p:cNvSpPr/>
            <p:nvPr/>
          </p:nvSpPr>
          <p:spPr>
            <a:xfrm rot="5400000">
              <a:off x="8009309" y="25933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4" name="Google Shape;1654;p28"/>
            <p:cNvSpPr/>
            <p:nvPr/>
          </p:nvSpPr>
          <p:spPr>
            <a:xfrm>
              <a:off x="8960" y="2407662"/>
              <a:ext cx="1111093" cy="1282655"/>
            </a:xfrm>
            <a:custGeom>
              <a:avLst/>
              <a:gdLst/>
              <a:ahLst/>
              <a:cxnLst/>
              <a:rect l="l" t="t" r="r" b="b"/>
              <a:pathLst>
                <a:path w="34506" h="39834" extrusionOk="0">
                  <a:moveTo>
                    <a:pt x="1" y="1"/>
                  </a:moveTo>
                  <a:lnTo>
                    <a:pt x="1" y="39833"/>
                  </a:lnTo>
                  <a:lnTo>
                    <a:pt x="34505" y="19917"/>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5" name="Google Shape;1655;p28"/>
            <p:cNvSpPr/>
            <p:nvPr/>
          </p:nvSpPr>
          <p:spPr>
            <a:xfrm>
              <a:off x="2796697" y="4050397"/>
              <a:ext cx="1282655" cy="1109998"/>
            </a:xfrm>
            <a:custGeom>
              <a:avLst/>
              <a:gdLst/>
              <a:ahLst/>
              <a:cxnLst/>
              <a:rect l="l" t="t" r="r" b="b"/>
              <a:pathLst>
                <a:path w="39834" h="34472" extrusionOk="0">
                  <a:moveTo>
                    <a:pt x="19917" y="0"/>
                  </a:moveTo>
                  <a:lnTo>
                    <a:pt x="1" y="34472"/>
                  </a:lnTo>
                  <a:lnTo>
                    <a:pt x="39834" y="34472"/>
                  </a:lnTo>
                  <a:lnTo>
                    <a:pt x="199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6" name="Google Shape;1656;p28"/>
            <p:cNvSpPr/>
            <p:nvPr/>
          </p:nvSpPr>
          <p:spPr>
            <a:xfrm>
              <a:off x="4044801" y="41767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7" name="Google Shape;1657;p28"/>
            <p:cNvSpPr/>
            <p:nvPr/>
          </p:nvSpPr>
          <p:spPr>
            <a:xfrm>
              <a:off x="1653243" y="4236397"/>
              <a:ext cx="978204" cy="1332855"/>
            </a:xfrm>
            <a:custGeom>
              <a:avLst/>
              <a:gdLst/>
              <a:ahLst/>
              <a:cxnLst/>
              <a:rect l="l" t="t" r="r" b="b"/>
              <a:pathLst>
                <a:path w="30379" h="41393" extrusionOk="0">
                  <a:moveTo>
                    <a:pt x="29631" y="0"/>
                  </a:moveTo>
                  <a:lnTo>
                    <a:pt x="29501" y="33"/>
                  </a:lnTo>
                  <a:lnTo>
                    <a:pt x="29371" y="98"/>
                  </a:lnTo>
                  <a:lnTo>
                    <a:pt x="29274" y="163"/>
                  </a:lnTo>
                  <a:lnTo>
                    <a:pt x="29176" y="260"/>
                  </a:lnTo>
                  <a:lnTo>
                    <a:pt x="130" y="40353"/>
                  </a:lnTo>
                  <a:lnTo>
                    <a:pt x="65" y="40483"/>
                  </a:lnTo>
                  <a:lnTo>
                    <a:pt x="33" y="40580"/>
                  </a:lnTo>
                  <a:lnTo>
                    <a:pt x="0" y="40710"/>
                  </a:lnTo>
                  <a:lnTo>
                    <a:pt x="0" y="40840"/>
                  </a:lnTo>
                  <a:lnTo>
                    <a:pt x="33" y="40970"/>
                  </a:lnTo>
                  <a:lnTo>
                    <a:pt x="98" y="41067"/>
                  </a:lnTo>
                  <a:lnTo>
                    <a:pt x="163" y="41197"/>
                  </a:lnTo>
                  <a:lnTo>
                    <a:pt x="260" y="41262"/>
                  </a:lnTo>
                  <a:lnTo>
                    <a:pt x="390" y="41327"/>
                  </a:lnTo>
                  <a:lnTo>
                    <a:pt x="520" y="41392"/>
                  </a:lnTo>
                  <a:lnTo>
                    <a:pt x="780" y="41392"/>
                  </a:lnTo>
                  <a:lnTo>
                    <a:pt x="877" y="41360"/>
                  </a:lnTo>
                  <a:lnTo>
                    <a:pt x="1007" y="41295"/>
                  </a:lnTo>
                  <a:lnTo>
                    <a:pt x="1105" y="41230"/>
                  </a:lnTo>
                  <a:lnTo>
                    <a:pt x="1202" y="41132"/>
                  </a:lnTo>
                  <a:lnTo>
                    <a:pt x="30248" y="1040"/>
                  </a:lnTo>
                  <a:lnTo>
                    <a:pt x="30313" y="910"/>
                  </a:lnTo>
                  <a:lnTo>
                    <a:pt x="30378" y="780"/>
                  </a:lnTo>
                  <a:lnTo>
                    <a:pt x="30378" y="682"/>
                  </a:lnTo>
                  <a:lnTo>
                    <a:pt x="30378" y="553"/>
                  </a:lnTo>
                  <a:lnTo>
                    <a:pt x="30346" y="423"/>
                  </a:lnTo>
                  <a:lnTo>
                    <a:pt x="30281" y="293"/>
                  </a:lnTo>
                  <a:lnTo>
                    <a:pt x="30216" y="195"/>
                  </a:lnTo>
                  <a:lnTo>
                    <a:pt x="30119" y="130"/>
                  </a:lnTo>
                  <a:lnTo>
                    <a:pt x="29989" y="33"/>
                  </a:lnTo>
                  <a:lnTo>
                    <a:pt x="298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8" name="Google Shape;1658;p28"/>
            <p:cNvSpPr/>
            <p:nvPr/>
          </p:nvSpPr>
          <p:spPr>
            <a:xfrm>
              <a:off x="5057491"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9" name="Google Shape;1659;p28"/>
            <p:cNvSpPr/>
            <p:nvPr/>
          </p:nvSpPr>
          <p:spPr>
            <a:xfrm>
              <a:off x="5188288" y="4414237"/>
              <a:ext cx="52325" cy="52325"/>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0" name="Google Shape;1660;p28"/>
            <p:cNvSpPr/>
            <p:nvPr/>
          </p:nvSpPr>
          <p:spPr>
            <a:xfrm>
              <a:off x="5320082"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1" name="Google Shape;1661;p28"/>
            <p:cNvSpPr/>
            <p:nvPr/>
          </p:nvSpPr>
          <p:spPr>
            <a:xfrm>
              <a:off x="5451909" y="4414237"/>
              <a:ext cx="51295" cy="52325"/>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2" name="Google Shape;1662;p28"/>
            <p:cNvSpPr/>
            <p:nvPr/>
          </p:nvSpPr>
          <p:spPr>
            <a:xfrm>
              <a:off x="5582673"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3" name="Google Shape;1663;p28"/>
            <p:cNvSpPr/>
            <p:nvPr/>
          </p:nvSpPr>
          <p:spPr>
            <a:xfrm>
              <a:off x="-51551" y="4447725"/>
              <a:ext cx="1058768" cy="1370496"/>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4" name="Google Shape;1664;p28"/>
            <p:cNvSpPr/>
            <p:nvPr/>
          </p:nvSpPr>
          <p:spPr>
            <a:xfrm>
              <a:off x="2762179" y="4452942"/>
              <a:ext cx="69101" cy="68039"/>
            </a:xfrm>
            <a:custGeom>
              <a:avLst/>
              <a:gdLst/>
              <a:ahLst/>
              <a:cxnLst/>
              <a:rect l="l" t="t" r="r" b="b"/>
              <a:pathLst>
                <a:path w="2146" h="2113" extrusionOk="0">
                  <a:moveTo>
                    <a:pt x="1073" y="1"/>
                  </a:moveTo>
                  <a:lnTo>
                    <a:pt x="845" y="33"/>
                  </a:lnTo>
                  <a:lnTo>
                    <a:pt x="650" y="98"/>
                  </a:lnTo>
                  <a:lnTo>
                    <a:pt x="488" y="196"/>
                  </a:lnTo>
                  <a:lnTo>
                    <a:pt x="326" y="326"/>
                  </a:lnTo>
                  <a:lnTo>
                    <a:pt x="196" y="455"/>
                  </a:lnTo>
                  <a:lnTo>
                    <a:pt x="98" y="650"/>
                  </a:lnTo>
                  <a:lnTo>
                    <a:pt x="33" y="845"/>
                  </a:lnTo>
                  <a:lnTo>
                    <a:pt x="1" y="1073"/>
                  </a:lnTo>
                  <a:lnTo>
                    <a:pt x="33" y="1268"/>
                  </a:lnTo>
                  <a:lnTo>
                    <a:pt x="98" y="1463"/>
                  </a:lnTo>
                  <a:lnTo>
                    <a:pt x="196" y="1658"/>
                  </a:lnTo>
                  <a:lnTo>
                    <a:pt x="326" y="1820"/>
                  </a:lnTo>
                  <a:lnTo>
                    <a:pt x="488" y="1950"/>
                  </a:lnTo>
                  <a:lnTo>
                    <a:pt x="650" y="2047"/>
                  </a:lnTo>
                  <a:lnTo>
                    <a:pt x="845" y="2112"/>
                  </a:lnTo>
                  <a:lnTo>
                    <a:pt x="1268" y="2112"/>
                  </a:lnTo>
                  <a:lnTo>
                    <a:pt x="1495" y="2047"/>
                  </a:lnTo>
                  <a:lnTo>
                    <a:pt x="1658" y="1950"/>
                  </a:lnTo>
                  <a:lnTo>
                    <a:pt x="1820" y="1820"/>
                  </a:lnTo>
                  <a:lnTo>
                    <a:pt x="1950" y="1658"/>
                  </a:lnTo>
                  <a:lnTo>
                    <a:pt x="2048" y="1463"/>
                  </a:lnTo>
                  <a:lnTo>
                    <a:pt x="2113" y="1268"/>
                  </a:lnTo>
                  <a:lnTo>
                    <a:pt x="2145" y="1073"/>
                  </a:lnTo>
                  <a:lnTo>
                    <a:pt x="2113" y="845"/>
                  </a:lnTo>
                  <a:lnTo>
                    <a:pt x="2048" y="650"/>
                  </a:lnTo>
                  <a:lnTo>
                    <a:pt x="1950" y="455"/>
                  </a:lnTo>
                  <a:lnTo>
                    <a:pt x="1820" y="326"/>
                  </a:lnTo>
                  <a:lnTo>
                    <a:pt x="1658" y="196"/>
                  </a:lnTo>
                  <a:lnTo>
                    <a:pt x="1495" y="98"/>
                  </a:lnTo>
                  <a:lnTo>
                    <a:pt x="1268" y="33"/>
                  </a:lnTo>
                  <a:lnTo>
                    <a:pt x="1073"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5" name="Google Shape;1665;p28"/>
            <p:cNvSpPr/>
            <p:nvPr/>
          </p:nvSpPr>
          <p:spPr>
            <a:xfrm>
              <a:off x="289480" y="4476995"/>
              <a:ext cx="303421" cy="391327"/>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6" name="Google Shape;1666;p28"/>
            <p:cNvSpPr/>
            <p:nvPr/>
          </p:nvSpPr>
          <p:spPr>
            <a:xfrm>
              <a:off x="5057491"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7" name="Google Shape;1667;p28"/>
            <p:cNvSpPr/>
            <p:nvPr/>
          </p:nvSpPr>
          <p:spPr>
            <a:xfrm>
              <a:off x="5188288" y="4526164"/>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8" name="Google Shape;1668;p28"/>
            <p:cNvSpPr/>
            <p:nvPr/>
          </p:nvSpPr>
          <p:spPr>
            <a:xfrm>
              <a:off x="5320082"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9" name="Google Shape;1669;p28"/>
            <p:cNvSpPr/>
            <p:nvPr/>
          </p:nvSpPr>
          <p:spPr>
            <a:xfrm>
              <a:off x="5451909" y="4526164"/>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0" name="Google Shape;1670;p28"/>
            <p:cNvSpPr/>
            <p:nvPr/>
          </p:nvSpPr>
          <p:spPr>
            <a:xfrm>
              <a:off x="5582673"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1" name="Google Shape;1671;p28"/>
            <p:cNvSpPr/>
            <p:nvPr/>
          </p:nvSpPr>
          <p:spPr>
            <a:xfrm>
              <a:off x="7978450" y="46318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2" name="Google Shape;1672;p28"/>
            <p:cNvSpPr/>
            <p:nvPr/>
          </p:nvSpPr>
          <p:spPr>
            <a:xfrm>
              <a:off x="8093533" y="46318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3" name="Google Shape;1673;p28"/>
            <p:cNvSpPr/>
            <p:nvPr/>
          </p:nvSpPr>
          <p:spPr>
            <a:xfrm>
              <a:off x="8207553" y="46318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4" name="Google Shape;1674;p28"/>
            <p:cNvSpPr/>
            <p:nvPr/>
          </p:nvSpPr>
          <p:spPr>
            <a:xfrm>
              <a:off x="8322636" y="46318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5" name="Google Shape;1675;p28"/>
            <p:cNvSpPr/>
            <p:nvPr/>
          </p:nvSpPr>
          <p:spPr>
            <a:xfrm>
              <a:off x="8437718" y="46318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6" name="Google Shape;1676;p28"/>
            <p:cNvSpPr/>
            <p:nvPr/>
          </p:nvSpPr>
          <p:spPr>
            <a:xfrm>
              <a:off x="5057491"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7" name="Google Shape;1677;p28"/>
            <p:cNvSpPr/>
            <p:nvPr/>
          </p:nvSpPr>
          <p:spPr>
            <a:xfrm>
              <a:off x="5188288" y="4638124"/>
              <a:ext cx="52325" cy="51295"/>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8" name="Google Shape;1678;p28"/>
            <p:cNvSpPr/>
            <p:nvPr/>
          </p:nvSpPr>
          <p:spPr>
            <a:xfrm>
              <a:off x="5320082"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9" name="Google Shape;1679;p28"/>
            <p:cNvSpPr/>
            <p:nvPr/>
          </p:nvSpPr>
          <p:spPr>
            <a:xfrm>
              <a:off x="5451909" y="4638124"/>
              <a:ext cx="51295" cy="51295"/>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0" name="Google Shape;1680;p28"/>
            <p:cNvSpPr/>
            <p:nvPr/>
          </p:nvSpPr>
          <p:spPr>
            <a:xfrm>
              <a:off x="5582673"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1" name="Google Shape;1681;p28"/>
            <p:cNvSpPr/>
            <p:nvPr/>
          </p:nvSpPr>
          <p:spPr>
            <a:xfrm>
              <a:off x="7978450" y="47291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2" name="Google Shape;1682;p28"/>
            <p:cNvSpPr/>
            <p:nvPr/>
          </p:nvSpPr>
          <p:spPr>
            <a:xfrm>
              <a:off x="8093533" y="47291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3" name="Google Shape;1683;p28"/>
            <p:cNvSpPr/>
            <p:nvPr/>
          </p:nvSpPr>
          <p:spPr>
            <a:xfrm>
              <a:off x="8207553" y="47291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4" name="Google Shape;1684;p28"/>
            <p:cNvSpPr/>
            <p:nvPr/>
          </p:nvSpPr>
          <p:spPr>
            <a:xfrm>
              <a:off x="8322636" y="47291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5" name="Google Shape;1685;p28"/>
            <p:cNvSpPr/>
            <p:nvPr/>
          </p:nvSpPr>
          <p:spPr>
            <a:xfrm>
              <a:off x="8437718" y="47291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6" name="Google Shape;1686;p28"/>
            <p:cNvSpPr/>
            <p:nvPr/>
          </p:nvSpPr>
          <p:spPr>
            <a:xfrm>
              <a:off x="5057491"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7" name="Google Shape;1687;p28"/>
            <p:cNvSpPr/>
            <p:nvPr/>
          </p:nvSpPr>
          <p:spPr>
            <a:xfrm>
              <a:off x="5188288" y="4749021"/>
              <a:ext cx="52325" cy="51295"/>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8" name="Google Shape;1688;p28"/>
            <p:cNvSpPr/>
            <p:nvPr/>
          </p:nvSpPr>
          <p:spPr>
            <a:xfrm>
              <a:off x="5320082"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9" name="Google Shape;1689;p28"/>
            <p:cNvSpPr/>
            <p:nvPr/>
          </p:nvSpPr>
          <p:spPr>
            <a:xfrm>
              <a:off x="5451909" y="4749021"/>
              <a:ext cx="51295" cy="51295"/>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0" name="Google Shape;1690;p28"/>
            <p:cNvSpPr/>
            <p:nvPr/>
          </p:nvSpPr>
          <p:spPr>
            <a:xfrm>
              <a:off x="5582673"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1" name="Google Shape;1691;p28"/>
            <p:cNvSpPr/>
            <p:nvPr/>
          </p:nvSpPr>
          <p:spPr>
            <a:xfrm>
              <a:off x="7978450" y="48264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2" name="Google Shape;1692;p28"/>
            <p:cNvSpPr/>
            <p:nvPr/>
          </p:nvSpPr>
          <p:spPr>
            <a:xfrm>
              <a:off x="8093533" y="48264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3" name="Google Shape;1693;p28"/>
            <p:cNvSpPr/>
            <p:nvPr/>
          </p:nvSpPr>
          <p:spPr>
            <a:xfrm>
              <a:off x="8207553" y="48264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4" name="Google Shape;1694;p28"/>
            <p:cNvSpPr/>
            <p:nvPr/>
          </p:nvSpPr>
          <p:spPr>
            <a:xfrm>
              <a:off x="8322636" y="48264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5" name="Google Shape;1695;p28"/>
            <p:cNvSpPr/>
            <p:nvPr/>
          </p:nvSpPr>
          <p:spPr>
            <a:xfrm>
              <a:off x="8437718" y="48264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6" name="Google Shape;1696;p28"/>
            <p:cNvSpPr/>
            <p:nvPr/>
          </p:nvSpPr>
          <p:spPr>
            <a:xfrm>
              <a:off x="5057491"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7" name="Google Shape;1697;p28"/>
            <p:cNvSpPr/>
            <p:nvPr/>
          </p:nvSpPr>
          <p:spPr>
            <a:xfrm>
              <a:off x="5188288" y="4860948"/>
              <a:ext cx="52325" cy="51295"/>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8" name="Google Shape;1698;p28"/>
            <p:cNvSpPr/>
            <p:nvPr/>
          </p:nvSpPr>
          <p:spPr>
            <a:xfrm>
              <a:off x="5320082"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9" name="Google Shape;1699;p28"/>
            <p:cNvSpPr/>
            <p:nvPr/>
          </p:nvSpPr>
          <p:spPr>
            <a:xfrm>
              <a:off x="5451909" y="4860948"/>
              <a:ext cx="51295" cy="51295"/>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0" name="Google Shape;1700;p28"/>
            <p:cNvSpPr/>
            <p:nvPr/>
          </p:nvSpPr>
          <p:spPr>
            <a:xfrm>
              <a:off x="5582673"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1" name="Google Shape;1701;p28"/>
            <p:cNvSpPr/>
            <p:nvPr/>
          </p:nvSpPr>
          <p:spPr>
            <a:xfrm>
              <a:off x="6509785" y="4900033"/>
              <a:ext cx="442557" cy="443587"/>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2" name="Google Shape;1702;p28"/>
            <p:cNvSpPr/>
            <p:nvPr/>
          </p:nvSpPr>
          <p:spPr>
            <a:xfrm>
              <a:off x="5057491"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3" name="Google Shape;1703;p28"/>
            <p:cNvSpPr/>
            <p:nvPr/>
          </p:nvSpPr>
          <p:spPr>
            <a:xfrm>
              <a:off x="5188288" y="4971845"/>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4" name="Google Shape;1704;p28"/>
            <p:cNvSpPr/>
            <p:nvPr/>
          </p:nvSpPr>
          <p:spPr>
            <a:xfrm>
              <a:off x="5320082"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5" name="Google Shape;1705;p28"/>
            <p:cNvSpPr/>
            <p:nvPr/>
          </p:nvSpPr>
          <p:spPr>
            <a:xfrm>
              <a:off x="5451909" y="4971845"/>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6" name="Google Shape;1706;p28"/>
            <p:cNvSpPr/>
            <p:nvPr/>
          </p:nvSpPr>
          <p:spPr>
            <a:xfrm>
              <a:off x="5582673"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Tree>
    <p:extLst>
      <p:ext uri="{BB962C8B-B14F-4D97-AF65-F5344CB8AC3E}">
        <p14:creationId xmlns:p14="http://schemas.microsoft.com/office/powerpoint/2010/main" val="4096975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DD9C8446-696E-6942-B6C8-CC9CAD0B34E0}"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a:noAutofit/>
          </a:bodyPr>
          <a:lstStyle>
            <a:lvl1pPr>
              <a:defRPr>
                <a:solidFill>
                  <a:schemeClr val="accent2"/>
                </a:solidFill>
                <a:latin typeface="+mn-lt"/>
              </a:defRPr>
            </a:lvl1pPr>
          </a:lstStyle>
          <a:p>
            <a:fld id="{F5592931-05C6-8543-8B6E-A8BD29BD5C2B}" type="datetime1">
              <a:rPr lang="en-US" smtClean="0"/>
              <a:pPr/>
              <a:t>9/10/2024</a:t>
            </a:fld>
            <a:endParaRPr lang="en-US" dirty="0"/>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802635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anchor="b">
            <a:noAutofit/>
          </a:bodyPr>
          <a:lstStyle>
            <a:lvl1pPr algn="l">
              <a:defRPr sz="6000" b="1">
                <a:solidFill>
                  <a:schemeClr val="bg1"/>
                </a:solidFill>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86529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7E7AB22C-8B7E-9B4A-8C65-396C3C874D86}"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978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8CE9AC2A-20AD-8C48-B5EB-B5322BDBCDEE}" type="datetime1">
              <a:rPr lang="en-US" smtClean="0"/>
              <a:pPr/>
              <a:t>9/10/2024</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19094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a:noAutofit/>
          </a:bodyPr>
          <a:lstStyle>
            <a:lvl1pPr algn="ctr">
              <a:lnSpc>
                <a:spcPct val="100000"/>
              </a:lnSpc>
              <a:defRPr sz="4600">
                <a:solidFill>
                  <a:schemeClr val="bg1"/>
                </a:solidFill>
                <a:latin typeface="+mj-lt"/>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a:r>
              <a:rPr lang="en-US"/>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noAutofit/>
          </a:bodyPr>
          <a:lstStyle>
            <a:lvl1pPr>
              <a:defRPr>
                <a:solidFill>
                  <a:schemeClr val="accent2"/>
                </a:solidFill>
                <a:latin typeface="+mn-lt"/>
              </a:defRPr>
            </a:lvl1pPr>
          </a:lstStyle>
          <a:p>
            <a:fld id="{4CF75428-5BE0-934D-BB71-675F8E23A386}" type="datetime1">
              <a:rPr lang="en-US" smtClean="0"/>
              <a:pPr/>
              <a:t>9/10/2024</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noAutofit/>
          </a:bodyPr>
          <a:lstStyle>
            <a:lvl1pPr>
              <a:defRPr>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476947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a:noAutofit/>
          </a:bodyPr>
          <a:lstStyle>
            <a:lvl1pPr>
              <a:defRPr>
                <a:solidFill>
                  <a:schemeClr val="accent3"/>
                </a:solidFill>
                <a:latin typeface="+mn-lt"/>
              </a:defRPr>
            </a:lvl1pPr>
          </a:lstStyle>
          <a:p>
            <a:fld id="{9A85C5CA-AE29-AB4C-8F85-0373C72001D8}" type="datetime1">
              <a:rPr lang="en-US" smtClean="0"/>
              <a:pPr/>
              <a:t>9/10/2024</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a:noAutofit/>
          </a:bodyPr>
          <a:lstStyle>
            <a:lvl1pPr>
              <a:defRPr>
                <a:solidFill>
                  <a:schemeClr val="accent3"/>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154419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a:noAutofit/>
          </a:bodyPr>
          <a:lstStyle>
            <a:lvl1pPr>
              <a:defRPr>
                <a:solidFill>
                  <a:schemeClr val="accent3"/>
                </a:solidFill>
                <a:latin typeface="+mn-lt"/>
              </a:defRPr>
            </a:lvl1pPr>
          </a:lstStyle>
          <a:p>
            <a:fld id="{75594855-01E8-5A4B-B2B8-E2ECEF879100}" type="datetime1">
              <a:rPr lang="en-US" smtClean="0"/>
              <a:pPr/>
              <a:t>9/10/2024</a:t>
            </a:fld>
            <a:endParaRPr lang="en-US" dirty="0"/>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a:noAutofit/>
          </a:bodyPr>
          <a:lstStyle>
            <a:lvl1pPr>
              <a:defRPr>
                <a:solidFill>
                  <a:schemeClr val="accent3"/>
                </a:solidFill>
                <a:latin typeface="+mn-lt"/>
              </a:defRPr>
            </a:lvl1pPr>
          </a:lstStyle>
          <a:p>
            <a:r>
              <a:rPr lang="en-US" dirty="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005721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fld id="{B562DF68-3089-814D-8A14-C651FE91885E}" type="datetime1">
              <a:rPr lang="en-US" smtClean="0"/>
              <a:pPr/>
              <a:t>9/10/2024</a:t>
            </a:fld>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 id="2147483680" r:id="rId14"/>
    <p:sldLayoutId id="2147483681" r:id="rId15"/>
    <p:sldLayoutId id="2147483682" r:id="rId16"/>
    <p:sldLayoutId id="2147483683" r:id="rId17"/>
    <p:sldLayoutId id="2147483684"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396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www.library.rochester.edu/services/data-management-and-sharing" TargetMode="External"/><Relationship Id="rId4" Type="http://schemas.openxmlformats.org/officeDocument/2006/relationships/hyperlink" Target="mailto:howen@library.Rochester.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hyperlink" Target="https://sharing.nih.gov/data-management-and-sharing-policy/planning-and-budgeting-for-data-management-and-sharing/writing-a-data-management-and-sharing-plan#sample-plans"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hyperlink" Target="https://grants.nih.gov/grants/guide/notice-files/NOT-OD-21-014.html" TargetMode="Externa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https://sharing.nih.gov/sites/default/files/flmngr/Human%20Genomic%20Data_NHGRI%20Sample%20DMS%20Plan_v1.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hyperlink" Target="https://www.library.rochester.edu/services/data-management-and-sharin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hyperlink" Target="https://sharing.nih.gov/sites/default/files/flmngr/Human%20Genomic%20Data_NHGRI%20Sample%20DMS%20Plan_v1.pdf" TargetMode="Externa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hyperlink" Target="https://fairsharing.org/search?fairsharingRegistry=Standard"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29.svg"/><Relationship Id="rId13" Type="http://schemas.openxmlformats.org/officeDocument/2006/relationships/image" Target="../media/image34.png"/><Relationship Id="rId18" Type="http://schemas.openxmlformats.org/officeDocument/2006/relationships/image" Target="../media/image39.svg"/><Relationship Id="rId26" Type="http://schemas.openxmlformats.org/officeDocument/2006/relationships/image" Target="../media/image47.svg"/><Relationship Id="rId3" Type="http://schemas.openxmlformats.org/officeDocument/2006/relationships/image" Target="../media/image24.png"/><Relationship Id="rId21" Type="http://schemas.openxmlformats.org/officeDocument/2006/relationships/image" Target="../media/image42.png"/><Relationship Id="rId7" Type="http://schemas.openxmlformats.org/officeDocument/2006/relationships/image" Target="../media/image28.png"/><Relationship Id="rId12" Type="http://schemas.openxmlformats.org/officeDocument/2006/relationships/image" Target="../media/image33.svg"/><Relationship Id="rId17" Type="http://schemas.openxmlformats.org/officeDocument/2006/relationships/image" Target="../media/image38.png"/><Relationship Id="rId25" Type="http://schemas.openxmlformats.org/officeDocument/2006/relationships/image" Target="../media/image46.png"/><Relationship Id="rId2" Type="http://schemas.openxmlformats.org/officeDocument/2006/relationships/notesSlide" Target="../notesSlides/notesSlide14.xml"/><Relationship Id="rId16" Type="http://schemas.openxmlformats.org/officeDocument/2006/relationships/image" Target="../media/image37.svg"/><Relationship Id="rId20" Type="http://schemas.openxmlformats.org/officeDocument/2006/relationships/image" Target="../media/image41.svg"/><Relationship Id="rId29" Type="http://schemas.openxmlformats.org/officeDocument/2006/relationships/image" Target="../media/image50.png"/><Relationship Id="rId1" Type="http://schemas.openxmlformats.org/officeDocument/2006/relationships/slideLayout" Target="../slideLayouts/slideLayout5.xml"/><Relationship Id="rId6" Type="http://schemas.openxmlformats.org/officeDocument/2006/relationships/image" Target="../media/image27.svg"/><Relationship Id="rId11" Type="http://schemas.openxmlformats.org/officeDocument/2006/relationships/image" Target="../media/image32.png"/><Relationship Id="rId24" Type="http://schemas.openxmlformats.org/officeDocument/2006/relationships/image" Target="../media/image45.svg"/><Relationship Id="rId32" Type="http://schemas.openxmlformats.org/officeDocument/2006/relationships/image" Target="../media/image53.sv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png"/><Relationship Id="rId28" Type="http://schemas.openxmlformats.org/officeDocument/2006/relationships/image" Target="../media/image49.svg"/><Relationship Id="rId10" Type="http://schemas.openxmlformats.org/officeDocument/2006/relationships/image" Target="../media/image31.svg"/><Relationship Id="rId19" Type="http://schemas.openxmlformats.org/officeDocument/2006/relationships/image" Target="../media/image40.png"/><Relationship Id="rId31" Type="http://schemas.openxmlformats.org/officeDocument/2006/relationships/image" Target="../media/image52.png"/><Relationship Id="rId4" Type="http://schemas.openxmlformats.org/officeDocument/2006/relationships/image" Target="../media/image25.svg"/><Relationship Id="rId9" Type="http://schemas.openxmlformats.org/officeDocument/2006/relationships/image" Target="../media/image30.png"/><Relationship Id="rId14" Type="http://schemas.openxmlformats.org/officeDocument/2006/relationships/image" Target="../media/image35.svg"/><Relationship Id="rId22" Type="http://schemas.openxmlformats.org/officeDocument/2006/relationships/image" Target="../media/image43.svg"/><Relationship Id="rId27" Type="http://schemas.openxmlformats.org/officeDocument/2006/relationships/image" Target="../media/image48.png"/><Relationship Id="rId30" Type="http://schemas.openxmlformats.org/officeDocument/2006/relationships/image" Target="../media/image51.sv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s://sharing.nih.gov/data-management-and-sharing-policy/sharing-scientific-data/repositories-for-sharing-scientific-data"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hyperlink" Target="https://zenodo.org/record/3946720"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3" Type="http://schemas.openxmlformats.org/officeDocument/2006/relationships/image" Target="../media/image58.svg"/><Relationship Id="rId2" Type="http://schemas.openxmlformats.org/officeDocument/2006/relationships/image" Target="../media/image57.png"/><Relationship Id="rId1" Type="http://schemas.openxmlformats.org/officeDocument/2006/relationships/slideLayout" Target="../slideLayouts/slideLayout5.xml"/><Relationship Id="rId4" Type="http://schemas.openxmlformats.org/officeDocument/2006/relationships/hyperlink" Target="https://www.rochester.edu/university-research/resources/data-de-identification-services/"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creativecommons.org/share-your-work/cclicenses/" TargetMode="Externa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hyperlink" Target="https://library.weill.cornell.edu/research-support/creating-nih-data-management-and-sharing-plan/oversight-data-management-and-sharing"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hyperlink" Target="https://doi.org/10.1371/journal.pone.0230416"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nature.com/articles/d41586-021-03691-0" TargetMode="External"/><Relationship Id="rId5" Type="http://schemas.openxmlformats.org/officeDocument/2006/relationships/hyperlink" Target="https://www.science.org/content/article/ready-set-share-researchers-brace-new-data-sharing-rules" TargetMode="External"/><Relationship Id="rId4" Type="http://schemas.openxmlformats.org/officeDocument/2006/relationships/hyperlink" Target="https://www.wired.com/story/covid-19-open-science-public-health-data/"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hyperlink" Target="https://www.library.rochester.edu/research/labarchive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osf.io/institutions/rochester" TargetMode="External"/><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hyperlink" Target="https://libguides.lib.rochester.edu/osf"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hyperlink" Target="https://sharing.nih.gov/genomic-data-sharing-policy/submitting-genomic-data/where-to-submit-genomic-data" TargetMode="External"/><Relationship Id="rId3" Type="http://schemas.openxmlformats.org/officeDocument/2006/relationships/hyperlink" Target="https://sharing.nih.gov/data-management-and-sharing-policy/about-data-management-and-sharing-policies/research-covered-under-the-data-management-sharing-policy#after" TargetMode="External"/><Relationship Id="rId7" Type="http://schemas.openxmlformats.org/officeDocument/2006/relationships/hyperlink" Target="https://sharing.nih.gov/data-management-and-sharing-policy/planning-and-budgeting-for-data-management-and-sharing/budgeting-for-data-management-sharing#after" TargetMode="External"/><Relationship Id="rId2" Type="http://schemas.openxmlformats.org/officeDocument/2006/relationships/hyperlink" Target="https://sharing.nih.gov/data-management-and-sharing-policy/planning-and-budgeting-for-data-management-and-sharing/writing-a-data-management-and-sharing-plan" TargetMode="External"/><Relationship Id="rId1" Type="http://schemas.openxmlformats.org/officeDocument/2006/relationships/slideLayout" Target="../slideLayouts/slideLayout2.xml"/><Relationship Id="rId6" Type="http://schemas.openxmlformats.org/officeDocument/2006/relationships/hyperlink" Target="https://grants.nih.gov/grants/how-to-apply-application-guide/format-and-write/format-attachments.htm" TargetMode="External"/><Relationship Id="rId5" Type="http://schemas.openxmlformats.org/officeDocument/2006/relationships/hyperlink" Target="https://grants.nih.gov/sites/default/files/DMS-Plan-blank-format-page.pdf" TargetMode="External"/><Relationship Id="rId4" Type="http://schemas.openxmlformats.org/officeDocument/2006/relationships/hyperlink" Target="https://www.nlm.nih.gov/NIHbmic/domain_specific_repositories.html" TargetMode="External"/><Relationship Id="rId9" Type="http://schemas.openxmlformats.org/officeDocument/2006/relationships/hyperlink" Target="https://sharing.nih.gov/faqs#/data-management-and-sharing-policy.htm?anchor=56551"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hyperlink" Target="https://www.library.rochester.edu/services/data-management-and-sharing"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libguides.lib.rochester.edu/data-bloom"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73.svg"/><Relationship Id="rId2" Type="http://schemas.openxmlformats.org/officeDocument/2006/relationships/image" Target="../media/image72.png"/><Relationship Id="rId1" Type="http://schemas.openxmlformats.org/officeDocument/2006/relationships/slideLayout" Target="../slideLayouts/slideLayout6.xml"/><Relationship Id="rId5" Type="http://schemas.openxmlformats.org/officeDocument/2006/relationships/hyperlink" Target="https://rochester.libwizard.com/f/NIHDMSP_Survey" TargetMode="External"/><Relationship Id="rId4" Type="http://schemas.openxmlformats.org/officeDocument/2006/relationships/image" Target="../media/image74.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s://www.library.rochester.edu/services/data-management-and-sharing" TargetMode="External"/><Relationship Id="rId4" Type="http://schemas.openxmlformats.org/officeDocument/2006/relationships/hyperlink" Target="mailto:howen@library.Rochester.edu"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hyperlink" Target="https://libguides.urmc.rochester.edu/datamanagement/home" TargetMode="External"/><Relationship Id="rId7" Type="http://schemas.openxmlformats.org/officeDocument/2006/relationships/hyperlink" Target="https://www.urmc.rochester.edu/research/rochester-genomics-center.aspx" TargetMode="External"/><Relationship Id="rId2" Type="http://schemas.openxmlformats.org/officeDocument/2006/relationships/hyperlink" Target="https://www.library.rochester.edu/services/data-management-and-sharing" TargetMode="External"/><Relationship Id="rId1" Type="http://schemas.openxmlformats.org/officeDocument/2006/relationships/slideLayout" Target="../slideLayouts/slideLayout5.xml"/><Relationship Id="rId6" Type="http://schemas.openxmlformats.org/officeDocument/2006/relationships/hyperlink" Target="mailto:dataservices@library.rochester.edu" TargetMode="External"/><Relationship Id="rId5" Type="http://schemas.openxmlformats.org/officeDocument/2006/relationships/hyperlink" Target="https://dmptool.org/" TargetMode="External"/><Relationship Id="rId4" Type="http://schemas.openxmlformats.org/officeDocument/2006/relationships/hyperlink" Target="https://libguides.urmc.rochester.edu/datamanagement/templates"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hyperlink" Target="https://www.nlm.nih.gov/NIHbmic/domain_specific_repositories.html" TargetMode="Externa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hyperlink" Target="https://sharing.nih.gov/faqs#/data-management-and-sharing-policy.htm?anchor=56549" TargetMode="External"/><Relationship Id="rId2" Type="http://schemas.openxmlformats.org/officeDocument/2006/relationships/hyperlink" Target="https://sharing.nih.gov/data-management-and-sharing-policy/about-data-management-and-sharing-policies/research-covered-under-the-data-management-sharing-policy#after" TargetMode="Externa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hyperlink" Target="https://www.icpsr.umich.edu/web/pages/" TargetMode="External"/><Relationship Id="rId7" Type="http://schemas.openxmlformats.org/officeDocument/2006/relationships/hyperlink" Target="https://help.figshare.com/article/how-to-upload-and-publish-your-data" TargetMode="External"/><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hyperlink" Target="https://zenodo.org/" TargetMode="External"/><Relationship Id="rId5" Type="http://schemas.openxmlformats.org/officeDocument/2006/relationships/hyperlink" Target="https://www.openicpsr.org/openicpsr/" TargetMode="External"/><Relationship Id="rId4" Type="http://schemas.openxmlformats.org/officeDocument/2006/relationships/hyperlink" Target="https://www.icpsr.umich.edu/web/pages/NACDA/mission.html"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hyperlink" Target="https://dmptool.org/" TargetMode="Externa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hyperlink" Target="https://ddialliance.org/"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hyperlink" Target="https://www.dublincore.org/resources/metadata-basics/" TargetMode="Externa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hyperlink" Target="https://dmptool.org/" TargetMode="External"/><Relationship Id="rId2" Type="http://schemas.openxmlformats.org/officeDocument/2006/relationships/hyperlink" Target="mailto:dataservices@library.rochester.edu"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s://sharing.nih.gov/data-management-and-sharing-policy/about-data-management-and-sharing-policies/research-covered-under-the-data-management-sharing-policy#after" TargetMode="Externa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hyperlink" Target="https://sharing.nih.gov/faqs#/data-management-and-sharing-policy.htm?anchor=56549"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DE2F68-3DEC-C18E-3C4E-FCFC0A587B5E}"/>
              </a:ext>
              <a:ext uri="{C183D7F6-B498-43B3-948B-1728B52AA6E4}">
                <adec:decorative xmlns:adec="http://schemas.microsoft.com/office/drawing/2017/decorative" val="1"/>
              </a:ext>
            </a:extLst>
          </p:cNvPr>
          <p:cNvPicPr>
            <a:picLocks noChangeAspect="1"/>
          </p:cNvPicPr>
          <p:nvPr/>
        </p:nvPicPr>
        <p:blipFill rotWithShape="1">
          <a:blip r:embed="rId3">
            <a:alphaModFix/>
          </a:blip>
          <a:srcRect t="15730"/>
          <a:stretch/>
        </p:blipFill>
        <p:spPr>
          <a:xfrm>
            <a:off x="0" y="-20015"/>
            <a:ext cx="12191980" cy="6857990"/>
          </a:xfrm>
          <a:prstGeom prst="rect">
            <a:avLst/>
          </a:prstGeom>
        </p:spPr>
      </p:pic>
      <p:sp>
        <p:nvSpPr>
          <p:cNvPr id="4" name="Title 3">
            <a:extLst>
              <a:ext uri="{FF2B5EF4-FFF2-40B4-BE49-F238E27FC236}">
                <a16:creationId xmlns:a16="http://schemas.microsoft.com/office/drawing/2014/main" id="{2E9D39CC-A441-F8FF-065A-2BBB19B21356}"/>
              </a:ext>
            </a:extLst>
          </p:cNvPr>
          <p:cNvSpPr>
            <a:spLocks noGrp="1"/>
          </p:cNvSpPr>
          <p:nvPr>
            <p:ph type="title" idx="4294967295"/>
          </p:nvPr>
        </p:nvSpPr>
        <p:spPr>
          <a:xfrm>
            <a:off x="0" y="5135766"/>
            <a:ext cx="12192000" cy="1722234"/>
          </a:xfrm>
          <a:prstGeom prst="rect">
            <a:avLst/>
          </a:prstGeom>
          <a:solidFill>
            <a:schemeClr val="dk1"/>
          </a:solidFill>
          <a:ln w="12700" cap="flat" cmpd="sng" algn="ctr">
            <a:solidFill>
              <a:schemeClr val="dk1">
                <a:shade val="50000"/>
              </a:schemeClr>
            </a:solidFill>
            <a:prstDash val="solid"/>
            <a:miter lim="800000"/>
          </a:ln>
          <a:effectLst/>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44475" lvl="1" algn="ctr">
              <a:lnSpc>
                <a:spcPts val="3173"/>
              </a:lnSpc>
            </a:pPr>
            <a:r>
              <a:rPr lang="en-US" sz="3600" dirty="0">
                <a:solidFill>
                  <a:schemeClr val="bg1"/>
                </a:solidFill>
                <a:cs typeface="Calibri"/>
              </a:rPr>
              <a:t>Mastering Your NIH Data Management and Sharing Plan</a:t>
            </a:r>
          </a:p>
        </p:txBody>
      </p:sp>
      <p:sp>
        <p:nvSpPr>
          <p:cNvPr id="2" name="Subtitle 2">
            <a:extLst>
              <a:ext uri="{FF2B5EF4-FFF2-40B4-BE49-F238E27FC236}">
                <a16:creationId xmlns:a16="http://schemas.microsoft.com/office/drawing/2014/main" id="{1409A88C-A856-9FAD-245E-93458FF97864}"/>
              </a:ext>
            </a:extLst>
          </p:cNvPr>
          <p:cNvSpPr>
            <a:spLocks noGrp="1"/>
          </p:cNvSpPr>
          <p:nvPr>
            <p:ph type="subTitle" idx="1"/>
          </p:nvPr>
        </p:nvSpPr>
        <p:spPr>
          <a:xfrm>
            <a:off x="7528560" y="272357"/>
            <a:ext cx="4561840" cy="2031365"/>
          </a:xfrm>
        </p:spPr>
        <p:txBody>
          <a:bodyPr vert="horz" lIns="91440" tIns="45720" rIns="91440" bIns="45720" rtlCol="0" anchor="ctr">
            <a:normAutofit lnSpcReduction="10000"/>
          </a:bodyPr>
          <a:lstStyle/>
          <a:p>
            <a:r>
              <a:rPr lang="en-US" sz="1800" b="1" dirty="0">
                <a:solidFill>
                  <a:schemeClr val="bg1"/>
                </a:solidFill>
                <a:ea typeface="+mn-lt"/>
                <a:cs typeface="+mn-lt"/>
              </a:rPr>
              <a:t>Heather Owen, Data Librarian</a:t>
            </a:r>
          </a:p>
          <a:p>
            <a:r>
              <a:rPr lang="en-US" sz="1800" b="1" dirty="0">
                <a:solidFill>
                  <a:schemeClr val="bg1"/>
                </a:solidFill>
                <a:ea typeface="+mn-lt"/>
                <a:cs typeface="+mn-lt"/>
                <a:hlinkClick r:id="rId4">
                  <a:extLst>
                    <a:ext uri="{A12FA001-AC4F-418D-AE19-62706E023703}">
                      <ahyp:hlinkClr xmlns:ahyp="http://schemas.microsoft.com/office/drawing/2018/hyperlinkcolor" val="tx"/>
                    </a:ext>
                  </a:extLst>
                </a:hlinkClick>
              </a:rPr>
              <a:t>howen@library.Rochester.edu</a:t>
            </a:r>
            <a:endParaRPr lang="en-US" sz="1800" b="1" dirty="0">
              <a:solidFill>
                <a:schemeClr val="bg1"/>
              </a:solidFill>
              <a:ea typeface="+mn-lt"/>
              <a:cs typeface="+mn-lt"/>
            </a:endParaRPr>
          </a:p>
          <a:p>
            <a:endParaRPr lang="en-US" sz="1800" b="1" dirty="0">
              <a:solidFill>
                <a:schemeClr val="bg1"/>
              </a:solidFill>
              <a:ea typeface="+mn-lt"/>
              <a:cs typeface="+mn-lt"/>
            </a:endParaRPr>
          </a:p>
          <a:p>
            <a:r>
              <a:rPr lang="en-US" sz="1800" b="1" dirty="0">
                <a:solidFill>
                  <a:schemeClr val="bg1"/>
                </a:solidFill>
                <a:ea typeface="+mn-lt"/>
                <a:cs typeface="+mn-lt"/>
              </a:rPr>
              <a:t>Member of the Data Services Team</a:t>
            </a:r>
          </a:p>
          <a:p>
            <a:r>
              <a:rPr lang="en-US" sz="1800" b="1" dirty="0">
                <a:solidFill>
                  <a:schemeClr val="bg1"/>
                </a:solidFill>
                <a:ea typeface="+mn-lt"/>
                <a:cs typeface="+mn-lt"/>
                <a:hlinkClick r:id="rId5">
                  <a:extLst>
                    <a:ext uri="{A12FA001-AC4F-418D-AE19-62706E023703}">
                      <ahyp:hlinkClr xmlns:ahyp="http://schemas.microsoft.com/office/drawing/2018/hyperlinkcolor" val="tx"/>
                    </a:ext>
                  </a:extLst>
                </a:hlinkClick>
              </a:rPr>
              <a:t>https://www.library.rochester.edu/services/data-management-and-sharing</a:t>
            </a:r>
            <a:r>
              <a:rPr lang="en-US" sz="1800" b="1" dirty="0">
                <a:solidFill>
                  <a:schemeClr val="bg1"/>
                </a:solidFill>
                <a:ea typeface="+mn-lt"/>
                <a:cs typeface="+mn-lt"/>
              </a:rPr>
              <a:t> </a:t>
            </a:r>
          </a:p>
          <a:p>
            <a:pPr algn="r"/>
            <a:endParaRPr lang="en-US" sz="1700" dirty="0">
              <a:solidFill>
                <a:schemeClr val="tx2"/>
              </a:solidFill>
              <a:latin typeface="Goudy Old Style" panose="02020502050305020303" pitchFamily="18" charset="0"/>
              <a:ea typeface="+mn-lt"/>
              <a:cs typeface="+mn-lt"/>
            </a:endParaRPr>
          </a:p>
        </p:txBody>
      </p:sp>
    </p:spTree>
    <p:extLst>
      <p:ext uri="{BB962C8B-B14F-4D97-AF65-F5344CB8AC3E}">
        <p14:creationId xmlns:p14="http://schemas.microsoft.com/office/powerpoint/2010/main" val="2218694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65A7-995A-9F45-891C-82D9B9D40801}"/>
              </a:ext>
            </a:extLst>
          </p:cNvPr>
          <p:cNvSpPr>
            <a:spLocks noGrp="1"/>
          </p:cNvSpPr>
          <p:nvPr>
            <p:ph type="title"/>
          </p:nvPr>
        </p:nvSpPr>
        <p:spPr>
          <a:xfrm>
            <a:off x="1889961" y="1791018"/>
            <a:ext cx="8412079" cy="2810460"/>
          </a:xfrm>
        </p:spPr>
        <p:txBody>
          <a:bodyPr>
            <a:normAutofit/>
          </a:bodyPr>
          <a:lstStyle/>
          <a:p>
            <a:r>
              <a:rPr lang="en-US" sz="4400" dirty="0"/>
              <a:t>However, you MUST include a rationale for why scientific data will not be shared.</a:t>
            </a:r>
          </a:p>
        </p:txBody>
      </p:sp>
    </p:spTree>
    <p:extLst>
      <p:ext uri="{BB962C8B-B14F-4D97-AF65-F5344CB8AC3E}">
        <p14:creationId xmlns:p14="http://schemas.microsoft.com/office/powerpoint/2010/main" val="26399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191A4-7839-4F63-B17C-7C366C59488C}"/>
              </a:ext>
            </a:extLst>
          </p:cNvPr>
          <p:cNvSpPr>
            <a:spLocks noGrp="1"/>
          </p:cNvSpPr>
          <p:nvPr>
            <p:ph type="title"/>
          </p:nvPr>
        </p:nvSpPr>
        <p:spPr/>
        <p:txBody>
          <a:bodyPr/>
          <a:lstStyle/>
          <a:p>
            <a:r>
              <a:rPr lang="en-US" dirty="0"/>
              <a:t>When Does it Need to be Shared?</a:t>
            </a:r>
          </a:p>
        </p:txBody>
      </p:sp>
      <p:sp>
        <p:nvSpPr>
          <p:cNvPr id="4" name="Content Placeholder 3">
            <a:extLst>
              <a:ext uri="{FF2B5EF4-FFF2-40B4-BE49-F238E27FC236}">
                <a16:creationId xmlns:a16="http://schemas.microsoft.com/office/drawing/2014/main" id="{9B9ED227-95A7-4B08-91FE-5E0EF0D41D20}"/>
              </a:ext>
            </a:extLst>
          </p:cNvPr>
          <p:cNvSpPr>
            <a:spLocks noGrp="1"/>
          </p:cNvSpPr>
          <p:nvPr>
            <p:ph idx="1"/>
          </p:nvPr>
        </p:nvSpPr>
        <p:spPr>
          <a:xfrm>
            <a:off x="1167492" y="2014693"/>
            <a:ext cx="9276803" cy="2828613"/>
          </a:xfrm>
        </p:spPr>
        <p:txBody>
          <a:bodyPr vert="horz" lIns="91440" tIns="45720" rIns="91440" bIns="45720" rtlCol="0" anchor="t">
            <a:noAutofit/>
          </a:bodyPr>
          <a:lstStyle/>
          <a:p>
            <a:r>
              <a:rPr lang="en-US" sz="2400" b="0" i="0" dirty="0">
                <a:effectLst/>
              </a:rPr>
              <a:t>According to the DMS Policy, scientific data needs to be shared by the earlier of two timepoints:</a:t>
            </a:r>
            <a:br>
              <a:rPr lang="en-US" sz="2400" b="0" i="0" dirty="0">
                <a:effectLst/>
              </a:rPr>
            </a:br>
            <a:endParaRPr lang="en-US" sz="2400" b="0" i="0" dirty="0">
              <a:effectLst/>
            </a:endParaRPr>
          </a:p>
          <a:p>
            <a:r>
              <a:rPr lang="en-US" sz="2400" b="0" i="0" dirty="0">
                <a:effectLst/>
              </a:rPr>
              <a:t>The time of an associated publication </a:t>
            </a:r>
          </a:p>
          <a:p>
            <a:r>
              <a:rPr lang="en-US" sz="2400" b="0" i="0" dirty="0">
                <a:effectLst/>
              </a:rPr>
              <a:t>OR </a:t>
            </a:r>
          </a:p>
          <a:p>
            <a:r>
              <a:rPr lang="en-US" sz="2400" b="0" i="0" dirty="0">
                <a:effectLst/>
              </a:rPr>
              <a:t>The end of the performance period (unless the grant</a:t>
            </a:r>
            <a:br>
              <a:rPr lang="en-US" sz="2400" b="0" i="0" dirty="0">
                <a:effectLst/>
              </a:rPr>
            </a:br>
            <a:r>
              <a:rPr lang="en-US" sz="2400" b="0" i="0" dirty="0">
                <a:effectLst/>
              </a:rPr>
              <a:t>enters into a no-cost extension). </a:t>
            </a:r>
          </a:p>
          <a:p>
            <a:r>
              <a:rPr lang="en-US" dirty="0">
                <a:solidFill>
                  <a:srgbClr val="FF0000"/>
                </a:solidFill>
              </a:rPr>
              <a:t>In the case of a no-cost extension, data management and sharing-related requirements are extended to the end of the extended performance period.</a:t>
            </a:r>
          </a:p>
          <a:p>
            <a:endParaRPr lang="en-US" dirty="0"/>
          </a:p>
        </p:txBody>
      </p:sp>
    </p:spTree>
    <p:extLst>
      <p:ext uri="{BB962C8B-B14F-4D97-AF65-F5344CB8AC3E}">
        <p14:creationId xmlns:p14="http://schemas.microsoft.com/office/powerpoint/2010/main" val="31630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910FB-6376-D1C1-B752-C6AF98965B02}"/>
              </a:ext>
            </a:extLst>
          </p:cNvPr>
          <p:cNvSpPr>
            <a:spLocks noGrp="1"/>
          </p:cNvSpPr>
          <p:nvPr>
            <p:ph type="title"/>
          </p:nvPr>
        </p:nvSpPr>
        <p:spPr>
          <a:xfrm>
            <a:off x="1202954" y="0"/>
            <a:ext cx="9779183" cy="1325563"/>
          </a:xfrm>
        </p:spPr>
        <p:txBody>
          <a:bodyPr/>
          <a:lstStyle/>
          <a:p>
            <a:r>
              <a:rPr lang="en-US" dirty="0"/>
              <a:t>General Advice from the NIH</a:t>
            </a:r>
          </a:p>
        </p:txBody>
      </p:sp>
      <p:sp>
        <p:nvSpPr>
          <p:cNvPr id="3" name="Content Placeholder 2">
            <a:extLst>
              <a:ext uri="{FF2B5EF4-FFF2-40B4-BE49-F238E27FC236}">
                <a16:creationId xmlns:a16="http://schemas.microsoft.com/office/drawing/2014/main" id="{4CE3C265-9F73-9E3E-5EA5-143FB2021396}"/>
              </a:ext>
            </a:extLst>
          </p:cNvPr>
          <p:cNvSpPr>
            <a:spLocks noGrp="1"/>
          </p:cNvSpPr>
          <p:nvPr>
            <p:ph idx="1"/>
          </p:nvPr>
        </p:nvSpPr>
        <p:spPr>
          <a:xfrm>
            <a:off x="981546" y="1748475"/>
            <a:ext cx="10453490" cy="2828613"/>
          </a:xfrm>
        </p:spPr>
        <p:txBody>
          <a:bodyPr/>
          <a:lstStyle/>
          <a:p>
            <a:pPr marL="342900" indent="-342900">
              <a:buFont typeface="Arial" panose="020B0604020202020204" pitchFamily="34" charset="0"/>
              <a:buChar char="•"/>
            </a:pPr>
            <a:r>
              <a:rPr lang="en-US" sz="2800" dirty="0"/>
              <a:t>Two pages is just a recommendation – it </a:t>
            </a:r>
            <a:r>
              <a:rPr lang="en-US" sz="2800" b="1" u="sng" dirty="0"/>
              <a:t>can be longer</a:t>
            </a:r>
            <a:r>
              <a:rPr lang="en-US" sz="2800" dirty="0"/>
              <a:t>.</a:t>
            </a:r>
          </a:p>
          <a:p>
            <a:pPr marL="342900" indent="-342900">
              <a:buFont typeface="Arial" panose="020B0604020202020204" pitchFamily="34" charset="0"/>
              <a:buChar char="•"/>
            </a:pPr>
            <a:r>
              <a:rPr lang="en-US" sz="2800" dirty="0"/>
              <a:t>Don’t be afraid to </a:t>
            </a:r>
            <a:r>
              <a:rPr lang="en-US" sz="2800" b="1" u="sng" dirty="0"/>
              <a:t>use tables </a:t>
            </a:r>
            <a:r>
              <a:rPr lang="en-US" sz="2800" dirty="0"/>
              <a:t>– it is easier for the NIH to read.</a:t>
            </a:r>
          </a:p>
          <a:p>
            <a:pPr marL="342900" indent="-342900">
              <a:buFont typeface="Arial" panose="020B0604020202020204" pitchFamily="34" charset="0"/>
              <a:buChar char="•"/>
            </a:pPr>
            <a:r>
              <a:rPr lang="en-US" sz="2800" dirty="0"/>
              <a:t>Be careful </a:t>
            </a:r>
            <a:r>
              <a:rPr lang="en-US" sz="2800" b="1" u="sng" dirty="0"/>
              <a:t>not to contradict </a:t>
            </a:r>
            <a:r>
              <a:rPr lang="en-US" sz="2800" dirty="0"/>
              <a:t>yourself.</a:t>
            </a:r>
          </a:p>
          <a:p>
            <a:pPr marL="342900" indent="-342900">
              <a:buFont typeface="Arial" panose="020B0604020202020204" pitchFamily="34" charset="0"/>
              <a:buChar char="•"/>
            </a:pPr>
            <a:r>
              <a:rPr lang="en-US" sz="2800" dirty="0"/>
              <a:t>Some individuals mention planning to share only through “publications” and “conferences” or “by request.” This is </a:t>
            </a:r>
            <a:r>
              <a:rPr lang="en-US" sz="2800" b="1" u="sng" dirty="0"/>
              <a:t>not enough!</a:t>
            </a:r>
          </a:p>
          <a:p>
            <a:pPr marL="342900" indent="-342900">
              <a:buFont typeface="Arial" panose="020B0604020202020204" pitchFamily="34" charset="0"/>
              <a:buChar char="•"/>
            </a:pPr>
            <a:r>
              <a:rPr lang="en-US" sz="2800" b="1" u="sng" dirty="0"/>
              <a:t>Check out the examples</a:t>
            </a:r>
            <a:r>
              <a:rPr lang="en-US" sz="2800" b="1" dirty="0"/>
              <a:t> </a:t>
            </a:r>
            <a:r>
              <a:rPr lang="en-US" sz="2800" dirty="0"/>
              <a:t>on the </a:t>
            </a:r>
            <a:r>
              <a:rPr lang="en-US" sz="2800" dirty="0">
                <a:hlinkClick r:id="rId2"/>
              </a:rPr>
              <a:t>NIH Website. </a:t>
            </a:r>
            <a:endParaRPr lang="en-US" sz="2600" dirty="0"/>
          </a:p>
        </p:txBody>
      </p:sp>
    </p:spTree>
    <p:extLst>
      <p:ext uri="{BB962C8B-B14F-4D97-AF65-F5344CB8AC3E}">
        <p14:creationId xmlns:p14="http://schemas.microsoft.com/office/powerpoint/2010/main" val="404234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314B5-C2CA-DF3E-38BA-85705EB5C01B}"/>
              </a:ext>
            </a:extLst>
          </p:cNvPr>
          <p:cNvSpPr>
            <a:spLocks noGrp="1"/>
          </p:cNvSpPr>
          <p:nvPr>
            <p:ph type="title"/>
          </p:nvPr>
        </p:nvSpPr>
        <p:spPr>
          <a:xfrm>
            <a:off x="266217" y="184547"/>
            <a:ext cx="10275343" cy="822767"/>
          </a:xfrm>
        </p:spPr>
        <p:txBody>
          <a:bodyPr/>
          <a:lstStyle/>
          <a:p>
            <a:r>
              <a:rPr lang="en-US" dirty="0"/>
              <a:t>Reoccurring Issues Noted by the NIH</a:t>
            </a:r>
          </a:p>
        </p:txBody>
      </p:sp>
      <p:sp>
        <p:nvSpPr>
          <p:cNvPr id="7" name="Content Placeholder 6">
            <a:extLst>
              <a:ext uri="{FF2B5EF4-FFF2-40B4-BE49-F238E27FC236}">
                <a16:creationId xmlns:a16="http://schemas.microsoft.com/office/drawing/2014/main" id="{1A2626F0-BDDC-1BA5-9C68-1D77BA646866}"/>
              </a:ext>
            </a:extLst>
          </p:cNvPr>
          <p:cNvSpPr>
            <a:spLocks noGrp="1"/>
          </p:cNvSpPr>
          <p:nvPr>
            <p:ph idx="11"/>
          </p:nvPr>
        </p:nvSpPr>
        <p:spPr>
          <a:xfrm>
            <a:off x="864048" y="1388056"/>
            <a:ext cx="3173278" cy="522514"/>
          </a:xfrm>
        </p:spPr>
        <p:txBody>
          <a:bodyPr/>
          <a:lstStyle/>
          <a:p>
            <a:r>
              <a:rPr lang="en-US" dirty="0"/>
              <a:t>Sharing</a:t>
            </a:r>
          </a:p>
        </p:txBody>
      </p:sp>
      <p:sp>
        <p:nvSpPr>
          <p:cNvPr id="3" name="Content Placeholder 2">
            <a:extLst>
              <a:ext uri="{FF2B5EF4-FFF2-40B4-BE49-F238E27FC236}">
                <a16:creationId xmlns:a16="http://schemas.microsoft.com/office/drawing/2014/main" id="{357E6B5A-C635-7F4E-7746-6282F7F6332C}"/>
              </a:ext>
            </a:extLst>
          </p:cNvPr>
          <p:cNvSpPr>
            <a:spLocks noGrp="1"/>
          </p:cNvSpPr>
          <p:nvPr>
            <p:ph idx="1"/>
          </p:nvPr>
        </p:nvSpPr>
        <p:spPr>
          <a:xfrm>
            <a:off x="795933" y="1851227"/>
            <a:ext cx="3218688" cy="1641528"/>
          </a:xfrm>
        </p:spPr>
        <p:txBody>
          <a:bodyPr/>
          <a:lstStyle/>
          <a:p>
            <a:pPr marL="342900" indent="-342900">
              <a:buFont typeface="Arial" panose="020B0604020202020204" pitchFamily="34" charset="0"/>
              <a:buChar char="•"/>
            </a:pPr>
            <a:r>
              <a:rPr lang="en-US" dirty="0"/>
              <a:t>Vague reasons are given for not sharing</a:t>
            </a:r>
          </a:p>
          <a:p>
            <a:pPr marL="342900" indent="-342900">
              <a:buFont typeface="Arial" panose="020B0604020202020204" pitchFamily="34" charset="0"/>
              <a:buChar char="•"/>
            </a:pPr>
            <a:r>
              <a:rPr lang="en-US" dirty="0"/>
              <a:t>Sharing methods are too restrictive without a justifiable reason why</a:t>
            </a:r>
          </a:p>
        </p:txBody>
      </p:sp>
      <p:sp>
        <p:nvSpPr>
          <p:cNvPr id="10" name="Content Placeholder 9">
            <a:extLst>
              <a:ext uri="{FF2B5EF4-FFF2-40B4-BE49-F238E27FC236}">
                <a16:creationId xmlns:a16="http://schemas.microsoft.com/office/drawing/2014/main" id="{E818B35A-1C7F-F042-39C9-EC1D8A218D48}"/>
              </a:ext>
            </a:extLst>
          </p:cNvPr>
          <p:cNvSpPr>
            <a:spLocks noGrp="1"/>
          </p:cNvSpPr>
          <p:nvPr>
            <p:ph idx="14"/>
          </p:nvPr>
        </p:nvSpPr>
        <p:spPr>
          <a:xfrm>
            <a:off x="864048" y="3692324"/>
            <a:ext cx="3173278" cy="522514"/>
          </a:xfrm>
        </p:spPr>
        <p:txBody>
          <a:bodyPr/>
          <a:lstStyle/>
          <a:p>
            <a:r>
              <a:rPr lang="en-US" dirty="0"/>
              <a:t>Budget</a:t>
            </a:r>
          </a:p>
        </p:txBody>
      </p:sp>
      <p:sp>
        <p:nvSpPr>
          <p:cNvPr id="13" name="Content Placeholder 2">
            <a:extLst>
              <a:ext uri="{FF2B5EF4-FFF2-40B4-BE49-F238E27FC236}">
                <a16:creationId xmlns:a16="http://schemas.microsoft.com/office/drawing/2014/main" id="{482A73BE-D72F-78B4-DD8C-0C805C673719}"/>
              </a:ext>
            </a:extLst>
          </p:cNvPr>
          <p:cNvSpPr txBox="1">
            <a:spLocks/>
          </p:cNvSpPr>
          <p:nvPr/>
        </p:nvSpPr>
        <p:spPr>
          <a:xfrm>
            <a:off x="864048" y="4201980"/>
            <a:ext cx="3218688" cy="82276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Budget does not include DMS activities</a:t>
            </a:r>
          </a:p>
        </p:txBody>
      </p:sp>
      <p:sp>
        <p:nvSpPr>
          <p:cNvPr id="8" name="Content Placeholder 7">
            <a:extLst>
              <a:ext uri="{FF2B5EF4-FFF2-40B4-BE49-F238E27FC236}">
                <a16:creationId xmlns:a16="http://schemas.microsoft.com/office/drawing/2014/main" id="{7C6271F1-F24E-0C9B-A941-C52E5A3518F4}"/>
              </a:ext>
            </a:extLst>
          </p:cNvPr>
          <p:cNvSpPr>
            <a:spLocks noGrp="1"/>
          </p:cNvSpPr>
          <p:nvPr>
            <p:ph idx="12"/>
          </p:nvPr>
        </p:nvSpPr>
        <p:spPr>
          <a:xfrm>
            <a:off x="4334935" y="1341812"/>
            <a:ext cx="3173278" cy="522514"/>
          </a:xfrm>
        </p:spPr>
        <p:txBody>
          <a:bodyPr/>
          <a:lstStyle/>
          <a:p>
            <a:r>
              <a:rPr lang="en-US" dirty="0"/>
              <a:t>Repository</a:t>
            </a:r>
          </a:p>
        </p:txBody>
      </p:sp>
      <p:sp>
        <p:nvSpPr>
          <p:cNvPr id="6" name="Content Placeholder 5">
            <a:extLst>
              <a:ext uri="{FF2B5EF4-FFF2-40B4-BE49-F238E27FC236}">
                <a16:creationId xmlns:a16="http://schemas.microsoft.com/office/drawing/2014/main" id="{950A8BDD-69C2-EF38-D79E-F6143B65E1EB}"/>
              </a:ext>
            </a:extLst>
          </p:cNvPr>
          <p:cNvSpPr>
            <a:spLocks noGrp="1"/>
          </p:cNvSpPr>
          <p:nvPr>
            <p:ph idx="10"/>
          </p:nvPr>
        </p:nvSpPr>
        <p:spPr>
          <a:xfrm>
            <a:off x="4066599" y="1852029"/>
            <a:ext cx="3871517" cy="2828613"/>
          </a:xfrm>
        </p:spPr>
        <p:txBody>
          <a:bodyPr/>
          <a:lstStyle/>
          <a:p>
            <a:pPr marL="342900" indent="-342900">
              <a:buFont typeface="Arial" panose="020B0604020202020204" pitchFamily="34" charset="0"/>
              <a:buChar char="•"/>
            </a:pPr>
            <a:r>
              <a:rPr lang="en-US" dirty="0"/>
              <a:t>No repository is chosen</a:t>
            </a:r>
          </a:p>
          <a:p>
            <a:pPr marL="342900" indent="-342900">
              <a:buFont typeface="Arial" panose="020B0604020202020204" pitchFamily="34" charset="0"/>
              <a:buChar char="•"/>
            </a:pPr>
            <a:r>
              <a:rPr lang="en-US" dirty="0"/>
              <a:t>An ill-fitting repository is chosen</a:t>
            </a:r>
          </a:p>
          <a:p>
            <a:pPr marL="342900" indent="-342900">
              <a:buFont typeface="Arial" panose="020B0604020202020204" pitchFamily="34" charset="0"/>
              <a:buChar char="•"/>
            </a:pPr>
            <a:r>
              <a:rPr lang="en-US" dirty="0"/>
              <a:t>When using multiple repositories, not specifying which data goes to which repository</a:t>
            </a:r>
          </a:p>
          <a:p>
            <a:pPr marL="342900" indent="-342900">
              <a:buFont typeface="Arial" panose="020B0604020202020204" pitchFamily="34" charset="0"/>
              <a:buChar char="•"/>
            </a:pPr>
            <a:r>
              <a:rPr lang="en-US" dirty="0"/>
              <a:t>Overreliance on generalist repositories (make sure a subject-specific one doesn’t exist!)</a:t>
            </a:r>
          </a:p>
        </p:txBody>
      </p:sp>
      <p:sp>
        <p:nvSpPr>
          <p:cNvPr id="12" name="Content Placeholder 9">
            <a:extLst>
              <a:ext uri="{FF2B5EF4-FFF2-40B4-BE49-F238E27FC236}">
                <a16:creationId xmlns:a16="http://schemas.microsoft.com/office/drawing/2014/main" id="{EBA11DDE-2A98-C592-1C61-DD95B5C56633}"/>
              </a:ext>
            </a:extLst>
          </p:cNvPr>
          <p:cNvSpPr txBox="1">
            <a:spLocks/>
          </p:cNvSpPr>
          <p:nvPr/>
        </p:nvSpPr>
        <p:spPr>
          <a:xfrm>
            <a:off x="8200083" y="1341812"/>
            <a:ext cx="3173278" cy="5225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Data</a:t>
            </a:r>
          </a:p>
        </p:txBody>
      </p:sp>
      <p:sp>
        <p:nvSpPr>
          <p:cNvPr id="9" name="Content Placeholder 8">
            <a:extLst>
              <a:ext uri="{FF2B5EF4-FFF2-40B4-BE49-F238E27FC236}">
                <a16:creationId xmlns:a16="http://schemas.microsoft.com/office/drawing/2014/main" id="{3018514A-4C4D-2FAA-85A8-91B6F61D83AF}"/>
              </a:ext>
            </a:extLst>
          </p:cNvPr>
          <p:cNvSpPr>
            <a:spLocks noGrp="1"/>
          </p:cNvSpPr>
          <p:nvPr>
            <p:ph idx="13"/>
          </p:nvPr>
        </p:nvSpPr>
        <p:spPr>
          <a:xfrm>
            <a:off x="7938116" y="1863549"/>
            <a:ext cx="3578694" cy="2437837"/>
          </a:xfrm>
        </p:spPr>
        <p:txBody>
          <a:bodyPr/>
          <a:lstStyle/>
          <a:p>
            <a:pPr marL="342900" indent="-342900">
              <a:buFont typeface="Arial" panose="020B0604020202020204" pitchFamily="34" charset="0"/>
              <a:buChar char="•"/>
            </a:pPr>
            <a:r>
              <a:rPr lang="en-US" dirty="0"/>
              <a:t>Not clear on which data will be generated and which data will be shared</a:t>
            </a:r>
          </a:p>
          <a:p>
            <a:pPr marL="342900" indent="-342900">
              <a:buFont typeface="Arial" panose="020B0604020202020204" pitchFamily="34" charset="0"/>
              <a:buChar char="•"/>
            </a:pPr>
            <a:r>
              <a:rPr lang="en-US" dirty="0"/>
              <a:t>Lack of detailed description about data types (including estimated amounts). </a:t>
            </a:r>
          </a:p>
        </p:txBody>
      </p:sp>
      <p:sp>
        <p:nvSpPr>
          <p:cNvPr id="14" name="Content Placeholder 9">
            <a:extLst>
              <a:ext uri="{FF2B5EF4-FFF2-40B4-BE49-F238E27FC236}">
                <a16:creationId xmlns:a16="http://schemas.microsoft.com/office/drawing/2014/main" id="{C895D53F-3046-C216-6B9B-F853237D6BB7}"/>
              </a:ext>
            </a:extLst>
          </p:cNvPr>
          <p:cNvSpPr txBox="1">
            <a:spLocks/>
          </p:cNvSpPr>
          <p:nvPr/>
        </p:nvSpPr>
        <p:spPr>
          <a:xfrm>
            <a:off x="8200809" y="3953581"/>
            <a:ext cx="3053308" cy="5225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Standards</a:t>
            </a:r>
          </a:p>
        </p:txBody>
      </p:sp>
      <p:sp>
        <p:nvSpPr>
          <p:cNvPr id="15" name="Content Placeholder 8">
            <a:extLst>
              <a:ext uri="{FF2B5EF4-FFF2-40B4-BE49-F238E27FC236}">
                <a16:creationId xmlns:a16="http://schemas.microsoft.com/office/drawing/2014/main" id="{F188F769-FB3C-FE39-20A1-AD9066B6379A}"/>
              </a:ext>
            </a:extLst>
          </p:cNvPr>
          <p:cNvSpPr txBox="1">
            <a:spLocks/>
          </p:cNvSpPr>
          <p:nvPr/>
        </p:nvSpPr>
        <p:spPr>
          <a:xfrm>
            <a:off x="7938116" y="4347127"/>
            <a:ext cx="3682866" cy="35542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Researchers are being vague or not mentioning any standards at all.</a:t>
            </a:r>
            <a:r>
              <a:rPr lang="en-US" sz="2000" dirty="0"/>
              <a:t> </a:t>
            </a:r>
          </a:p>
          <a:p>
            <a:pPr marL="342900" indent="-342900">
              <a:buFont typeface="Arial" panose="020B0604020202020204" pitchFamily="34" charset="0"/>
              <a:buChar char="•"/>
            </a:pPr>
            <a:r>
              <a:rPr lang="en-US" dirty="0"/>
              <a:t>Check out </a:t>
            </a:r>
            <a:r>
              <a:rPr lang="en-US" sz="2000" dirty="0"/>
              <a:t>NIH CDE repository, NCI-thesaurus, NNLM, and </a:t>
            </a:r>
            <a:r>
              <a:rPr lang="en-US" sz="2000" dirty="0" err="1"/>
              <a:t>CaDSR</a:t>
            </a:r>
            <a:r>
              <a:rPr lang="en-US" sz="2000" dirty="0"/>
              <a:t>. </a:t>
            </a: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3136169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35B765-9671-1DC6-A057-273FADD8999C}"/>
              </a:ext>
            </a:extLst>
          </p:cNvPr>
          <p:cNvSpPr txBox="1">
            <a:spLocks noGrp="1"/>
          </p:cNvSpPr>
          <p:nvPr>
            <p:ph type="title" idx="4294967295"/>
          </p:nvPr>
        </p:nvSpPr>
        <p:spPr>
          <a:xfrm>
            <a:off x="1384183" y="243281"/>
            <a:ext cx="656858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DMSPs for NIH Require 6 Elements</a:t>
            </a:r>
          </a:p>
        </p:txBody>
      </p:sp>
      <p:graphicFrame>
        <p:nvGraphicFramePr>
          <p:cNvPr id="4" name="Diagram 3" descr="1. Data Types. 2. Related Tools, Software and/or Code. 3. Data Standards. 4. Data Preservation, Access, and Associated Timelines. 5. Data Sharing Agreements, Licenses, and Other Use Limitations. 6. Oversight of Data Management. &#10;">
            <a:extLst>
              <a:ext uri="{FF2B5EF4-FFF2-40B4-BE49-F238E27FC236}">
                <a16:creationId xmlns:a16="http://schemas.microsoft.com/office/drawing/2014/main" id="{E955C947-C07F-824E-D7DB-B1C2553F66D4}"/>
              </a:ext>
            </a:extLst>
          </p:cNvPr>
          <p:cNvGraphicFramePr/>
          <p:nvPr>
            <p:extLst>
              <p:ext uri="{D42A27DB-BD31-4B8C-83A1-F6EECF244321}">
                <p14:modId xmlns:p14="http://schemas.microsoft.com/office/powerpoint/2010/main" val="2718383869"/>
              </p:ext>
            </p:extLst>
          </p:nvPr>
        </p:nvGraphicFramePr>
        <p:xfrm>
          <a:off x="144477"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B11FFB84-5255-1F4D-FCAD-58F6AE08939A}"/>
              </a:ext>
            </a:extLst>
          </p:cNvPr>
          <p:cNvSpPr txBox="1"/>
          <p:nvPr/>
        </p:nvSpPr>
        <p:spPr>
          <a:xfrm>
            <a:off x="144477" y="6138333"/>
            <a:ext cx="8038824" cy="646331"/>
          </a:xfrm>
          <a:prstGeom prst="rect">
            <a:avLst/>
          </a:prstGeom>
          <a:noFill/>
        </p:spPr>
        <p:txBody>
          <a:bodyPr wrap="square" rtlCol="0">
            <a:spAutoFit/>
          </a:bodyPr>
          <a:lstStyle/>
          <a:p>
            <a:r>
              <a:rPr lang="en-US" dirty="0">
                <a:hlinkClick r:id="rId7"/>
              </a:rPr>
              <a:t>NIH. (2020). </a:t>
            </a:r>
            <a:r>
              <a:rPr lang="en-US" i="1" dirty="0">
                <a:hlinkClick r:id="rId7"/>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13737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129392" y="207460"/>
            <a:ext cx="9779183" cy="771525"/>
          </a:xfrm>
        </p:spPr>
        <p:txBody>
          <a:bodyPr/>
          <a:lstStyle/>
          <a:p>
            <a:r>
              <a:rPr lang="en-US" dirty="0"/>
              <a:t>Data Type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62715" y="1026610"/>
            <a:ext cx="9671959" cy="3459456"/>
          </a:xfrm>
        </p:spPr>
        <p:txBody>
          <a:bodyPr/>
          <a:lstStyle/>
          <a:p>
            <a:pPr marL="342900" indent="-342900">
              <a:buFont typeface="Arial" panose="020B0604020202020204" pitchFamily="34" charset="0"/>
              <a:buChar char="•"/>
            </a:pPr>
            <a:r>
              <a:rPr lang="en-US" sz="2400" dirty="0"/>
              <a:t>Summary of the </a:t>
            </a:r>
            <a:r>
              <a:rPr lang="en-US" sz="2400" b="1" u="sng" dirty="0"/>
              <a:t>types and estimated amount </a:t>
            </a:r>
            <a:r>
              <a:rPr lang="en-US" sz="2400" dirty="0"/>
              <a:t>of scientific data.</a:t>
            </a:r>
          </a:p>
          <a:p>
            <a:pPr marL="342900" indent="-342900">
              <a:buFont typeface="Arial" panose="020B0604020202020204" pitchFamily="34" charset="0"/>
              <a:buChar char="•"/>
            </a:pPr>
            <a:r>
              <a:rPr lang="en-US" sz="2400" dirty="0"/>
              <a:t>Descriptions may include data </a:t>
            </a:r>
            <a:r>
              <a:rPr lang="en-US" sz="2400" b="1" u="sng" dirty="0"/>
              <a:t>modality</a:t>
            </a:r>
            <a:r>
              <a:rPr lang="en-US" sz="2400" dirty="0"/>
              <a:t>, level of </a:t>
            </a:r>
            <a:r>
              <a:rPr lang="en-US" sz="2400" b="1" u="sng" dirty="0"/>
              <a:t>aggregation</a:t>
            </a:r>
            <a:r>
              <a:rPr lang="en-US" sz="2400" dirty="0"/>
              <a:t>, and degree of data </a:t>
            </a:r>
            <a:r>
              <a:rPr lang="en-US" sz="2400" b="1" u="sng" dirty="0"/>
              <a:t>processing.</a:t>
            </a:r>
          </a:p>
          <a:p>
            <a:pPr marL="342900" indent="-342900">
              <a:buFont typeface="Arial" panose="020B0604020202020204" pitchFamily="34" charset="0"/>
              <a:buChar char="•"/>
            </a:pPr>
            <a:r>
              <a:rPr lang="en-US" sz="2400" dirty="0"/>
              <a:t>Description of </a:t>
            </a:r>
            <a:r>
              <a:rPr lang="en-US" sz="2400" b="1" u="sng" dirty="0"/>
              <a:t>which scientific data</a:t>
            </a:r>
            <a:r>
              <a:rPr lang="en-US" sz="2400" dirty="0"/>
              <a:t> from the project will be </a:t>
            </a:r>
            <a:r>
              <a:rPr lang="en-US" sz="2400" b="1" u="sng" dirty="0"/>
              <a:t>preserved and shared</a:t>
            </a:r>
            <a:r>
              <a:rPr lang="en-US" sz="2400" dirty="0"/>
              <a:t>. Remember, NIH does not anticipate for all scientific data to be shared. You must </a:t>
            </a:r>
            <a:r>
              <a:rPr lang="en-US" sz="2400" b="1" u="sng" dirty="0"/>
              <a:t>provide a rationale</a:t>
            </a:r>
            <a:r>
              <a:rPr lang="en-US" sz="2400" dirty="0"/>
              <a:t> for these decisions.</a:t>
            </a:r>
          </a:p>
          <a:p>
            <a:pPr marL="342900" indent="-342900">
              <a:buFont typeface="Arial" panose="020B0604020202020204" pitchFamily="34" charset="0"/>
              <a:buChar char="•"/>
            </a:pPr>
            <a:r>
              <a:rPr lang="en-US" sz="2400" dirty="0"/>
              <a:t>A brief listing of the </a:t>
            </a:r>
            <a:r>
              <a:rPr lang="en-US" sz="2400" b="1" u="sng" dirty="0"/>
              <a:t>metadata</a:t>
            </a:r>
            <a:r>
              <a:rPr lang="en-US" sz="2400" dirty="0"/>
              <a:t>, other relevant data, and any associated </a:t>
            </a:r>
            <a:r>
              <a:rPr lang="en-US" sz="2400" b="1" u="sng" dirty="0"/>
              <a:t>documentation</a:t>
            </a:r>
            <a:r>
              <a:rPr lang="en-US" sz="2400" dirty="0"/>
              <a:t> that will be made accessible to ensure the scientific data is understandable and interpretable.</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249490" y="5727210"/>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1892676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027991" y="468936"/>
            <a:ext cx="9779183" cy="771525"/>
          </a:xfrm>
        </p:spPr>
        <p:txBody>
          <a:bodyPr/>
          <a:lstStyle/>
          <a:p>
            <a:r>
              <a:rPr lang="en-US" dirty="0"/>
              <a:t>Data Type -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27991" y="1397000"/>
            <a:ext cx="9671959" cy="3459456"/>
          </a:xfrm>
        </p:spPr>
        <p:txBody>
          <a:bodyPr/>
          <a:lstStyle/>
          <a:p>
            <a:r>
              <a:rPr lang="en-US" sz="2400" dirty="0"/>
              <a:t>This project will produce </a:t>
            </a:r>
            <a:r>
              <a:rPr lang="en-US" sz="2400" dirty="0">
                <a:solidFill>
                  <a:srgbClr val="FF0000"/>
                </a:solidFill>
              </a:rPr>
              <a:t>imaging</a:t>
            </a:r>
            <a:r>
              <a:rPr lang="en-US" sz="2400" dirty="0"/>
              <a:t> data generated/obtained from </a:t>
            </a:r>
            <a:r>
              <a:rPr lang="en-US" sz="2400" dirty="0">
                <a:solidFill>
                  <a:srgbClr val="FF0000"/>
                </a:solidFill>
              </a:rPr>
              <a:t>ultrasonography</a:t>
            </a:r>
            <a:r>
              <a:rPr lang="en-US" sz="2400" dirty="0"/>
              <a:t>. Data will be collected from </a:t>
            </a:r>
            <a:r>
              <a:rPr lang="en-US" sz="2400" dirty="0">
                <a:solidFill>
                  <a:srgbClr val="FF0000"/>
                </a:solidFill>
              </a:rPr>
              <a:t>10</a:t>
            </a:r>
            <a:r>
              <a:rPr lang="en-US" sz="2400" dirty="0"/>
              <a:t> of research participants/specimens/experiments, generating </a:t>
            </a:r>
            <a:r>
              <a:rPr lang="en-US" sz="2400" dirty="0">
                <a:solidFill>
                  <a:srgbClr val="FF0000"/>
                </a:solidFill>
              </a:rPr>
              <a:t>1</a:t>
            </a:r>
            <a:r>
              <a:rPr lang="en-US" sz="2400" dirty="0"/>
              <a:t> datasets totaling approximately </a:t>
            </a:r>
            <a:r>
              <a:rPr lang="en-US" sz="2400" dirty="0">
                <a:solidFill>
                  <a:srgbClr val="FF0000"/>
                </a:solidFill>
              </a:rPr>
              <a:t>half a GB</a:t>
            </a:r>
            <a:r>
              <a:rPr lang="en-US" sz="2400" dirty="0"/>
              <a:t> [amount of data] in size. The following data files will be used or produced in the course of the project: </a:t>
            </a:r>
            <a:r>
              <a:rPr lang="en-US" sz="2400" dirty="0">
                <a:solidFill>
                  <a:srgbClr val="FF0000"/>
                </a:solidFill>
              </a:rPr>
              <a:t>DICOM</a:t>
            </a:r>
            <a:r>
              <a:rPr lang="en-US" sz="2400" dirty="0"/>
              <a:t>. Raw data will be transformed by </a:t>
            </a:r>
            <a:r>
              <a:rPr lang="en-US" sz="2400" dirty="0">
                <a:solidFill>
                  <a:srgbClr val="FF0000"/>
                </a:solidFill>
              </a:rPr>
              <a:t>filtering and enhancing the images</a:t>
            </a:r>
            <a:r>
              <a:rPr lang="en-US" sz="2400" dirty="0"/>
              <a:t> and the subsequent processed dataset used for statistical analysis. To protect research participant identities, </a:t>
            </a:r>
            <a:r>
              <a:rPr lang="en-US" sz="2400" dirty="0">
                <a:solidFill>
                  <a:srgbClr val="FF0000"/>
                </a:solidFill>
              </a:rPr>
              <a:t>individual</a:t>
            </a:r>
            <a:r>
              <a:rPr lang="en-US" sz="2400" dirty="0"/>
              <a:t> data will be made available for sharing.</a:t>
            </a:r>
          </a:p>
        </p:txBody>
      </p:sp>
      <p:sp>
        <p:nvSpPr>
          <p:cNvPr id="12" name="TextBox 11">
            <a:extLst>
              <a:ext uri="{FF2B5EF4-FFF2-40B4-BE49-F238E27FC236}">
                <a16:creationId xmlns:a16="http://schemas.microsoft.com/office/drawing/2014/main" id="{133A8B5E-0629-805E-98F8-D8FC73AC6EA9}"/>
              </a:ext>
            </a:extLst>
          </p:cNvPr>
          <p:cNvSpPr txBox="1"/>
          <p:nvPr/>
        </p:nvSpPr>
        <p:spPr>
          <a:xfrm>
            <a:off x="6755658" y="5637519"/>
            <a:ext cx="5436342"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420616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027991" y="468936"/>
            <a:ext cx="9779183" cy="771525"/>
          </a:xfrm>
        </p:spPr>
        <p:txBody>
          <a:bodyPr/>
          <a:lstStyle/>
          <a:p>
            <a:r>
              <a:rPr lang="en-US" dirty="0"/>
              <a:t>Data Type – Table Example</a:t>
            </a:r>
          </a:p>
        </p:txBody>
      </p:sp>
      <p:pic>
        <p:nvPicPr>
          <p:cNvPr id="7" name="Picture 6" descr="The data types are shown in a table format. Columns include &quot;Type,&quot; &quot;Species,&quot; &quot;Platform/Source&quot;, and &quot;Amount.&quot;">
            <a:extLst>
              <a:ext uri="{FF2B5EF4-FFF2-40B4-BE49-F238E27FC236}">
                <a16:creationId xmlns:a16="http://schemas.microsoft.com/office/drawing/2014/main" id="{3D8BF88A-8437-87CC-F033-1033D62B070E}"/>
              </a:ext>
            </a:extLst>
          </p:cNvPr>
          <p:cNvPicPr>
            <a:picLocks noChangeAspect="1"/>
          </p:cNvPicPr>
          <p:nvPr/>
        </p:nvPicPr>
        <p:blipFill>
          <a:blip r:embed="rId3"/>
          <a:stretch>
            <a:fillRect/>
          </a:stretch>
        </p:blipFill>
        <p:spPr>
          <a:xfrm>
            <a:off x="762701" y="1393235"/>
            <a:ext cx="10279662" cy="3744248"/>
          </a:xfrm>
          <a:prstGeom prst="rect">
            <a:avLst/>
          </a:prstGeom>
        </p:spPr>
      </p:pic>
      <p:sp>
        <p:nvSpPr>
          <p:cNvPr id="8" name="TextBox 7">
            <a:extLst>
              <a:ext uri="{FF2B5EF4-FFF2-40B4-BE49-F238E27FC236}">
                <a16:creationId xmlns:a16="http://schemas.microsoft.com/office/drawing/2014/main" id="{4DA912D1-8D65-7182-11FB-0B688A81B008}"/>
              </a:ext>
            </a:extLst>
          </p:cNvPr>
          <p:cNvSpPr txBox="1"/>
          <p:nvPr/>
        </p:nvSpPr>
        <p:spPr>
          <a:xfrm>
            <a:off x="7627716" y="6065898"/>
            <a:ext cx="3576577" cy="646331"/>
          </a:xfrm>
          <a:prstGeom prst="rect">
            <a:avLst/>
          </a:prstGeom>
          <a:noFill/>
        </p:spPr>
        <p:txBody>
          <a:bodyPr wrap="square" rtlCol="0">
            <a:spAutoFit/>
          </a:bodyPr>
          <a:lstStyle/>
          <a:p>
            <a:r>
              <a:rPr lang="en-US" dirty="0">
                <a:hlinkClick r:id="rId4"/>
              </a:rPr>
              <a:t>NIH. (2022). </a:t>
            </a:r>
            <a:r>
              <a:rPr lang="en-US" i="1" dirty="0">
                <a:hlinkClick r:id="rId4"/>
              </a:rPr>
              <a:t>Sample DMS plan – Human genomic data project. </a:t>
            </a:r>
            <a:endParaRPr lang="en-US" dirty="0"/>
          </a:p>
        </p:txBody>
      </p:sp>
    </p:spTree>
    <p:extLst>
      <p:ext uri="{BB962C8B-B14F-4D97-AF65-F5344CB8AC3E}">
        <p14:creationId xmlns:p14="http://schemas.microsoft.com/office/powerpoint/2010/main" val="2809718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805343" y="690236"/>
            <a:ext cx="10103232" cy="771525"/>
          </a:xfrm>
        </p:spPr>
        <p:txBody>
          <a:bodyPr/>
          <a:lstStyle/>
          <a:p>
            <a:r>
              <a:rPr lang="en-US" dirty="0"/>
              <a:t>Data Type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20980" y="1936783"/>
            <a:ext cx="9671959" cy="3459456"/>
          </a:xfrm>
        </p:spPr>
        <p:txBody>
          <a:bodyPr/>
          <a:lstStyle/>
          <a:p>
            <a:pPr marL="342900" indent="-342900">
              <a:buFont typeface="Arial" panose="020B0604020202020204" pitchFamily="34" charset="0"/>
              <a:buChar char="•"/>
            </a:pPr>
            <a:r>
              <a:rPr lang="en-US" sz="2400" dirty="0"/>
              <a:t>Researchers are forgetting to mention the file type</a:t>
            </a:r>
          </a:p>
          <a:p>
            <a:pPr marL="342900" indent="-342900">
              <a:buFont typeface="Arial" panose="020B0604020202020204" pitchFamily="34" charset="0"/>
              <a:buChar char="•"/>
            </a:pPr>
            <a:r>
              <a:rPr lang="en-US" sz="2400" dirty="0"/>
              <a:t>Researchers are not including the amount of data (an estimate or range is ok).</a:t>
            </a:r>
          </a:p>
          <a:p>
            <a:pPr marL="342900" indent="-342900">
              <a:buFont typeface="Arial" panose="020B0604020202020204" pitchFamily="34" charset="0"/>
              <a:buChar char="•"/>
            </a:pPr>
            <a:r>
              <a:rPr lang="en-US" sz="2400" dirty="0"/>
              <a:t>Researchers are mentioning the data they are sharing, but not being specific about the data they are not sharing (and why).</a:t>
            </a:r>
          </a:p>
          <a:p>
            <a:pPr marL="342900" indent="-342900">
              <a:buFont typeface="Arial" panose="020B0604020202020204" pitchFamily="34" charset="0"/>
              <a:buChar char="•"/>
            </a:pPr>
            <a:r>
              <a:rPr lang="en-US" sz="2400" dirty="0"/>
              <a:t>Researchers are not including readmes and/or data dictionaries and/or methodology in the type of documentation they are sharing.</a:t>
            </a:r>
          </a:p>
        </p:txBody>
      </p:sp>
    </p:spTree>
    <p:extLst>
      <p:ext uri="{BB962C8B-B14F-4D97-AF65-F5344CB8AC3E}">
        <p14:creationId xmlns:p14="http://schemas.microsoft.com/office/powerpoint/2010/main" val="129752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204107" y="913694"/>
            <a:ext cx="10527575" cy="771525"/>
          </a:xfrm>
        </p:spPr>
        <p:txBody>
          <a:bodyPr/>
          <a:lstStyle/>
          <a:p>
            <a:r>
              <a:rPr lang="en-US" dirty="0"/>
              <a:t>Related Tools, Software and/or Code  – Summary &amp;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62715" y="1695450"/>
            <a:ext cx="9671959" cy="2790616"/>
          </a:xfrm>
        </p:spPr>
        <p:txBody>
          <a:bodyPr/>
          <a:lstStyle/>
          <a:p>
            <a:pPr marL="342900" indent="-342900">
              <a:buFont typeface="Arial" panose="020B0604020202020204" pitchFamily="34" charset="0"/>
              <a:buChar char="•"/>
            </a:pPr>
            <a:r>
              <a:rPr lang="en-US" sz="2400" dirty="0"/>
              <a:t>List the names of </a:t>
            </a:r>
            <a:r>
              <a:rPr lang="en-US" sz="2400" b="1" u="sng" dirty="0"/>
              <a:t>tool(s) and software </a:t>
            </a:r>
            <a:r>
              <a:rPr lang="en-US" sz="2400" dirty="0"/>
              <a:t>needed to access or manipulate shared scientific data to support replication or reuse.</a:t>
            </a:r>
          </a:p>
          <a:p>
            <a:pPr marL="342900" indent="-342900">
              <a:buFont typeface="Arial" panose="020B0604020202020204" pitchFamily="34" charset="0"/>
              <a:buChar char="•"/>
            </a:pPr>
            <a:r>
              <a:rPr lang="en-US" sz="2400" dirty="0"/>
              <a:t>If necessary, specify </a:t>
            </a:r>
            <a:r>
              <a:rPr lang="en-US" sz="2400" b="1" u="sng" dirty="0"/>
              <a:t>how these tools can be accessed</a:t>
            </a:r>
            <a:r>
              <a:rPr lang="en-US" sz="2400" dirty="0"/>
              <a:t>, and if the tools are likely to remain available.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469409" y="5116226"/>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
        <p:nvSpPr>
          <p:cNvPr id="5" name="Content Placeholder 2">
            <a:extLst>
              <a:ext uri="{FF2B5EF4-FFF2-40B4-BE49-F238E27FC236}">
                <a16:creationId xmlns:a16="http://schemas.microsoft.com/office/drawing/2014/main" id="{39486419-F5AE-43CA-D731-9F38D9D4AE6D}"/>
              </a:ext>
            </a:extLst>
          </p:cNvPr>
          <p:cNvSpPr txBox="1">
            <a:spLocks/>
          </p:cNvSpPr>
          <p:nvPr/>
        </p:nvSpPr>
        <p:spPr>
          <a:xfrm>
            <a:off x="1062715" y="3429000"/>
            <a:ext cx="9671959" cy="27906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FF0000"/>
                </a:solidFill>
              </a:rPr>
              <a:t>Imaging</a:t>
            </a:r>
            <a:r>
              <a:rPr lang="en-US" sz="2400" dirty="0"/>
              <a:t> data will be made available in </a:t>
            </a:r>
            <a:r>
              <a:rPr lang="en-US" sz="2400" dirty="0">
                <a:solidFill>
                  <a:srgbClr val="FF0000"/>
                </a:solidFill>
              </a:rPr>
              <a:t>DICOM</a:t>
            </a:r>
            <a:r>
              <a:rPr lang="en-US" sz="2400" dirty="0"/>
              <a:t> format, which requires the use of </a:t>
            </a:r>
            <a:r>
              <a:rPr lang="en-US" sz="2400" dirty="0" err="1">
                <a:solidFill>
                  <a:srgbClr val="FF0000"/>
                </a:solidFill>
              </a:rPr>
              <a:t>MicroDicom</a:t>
            </a:r>
            <a:r>
              <a:rPr lang="en-US" sz="2400" dirty="0"/>
              <a:t> to be accessed and manipulated. The </a:t>
            </a:r>
            <a:r>
              <a:rPr lang="en-US" sz="2400" dirty="0" err="1">
                <a:solidFill>
                  <a:srgbClr val="FF0000"/>
                </a:solidFill>
              </a:rPr>
              <a:t>MicroDicom</a:t>
            </a:r>
            <a:r>
              <a:rPr lang="en-US" sz="2400" dirty="0"/>
              <a:t> tool, which can be used to </a:t>
            </a:r>
            <a:r>
              <a:rPr lang="en-US" sz="2400" dirty="0">
                <a:solidFill>
                  <a:srgbClr val="FF0000"/>
                </a:solidFill>
              </a:rPr>
              <a:t>view the images</a:t>
            </a:r>
            <a:r>
              <a:rPr lang="en-US" sz="2400" dirty="0"/>
              <a:t> is available free of charge through </a:t>
            </a:r>
            <a:r>
              <a:rPr lang="en-US" sz="2400" dirty="0">
                <a:solidFill>
                  <a:srgbClr val="FF0000"/>
                </a:solidFill>
              </a:rPr>
              <a:t>https://www.microdicom.com/</a:t>
            </a:r>
            <a:r>
              <a:rPr lang="en-US" sz="2400" dirty="0"/>
              <a:t>.</a:t>
            </a:r>
          </a:p>
        </p:txBody>
      </p:sp>
      <p:sp>
        <p:nvSpPr>
          <p:cNvPr id="6" name="TextBox 5">
            <a:extLst>
              <a:ext uri="{FF2B5EF4-FFF2-40B4-BE49-F238E27FC236}">
                <a16:creationId xmlns:a16="http://schemas.microsoft.com/office/drawing/2014/main" id="{4AB0A60E-485D-9D08-CA39-ED1A50BD65E5}"/>
              </a:ext>
            </a:extLst>
          </p:cNvPr>
          <p:cNvSpPr txBox="1"/>
          <p:nvPr/>
        </p:nvSpPr>
        <p:spPr>
          <a:xfrm>
            <a:off x="4469409" y="6211669"/>
            <a:ext cx="6815907"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1838071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2CBAC-9751-D53C-3E56-A19B6DE3D136}"/>
              </a:ext>
            </a:extLst>
          </p:cNvPr>
          <p:cNvSpPr>
            <a:spLocks noGrp="1"/>
          </p:cNvSpPr>
          <p:nvPr>
            <p:ph type="title"/>
          </p:nvPr>
        </p:nvSpPr>
        <p:spPr>
          <a:xfrm>
            <a:off x="5476240" y="381000"/>
            <a:ext cx="5470435" cy="1325563"/>
          </a:xfrm>
        </p:spPr>
        <p:txBody>
          <a:bodyPr vert="horz" lIns="91440" tIns="45720" rIns="91440" bIns="45720" rtlCol="0" anchor="b">
            <a:normAutofit/>
          </a:bodyPr>
          <a:lstStyle/>
          <a:p>
            <a:pPr algn="ctr"/>
            <a:r>
              <a:rPr lang="en-US" sz="4000" b="1" dirty="0"/>
              <a:t>Data Services Team</a:t>
            </a:r>
            <a:endParaRPr lang="en-US" sz="6000" dirty="0"/>
          </a:p>
        </p:txBody>
      </p:sp>
      <p:pic>
        <p:nvPicPr>
          <p:cNvPr id="5" name="Picture 4">
            <a:extLst>
              <a:ext uri="{FF2B5EF4-FFF2-40B4-BE49-F238E27FC236}">
                <a16:creationId xmlns:a16="http://schemas.microsoft.com/office/drawing/2014/main" id="{E0038432-6BCF-BBCC-8687-95AF8070DAD1}"/>
              </a:ext>
              <a:ext uri="{C183D7F6-B498-43B3-948B-1728B52AA6E4}">
                <adec:decorative xmlns:adec="http://schemas.microsoft.com/office/drawing/2017/decorative" val="1"/>
              </a:ext>
            </a:extLst>
          </p:cNvPr>
          <p:cNvPicPr>
            <a:picLocks noChangeAspect="1"/>
          </p:cNvPicPr>
          <p:nvPr/>
        </p:nvPicPr>
        <p:blipFill rotWithShape="1">
          <a:blip r:embed="rId3"/>
          <a:srcRect r="33249" b="-1"/>
          <a:stretch/>
        </p:blipFill>
        <p:spPr>
          <a:xfrm>
            <a:off x="335114" y="708698"/>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sp>
        <p:nvSpPr>
          <p:cNvPr id="6" name="TextBox 5">
            <a:extLst>
              <a:ext uri="{FF2B5EF4-FFF2-40B4-BE49-F238E27FC236}">
                <a16:creationId xmlns:a16="http://schemas.microsoft.com/office/drawing/2014/main" id="{B470EB0B-C3EC-521D-295B-92D30E25AB10}"/>
              </a:ext>
            </a:extLst>
          </p:cNvPr>
          <p:cNvSpPr txBox="1"/>
          <p:nvPr/>
        </p:nvSpPr>
        <p:spPr>
          <a:xfrm>
            <a:off x="5645690" y="1720840"/>
            <a:ext cx="6304747" cy="3785652"/>
          </a:xfrm>
          <a:prstGeom prst="rect">
            <a:avLst/>
          </a:prstGeom>
          <a:noFill/>
        </p:spPr>
        <p:txBody>
          <a:bodyPr wrap="square" lIns="91440" tIns="45720" rIns="91440" bIns="45720" rtlCol="0" anchor="t">
            <a:spAutoFit/>
          </a:bodyPr>
          <a:lstStyle/>
          <a:p>
            <a:r>
              <a:rPr lang="en-US" sz="2400" dirty="0"/>
              <a:t>We can:</a:t>
            </a:r>
          </a:p>
          <a:p>
            <a:pPr marL="285750" indent="-285750">
              <a:buFont typeface="Arial" panose="020B0604020202020204" pitchFamily="34" charset="0"/>
              <a:buChar char="•"/>
            </a:pPr>
            <a:r>
              <a:rPr lang="en-US" sz="2400" dirty="0"/>
              <a:t>Answer any questions you have via email or 1-on-1 consultations</a:t>
            </a:r>
            <a:endParaRPr lang="en-US" sz="2400" dirty="0">
              <a:cs typeface="Calibri"/>
            </a:endParaRPr>
          </a:p>
          <a:p>
            <a:pPr marL="285750" indent="-285750">
              <a:buFont typeface="Arial" panose="020B0604020202020204" pitchFamily="34" charset="0"/>
              <a:buChar char="•"/>
            </a:pPr>
            <a:r>
              <a:rPr lang="en-US" sz="2400" dirty="0">
                <a:ea typeface="+mn-lt"/>
                <a:cs typeface="+mn-lt"/>
              </a:rPr>
              <a:t>Review your data management and sharing plan or your dataset</a:t>
            </a:r>
            <a:endParaRPr lang="en-US" sz="2400" dirty="0"/>
          </a:p>
          <a:p>
            <a:pPr marL="285750" indent="-285750">
              <a:buFont typeface="Arial" panose="020B0604020202020204" pitchFamily="34" charset="0"/>
              <a:buChar char="•"/>
            </a:pPr>
            <a:r>
              <a:rPr lang="en-US" sz="2400" dirty="0"/>
              <a:t>Help you choose a repository</a:t>
            </a:r>
            <a:endParaRPr lang="en-US" dirty="0"/>
          </a:p>
          <a:p>
            <a:pPr marL="285750" indent="-285750">
              <a:buFont typeface="Arial" panose="020B0604020202020204" pitchFamily="34" charset="0"/>
              <a:buChar char="•"/>
            </a:pPr>
            <a:r>
              <a:rPr lang="en-US" sz="2400" dirty="0"/>
              <a:t>Help you prepare your data to be shared</a:t>
            </a:r>
            <a:endParaRPr lang="en-US" sz="2400" dirty="0">
              <a:cs typeface="Calibri"/>
            </a:endParaRPr>
          </a:p>
          <a:p>
            <a:pPr marL="285750" indent="-285750">
              <a:buFont typeface="Arial" panose="020B0604020202020204" pitchFamily="34" charset="0"/>
              <a:buChar char="•"/>
            </a:pPr>
            <a:r>
              <a:rPr lang="en-US" sz="2400" dirty="0"/>
              <a:t>Help you use URRR</a:t>
            </a:r>
            <a:endParaRPr lang="en-US" sz="2400" dirty="0">
              <a:cs typeface="Calibri"/>
            </a:endParaRPr>
          </a:p>
          <a:p>
            <a:pPr marL="285750" indent="-285750">
              <a:buFont typeface="Arial" panose="020B0604020202020204" pitchFamily="34" charset="0"/>
              <a:buChar char="•"/>
            </a:pPr>
            <a:r>
              <a:rPr lang="en-US" sz="2400" dirty="0">
                <a:cs typeface="Calibri"/>
              </a:rPr>
              <a:t>Help you use other data software and tools</a:t>
            </a:r>
          </a:p>
          <a:p>
            <a:pPr marL="285750" indent="-285750">
              <a:buFont typeface="Arial" panose="020B0604020202020204" pitchFamily="34" charset="0"/>
              <a:buChar char="•"/>
            </a:pPr>
            <a:r>
              <a:rPr lang="en-US" sz="2400" dirty="0">
                <a:cs typeface="Calibri"/>
              </a:rPr>
              <a:t>Offer private training to your research group</a:t>
            </a:r>
          </a:p>
        </p:txBody>
      </p:sp>
      <p:sp>
        <p:nvSpPr>
          <p:cNvPr id="7" name="TextBox 6">
            <a:extLst>
              <a:ext uri="{FF2B5EF4-FFF2-40B4-BE49-F238E27FC236}">
                <a16:creationId xmlns:a16="http://schemas.microsoft.com/office/drawing/2014/main" id="{D99B53DD-9D22-47CD-D66E-5AD494448A80}"/>
              </a:ext>
            </a:extLst>
          </p:cNvPr>
          <p:cNvSpPr txBox="1"/>
          <p:nvPr/>
        </p:nvSpPr>
        <p:spPr>
          <a:xfrm>
            <a:off x="5738314" y="5658962"/>
            <a:ext cx="6212123" cy="923330"/>
          </a:xfrm>
          <a:prstGeom prst="rect">
            <a:avLst/>
          </a:prstGeom>
          <a:noFill/>
          <a:ln w="28575">
            <a:solidFill>
              <a:schemeClr val="tx1"/>
            </a:solidFill>
          </a:ln>
        </p:spPr>
        <p:txBody>
          <a:bodyPr wrap="square" lIns="91440" tIns="45720" rIns="91440" bIns="45720" rtlCol="0" anchor="t">
            <a:spAutoFit/>
          </a:bodyPr>
          <a:lstStyle/>
          <a:p>
            <a:r>
              <a:rPr lang="en-US" dirty="0"/>
              <a:t>Visit our webpage to learn more about our services and our contact information: </a:t>
            </a:r>
            <a:r>
              <a:rPr lang="en-US" dirty="0">
                <a:ea typeface="+mn-lt"/>
                <a:cs typeface="+mn-lt"/>
              </a:rPr>
              <a:t> </a:t>
            </a:r>
            <a:r>
              <a:rPr lang="en-US" dirty="0">
                <a:ea typeface="+mn-lt"/>
                <a:cs typeface="+mn-lt"/>
                <a:hlinkClick r:id="rId4"/>
              </a:rPr>
              <a:t>https://www.library.rochester.edu/services/data-management-and-sharing</a:t>
            </a:r>
            <a:r>
              <a:rPr lang="en-US" dirty="0">
                <a:ea typeface="+mn-lt"/>
                <a:cs typeface="+mn-lt"/>
              </a:rPr>
              <a:t> </a:t>
            </a:r>
          </a:p>
        </p:txBody>
      </p:sp>
    </p:spTree>
    <p:extLst>
      <p:ext uri="{BB962C8B-B14F-4D97-AF65-F5344CB8AC3E}">
        <p14:creationId xmlns:p14="http://schemas.microsoft.com/office/powerpoint/2010/main" val="169911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69425" y="1229250"/>
            <a:ext cx="10527575" cy="771525"/>
          </a:xfrm>
        </p:spPr>
        <p:txBody>
          <a:bodyPr/>
          <a:lstStyle/>
          <a:p>
            <a:r>
              <a:rPr lang="en-US" dirty="0"/>
              <a:t>Related Tools, Software and/or Code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921802" y="2452371"/>
            <a:ext cx="9671959" cy="2790616"/>
          </a:xfrm>
        </p:spPr>
        <p:txBody>
          <a:bodyPr/>
          <a:lstStyle/>
          <a:p>
            <a:pPr marL="342900" indent="-342900">
              <a:buFont typeface="Arial" panose="020B0604020202020204" pitchFamily="34" charset="0"/>
              <a:buChar char="•"/>
            </a:pPr>
            <a:r>
              <a:rPr lang="en-US" sz="2400" dirty="0"/>
              <a:t>Researchers are not specifying the version of the software or tools they are using.</a:t>
            </a:r>
          </a:p>
          <a:p>
            <a:pPr marL="342900" indent="-342900">
              <a:buFont typeface="Arial" panose="020B0604020202020204" pitchFamily="34" charset="0"/>
              <a:buChar char="•"/>
            </a:pPr>
            <a:r>
              <a:rPr lang="en-US" sz="2400" dirty="0"/>
              <a:t>Researchers are not specifying whether these tools are open or proprietary. They are not specifying how they can be accessed. </a:t>
            </a:r>
          </a:p>
          <a:p>
            <a:pPr marL="342900" indent="-342900">
              <a:buFont typeface="Arial" panose="020B0604020202020204" pitchFamily="34" charset="0"/>
              <a:buChar char="•"/>
            </a:pPr>
            <a:r>
              <a:rPr lang="en-US" sz="2400" dirty="0"/>
              <a:t>Individuals are not giving URLs to the tools. [Note: Do not hypertext links.]</a:t>
            </a:r>
          </a:p>
        </p:txBody>
      </p:sp>
    </p:spTree>
    <p:extLst>
      <p:ext uri="{BB962C8B-B14F-4D97-AF65-F5344CB8AC3E}">
        <p14:creationId xmlns:p14="http://schemas.microsoft.com/office/powerpoint/2010/main" val="151815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808807" y="1102810"/>
            <a:ext cx="9671959" cy="2790616"/>
          </a:xfrm>
        </p:spPr>
        <p:txBody>
          <a:bodyPr/>
          <a:lstStyle/>
          <a:p>
            <a:pPr marL="342900" indent="-342900">
              <a:buFont typeface="Arial" panose="020B0604020202020204" pitchFamily="34" charset="0"/>
              <a:buChar char="•"/>
            </a:pPr>
            <a:r>
              <a:rPr lang="en-US" sz="2400" dirty="0"/>
              <a:t>Indication of what </a:t>
            </a:r>
            <a:r>
              <a:rPr lang="en-US" sz="2400" b="1" u="sng" dirty="0"/>
              <a:t>standards</a:t>
            </a:r>
            <a:r>
              <a:rPr lang="en-US" sz="2400" dirty="0"/>
              <a:t> will be applied to the scientific data and associated metadata:</a:t>
            </a:r>
          </a:p>
          <a:p>
            <a:pPr marL="800100" lvl="1" indent="-342900">
              <a:buFont typeface="Arial" panose="020B0604020202020204" pitchFamily="34" charset="0"/>
              <a:buChar char="•"/>
            </a:pPr>
            <a:r>
              <a:rPr lang="en-US" sz="2400" dirty="0"/>
              <a:t>Data formats</a:t>
            </a:r>
          </a:p>
          <a:p>
            <a:pPr marL="800100" lvl="1" indent="-342900">
              <a:buFont typeface="Arial" panose="020B0604020202020204" pitchFamily="34" charset="0"/>
              <a:buChar char="•"/>
            </a:pPr>
            <a:r>
              <a:rPr lang="en-US" sz="2400" dirty="0"/>
              <a:t>Data dictionaries</a:t>
            </a:r>
          </a:p>
          <a:p>
            <a:pPr marL="800100" lvl="1" indent="-342900">
              <a:buFont typeface="Arial" panose="020B0604020202020204" pitchFamily="34" charset="0"/>
              <a:buChar char="•"/>
            </a:pPr>
            <a:r>
              <a:rPr lang="en-US" sz="2400" dirty="0"/>
              <a:t>Data identifiers</a:t>
            </a:r>
          </a:p>
          <a:p>
            <a:pPr marL="800100" lvl="1" indent="-342900">
              <a:buFont typeface="Arial" panose="020B0604020202020204" pitchFamily="34" charset="0"/>
              <a:buChar char="•"/>
            </a:pPr>
            <a:r>
              <a:rPr lang="en-US" sz="2400" dirty="0"/>
              <a:t>Definitions</a:t>
            </a:r>
          </a:p>
          <a:p>
            <a:pPr marL="800100" lvl="1" indent="-342900">
              <a:buFont typeface="Arial" panose="020B0604020202020204" pitchFamily="34" charset="0"/>
              <a:buChar char="•"/>
            </a:pPr>
            <a:r>
              <a:rPr lang="en-US" sz="2400" dirty="0"/>
              <a:t>Unique Identifiers</a:t>
            </a:r>
          </a:p>
          <a:p>
            <a:pPr marL="800100" lvl="1" indent="-342900">
              <a:buFont typeface="Arial" panose="020B0604020202020204" pitchFamily="34" charset="0"/>
              <a:buChar char="•"/>
            </a:pPr>
            <a:r>
              <a:rPr lang="en-US" sz="2400" dirty="0"/>
              <a:t>Other data documentation</a:t>
            </a:r>
          </a:p>
          <a:p>
            <a:pPr marL="342900" indent="-342900">
              <a:buFont typeface="Arial" panose="020B0604020202020204" pitchFamily="34" charset="0"/>
              <a:buChar char="•"/>
            </a:pPr>
            <a:r>
              <a:rPr lang="en-US" sz="2400" dirty="0"/>
              <a:t>Plan may indicate that </a:t>
            </a:r>
            <a:r>
              <a:rPr lang="en-US" sz="2400" b="1" u="sng" dirty="0"/>
              <a:t>no consensus </a:t>
            </a:r>
            <a:r>
              <a:rPr lang="en-US" sz="2400" dirty="0"/>
              <a:t>data standards exist for the scientific data and metadata</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419011" y="5727210"/>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237506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Examples</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808807" y="1102810"/>
            <a:ext cx="9671959" cy="2790616"/>
          </a:xfrm>
        </p:spPr>
        <p:txBody>
          <a:bodyPr/>
          <a:lstStyle/>
          <a:p>
            <a:r>
              <a:rPr lang="en-US" sz="2400" dirty="0"/>
              <a:t>To facilitate their efficient use, all of our data and materials will be structured and described using the following standards: </a:t>
            </a:r>
            <a:r>
              <a:rPr lang="en-US" sz="2400" dirty="0">
                <a:solidFill>
                  <a:srgbClr val="FF0000"/>
                </a:solidFill>
              </a:rPr>
              <a:t>Network Common Data Format</a:t>
            </a:r>
            <a:r>
              <a:rPr lang="en-US" sz="2400" dirty="0"/>
              <a:t>.</a:t>
            </a:r>
          </a:p>
          <a:p>
            <a:endParaRPr lang="en-US" sz="2400" dirty="0"/>
          </a:p>
          <a:p>
            <a:pPr algn="ctr"/>
            <a:r>
              <a:rPr lang="en-US" sz="2400" dirty="0"/>
              <a:t>Alternatively</a:t>
            </a:r>
          </a:p>
          <a:p>
            <a:endParaRPr lang="en-US" sz="2400" dirty="0"/>
          </a:p>
          <a:p>
            <a:r>
              <a:rPr lang="en-US" sz="2400" dirty="0"/>
              <a:t>Formal standards for </a:t>
            </a:r>
            <a:r>
              <a:rPr lang="en-US" sz="2400" dirty="0">
                <a:solidFill>
                  <a:srgbClr val="FF0000"/>
                </a:solidFill>
              </a:rPr>
              <a:t>DICOM</a:t>
            </a:r>
            <a:r>
              <a:rPr lang="en-US" sz="2400" dirty="0"/>
              <a:t> data have not yet been widely adopted. However, our data and other materials will be structured and described according to best practices. </a:t>
            </a:r>
          </a:p>
        </p:txBody>
      </p:sp>
      <p:sp>
        <p:nvSpPr>
          <p:cNvPr id="6" name="TextBox 5">
            <a:extLst>
              <a:ext uri="{FF2B5EF4-FFF2-40B4-BE49-F238E27FC236}">
                <a16:creationId xmlns:a16="http://schemas.microsoft.com/office/drawing/2014/main" id="{62DED321-F16B-4471-A491-70E7F09EDE11}"/>
              </a:ext>
            </a:extLst>
          </p:cNvPr>
          <p:cNvSpPr txBox="1"/>
          <p:nvPr/>
        </p:nvSpPr>
        <p:spPr>
          <a:xfrm>
            <a:off x="4402139" y="6004209"/>
            <a:ext cx="6506436"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144219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Table Example</a:t>
            </a:r>
          </a:p>
        </p:txBody>
      </p:sp>
      <p:pic>
        <p:nvPicPr>
          <p:cNvPr id="8" name="Picture 7" descr="Standards shown in a table format. Columns include &quot;Data Type&quot; and &quot;Standard.&quot;">
            <a:extLst>
              <a:ext uri="{FF2B5EF4-FFF2-40B4-BE49-F238E27FC236}">
                <a16:creationId xmlns:a16="http://schemas.microsoft.com/office/drawing/2014/main" id="{781B2ABA-350D-50BA-4A58-75884C94FC89}"/>
              </a:ext>
            </a:extLst>
          </p:cNvPr>
          <p:cNvPicPr>
            <a:picLocks noChangeAspect="1"/>
          </p:cNvPicPr>
          <p:nvPr/>
        </p:nvPicPr>
        <p:blipFill>
          <a:blip r:embed="rId3"/>
          <a:stretch>
            <a:fillRect/>
          </a:stretch>
        </p:blipFill>
        <p:spPr>
          <a:xfrm>
            <a:off x="966742" y="1078903"/>
            <a:ext cx="9300003" cy="2387838"/>
          </a:xfrm>
          <a:prstGeom prst="rect">
            <a:avLst/>
          </a:prstGeom>
        </p:spPr>
      </p:pic>
      <p:pic>
        <p:nvPicPr>
          <p:cNvPr id="10" name="Picture 9">
            <a:extLst>
              <a:ext uri="{FF2B5EF4-FFF2-40B4-BE49-F238E27FC236}">
                <a16:creationId xmlns:a16="http://schemas.microsoft.com/office/drawing/2014/main" id="{F918642A-5A06-01EF-359C-E7C65D0E92D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14656" y="3429000"/>
            <a:ext cx="9404174" cy="1744238"/>
          </a:xfrm>
          <a:prstGeom prst="rect">
            <a:avLst/>
          </a:prstGeom>
        </p:spPr>
      </p:pic>
      <p:sp>
        <p:nvSpPr>
          <p:cNvPr id="11" name="TextBox 10">
            <a:extLst>
              <a:ext uri="{FF2B5EF4-FFF2-40B4-BE49-F238E27FC236}">
                <a16:creationId xmlns:a16="http://schemas.microsoft.com/office/drawing/2014/main" id="{A6AE73F7-390C-7F5E-E7E9-D3B1724896F7}"/>
              </a:ext>
            </a:extLst>
          </p:cNvPr>
          <p:cNvSpPr txBox="1"/>
          <p:nvPr/>
        </p:nvSpPr>
        <p:spPr>
          <a:xfrm>
            <a:off x="4437978" y="6004209"/>
            <a:ext cx="5281863" cy="646331"/>
          </a:xfrm>
          <a:prstGeom prst="rect">
            <a:avLst/>
          </a:prstGeom>
          <a:noFill/>
        </p:spPr>
        <p:txBody>
          <a:bodyPr wrap="square" rtlCol="0">
            <a:spAutoFit/>
          </a:bodyPr>
          <a:lstStyle/>
          <a:p>
            <a:r>
              <a:rPr lang="en-US" dirty="0">
                <a:hlinkClick r:id="rId5"/>
              </a:rPr>
              <a:t>NIH. (2022). </a:t>
            </a:r>
            <a:r>
              <a:rPr lang="en-US" i="1" dirty="0">
                <a:hlinkClick r:id="rId5"/>
              </a:rPr>
              <a:t>Sample DMS plan – Human genomic data project. </a:t>
            </a:r>
            <a:endParaRPr lang="en-US" dirty="0"/>
          </a:p>
        </p:txBody>
      </p:sp>
    </p:spTree>
    <p:extLst>
      <p:ext uri="{BB962C8B-B14F-4D97-AF65-F5344CB8AC3E}">
        <p14:creationId xmlns:p14="http://schemas.microsoft.com/office/powerpoint/2010/main" val="412136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85656" y="1320604"/>
            <a:ext cx="10527575" cy="2790616"/>
          </a:xfrm>
        </p:spPr>
        <p:txBody>
          <a:bodyPr/>
          <a:lstStyle/>
          <a:p>
            <a:pPr marL="342900" indent="-342900">
              <a:buFont typeface="Arial" panose="020B0604020202020204" pitchFamily="34" charset="0"/>
              <a:buChar char="•"/>
            </a:pPr>
            <a:r>
              <a:rPr lang="en-US" sz="2400" dirty="0"/>
              <a:t>Researchers are being ambiguous here.</a:t>
            </a:r>
          </a:p>
          <a:p>
            <a:pPr marL="342900" indent="-342900">
              <a:buFont typeface="Arial" panose="020B0604020202020204" pitchFamily="34" charset="0"/>
              <a:buChar char="•"/>
            </a:pPr>
            <a:r>
              <a:rPr lang="en-US" sz="2400" dirty="0"/>
              <a:t>Reach out to colleagues in your department or contact your subject librarian or other people with subject expertise.</a:t>
            </a:r>
          </a:p>
          <a:p>
            <a:pPr marL="342900" indent="-342900">
              <a:buFont typeface="Arial" panose="020B0604020202020204" pitchFamily="34" charset="0"/>
              <a:buChar char="•"/>
            </a:pPr>
            <a:r>
              <a:rPr lang="en-US" sz="2400" dirty="0"/>
              <a:t>Look into research being done in your field. What standards are they using?</a:t>
            </a:r>
          </a:p>
          <a:p>
            <a:pPr marL="342900" indent="-342900">
              <a:buFont typeface="Arial" panose="020B0604020202020204" pitchFamily="34" charset="0"/>
              <a:buChar char="•"/>
            </a:pPr>
            <a:r>
              <a:rPr lang="en-US" sz="2400" dirty="0"/>
              <a:t>If you are using a subject-specific repository, what standards do they use or recommend? </a:t>
            </a:r>
          </a:p>
          <a:p>
            <a:pPr marL="342900" indent="-342900">
              <a:buFont typeface="Arial" panose="020B0604020202020204" pitchFamily="34" charset="0"/>
              <a:buChar char="•"/>
            </a:pPr>
            <a:r>
              <a:rPr lang="en-US" sz="2400" dirty="0"/>
              <a:t>NIH recommends these resources to learn more about different standards that exist: NIH CDE repository, NCI-thesaurus, NNLM, and </a:t>
            </a:r>
            <a:r>
              <a:rPr lang="en-US" sz="2400" dirty="0" err="1"/>
              <a:t>CaDSR</a:t>
            </a:r>
            <a:r>
              <a:rPr lang="en-US" sz="2400" dirty="0"/>
              <a:t>. </a:t>
            </a:r>
          </a:p>
          <a:p>
            <a:pPr marL="342900" indent="-342900">
              <a:buFont typeface="Arial" panose="020B0604020202020204" pitchFamily="34" charset="0"/>
              <a:buChar char="•"/>
            </a:pPr>
            <a:r>
              <a:rPr lang="en-US" sz="2400" dirty="0"/>
              <a:t>You can search for standards on </a:t>
            </a:r>
            <a:r>
              <a:rPr lang="en-US" sz="2400" dirty="0">
                <a:hlinkClick r:id="rId3"/>
              </a:rPr>
              <a:t>FAIRsharing.org. </a:t>
            </a:r>
            <a:endParaRPr lang="en-US" sz="2400" dirty="0"/>
          </a:p>
        </p:txBody>
      </p:sp>
    </p:spTree>
    <p:extLst>
      <p:ext uri="{BB962C8B-B14F-4D97-AF65-F5344CB8AC3E}">
        <p14:creationId xmlns:p14="http://schemas.microsoft.com/office/powerpoint/2010/main" val="310840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771525"/>
          </a:xfrm>
        </p:spPr>
        <p:txBody>
          <a:bodyPr/>
          <a:lstStyle/>
          <a:p>
            <a:r>
              <a:rPr lang="en-US" dirty="0"/>
              <a:t>Data Preservation, Access, and Associated Timelines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94506" y="1593303"/>
            <a:ext cx="9671959" cy="3907953"/>
          </a:xfrm>
        </p:spPr>
        <p:txBody>
          <a:bodyPr/>
          <a:lstStyle/>
          <a:p>
            <a:pPr marL="342900" indent="-342900">
              <a:buFont typeface="Arial" panose="020B0604020202020204" pitchFamily="34" charset="0"/>
              <a:buChar char="•"/>
            </a:pPr>
            <a:r>
              <a:rPr lang="en-US" sz="2400" dirty="0"/>
              <a:t>Name of </a:t>
            </a:r>
            <a:r>
              <a:rPr lang="en-US" sz="2400" b="1" u="sng" dirty="0"/>
              <a:t>repository(</a:t>
            </a:r>
            <a:r>
              <a:rPr lang="en-US" sz="2400" b="1" u="sng" dirty="0" err="1"/>
              <a:t>ies</a:t>
            </a:r>
            <a:r>
              <a:rPr lang="en-US" sz="2400" b="1" u="sng" dirty="0"/>
              <a:t>)</a:t>
            </a:r>
            <a:r>
              <a:rPr lang="en-US" sz="2400" dirty="0"/>
              <a:t> where data will be archived and shared</a:t>
            </a:r>
          </a:p>
          <a:p>
            <a:pPr marL="342900" indent="-342900">
              <a:buFont typeface="Arial" panose="020B0604020202020204" pitchFamily="34" charset="0"/>
              <a:buChar char="•"/>
            </a:pPr>
            <a:r>
              <a:rPr lang="en-US" sz="2400" dirty="0"/>
              <a:t>How the scientific data will be findable and identifiable (i.e., </a:t>
            </a:r>
            <a:r>
              <a:rPr lang="en-US" sz="2400" b="1" u="sng" dirty="0"/>
              <a:t>persistent unique identifier</a:t>
            </a:r>
            <a:r>
              <a:rPr lang="en-US" sz="2400" dirty="0"/>
              <a:t>)</a:t>
            </a:r>
          </a:p>
          <a:p>
            <a:pPr marL="342900" indent="-342900">
              <a:buFont typeface="Arial" panose="020B0604020202020204" pitchFamily="34" charset="0"/>
              <a:buChar char="•"/>
            </a:pPr>
            <a:r>
              <a:rPr lang="en-US" sz="2400" b="1" u="sng" dirty="0"/>
              <a:t>When</a:t>
            </a:r>
            <a:r>
              <a:rPr lang="en-US" sz="2400" dirty="0"/>
              <a:t> the scientific data will be made available and for </a:t>
            </a:r>
            <a:r>
              <a:rPr lang="en-US" sz="2400" b="1" u="sng" dirty="0"/>
              <a:t>how long</a:t>
            </a:r>
            <a:r>
              <a:rPr lang="en-US" sz="2400" dirty="0"/>
              <a:t>.</a:t>
            </a:r>
          </a:p>
          <a:p>
            <a:pPr marL="342900" indent="-342900">
              <a:buFont typeface="Arial" panose="020B0604020202020204" pitchFamily="34" charset="0"/>
              <a:buChar char="•"/>
            </a:pPr>
            <a:r>
              <a:rPr lang="en-US" sz="2400" dirty="0"/>
              <a:t>Identify any differences in timelines for different subsets of scientific data to be shared.</a:t>
            </a:r>
          </a:p>
          <a:p>
            <a:pPr marL="342900" indent="-342900">
              <a:buFont typeface="Arial" panose="020B0604020202020204" pitchFamily="34" charset="0"/>
              <a:buChar char="•"/>
            </a:pPr>
            <a:r>
              <a:rPr lang="en-US" sz="2400" dirty="0"/>
              <a:t>Scientific data should be shared as soon as possible, and </a:t>
            </a:r>
            <a:r>
              <a:rPr lang="en-US" sz="2400" b="1" u="sng" dirty="0"/>
              <a:t>no later </a:t>
            </a:r>
            <a:r>
              <a:rPr lang="en-US" sz="2400" dirty="0"/>
              <a:t>than time of an </a:t>
            </a:r>
            <a:r>
              <a:rPr lang="en-US" sz="2400" b="1" u="sng" dirty="0"/>
              <a:t>associated publication</a:t>
            </a:r>
            <a:r>
              <a:rPr lang="en-US" sz="2400" dirty="0"/>
              <a:t> or end of the </a:t>
            </a:r>
            <a:r>
              <a:rPr lang="en-US" sz="2400" b="1" u="sng" dirty="0"/>
              <a:t>performance period.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193795" y="5712243"/>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79667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771525"/>
          </a:xfrm>
        </p:spPr>
        <p:txBody>
          <a:bodyPr/>
          <a:lstStyle/>
          <a:p>
            <a:r>
              <a:rPr lang="en-US" dirty="0"/>
              <a:t>Data Preservation, Access, and</a:t>
            </a:r>
            <a:br>
              <a:rPr lang="en-US" dirty="0"/>
            </a:br>
            <a:r>
              <a:rPr lang="en-US" dirty="0"/>
              <a:t>Associated Timelines -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98678" y="1475023"/>
            <a:ext cx="10822304" cy="3747217"/>
          </a:xfrm>
        </p:spPr>
        <p:txBody>
          <a:bodyPr/>
          <a:lstStyle/>
          <a:p>
            <a:r>
              <a:rPr lang="en-US" sz="2400" dirty="0"/>
              <a:t>All dataset(s) that can be shared will be deposited in </a:t>
            </a:r>
            <a:r>
              <a:rPr lang="en-US" sz="2400" dirty="0">
                <a:solidFill>
                  <a:srgbClr val="FF0000"/>
                </a:solidFill>
              </a:rPr>
              <a:t>University of Rochester Research Repository (URRR), which is the University of Rochester’s instance of </a:t>
            </a:r>
            <a:r>
              <a:rPr lang="en-US" sz="2400" dirty="0" err="1">
                <a:solidFill>
                  <a:srgbClr val="FF0000"/>
                </a:solidFill>
              </a:rPr>
              <a:t>Figshare</a:t>
            </a:r>
            <a:r>
              <a:rPr lang="en-US" sz="2400" dirty="0"/>
              <a:t>.</a:t>
            </a:r>
          </a:p>
          <a:p>
            <a:r>
              <a:rPr lang="en-US" sz="2400" dirty="0" err="1">
                <a:solidFill>
                  <a:srgbClr val="FF0000"/>
                </a:solidFill>
              </a:rPr>
              <a:t>Figshare</a:t>
            </a:r>
            <a:r>
              <a:rPr lang="en-US" sz="2400" dirty="0">
                <a:solidFill>
                  <a:srgbClr val="FF0000"/>
                </a:solidFill>
              </a:rPr>
              <a:t> </a:t>
            </a:r>
            <a:r>
              <a:rPr lang="en-US" sz="2400" dirty="0"/>
              <a:t>provides metadata, </a:t>
            </a:r>
            <a:r>
              <a:rPr lang="en-US" sz="2400" dirty="0">
                <a:solidFill>
                  <a:srgbClr val="FF0000"/>
                </a:solidFill>
              </a:rPr>
              <a:t>DOI</a:t>
            </a:r>
            <a:r>
              <a:rPr lang="en-US" sz="2400" dirty="0"/>
              <a:t> persistent identifiers, and long-term access. This repository is supported by </a:t>
            </a:r>
            <a:r>
              <a:rPr lang="en-US" sz="2400" dirty="0">
                <a:solidFill>
                  <a:srgbClr val="FF0000"/>
                </a:solidFill>
              </a:rPr>
              <a:t>University of Rochester Librarians and Data Curators, who check all data before it is shared to ensure data quality and findability,</a:t>
            </a:r>
            <a:r>
              <a:rPr lang="en-US" sz="2400" dirty="0"/>
              <a:t> and dataset(s) are available under a </a:t>
            </a:r>
            <a:r>
              <a:rPr lang="en-US" sz="2400" dirty="0">
                <a:solidFill>
                  <a:srgbClr val="FF0000"/>
                </a:solidFill>
              </a:rPr>
              <a:t>Creative Commons CC0 license</a:t>
            </a:r>
            <a:r>
              <a:rPr lang="en-US" sz="2400" dirty="0"/>
              <a:t>. The links to the datasets will be included in all </a:t>
            </a:r>
            <a:r>
              <a:rPr lang="en-US" sz="2400" dirty="0">
                <a:solidFill>
                  <a:srgbClr val="FF0000"/>
                </a:solidFill>
              </a:rPr>
              <a:t>publications and in the ORCIDs </a:t>
            </a:r>
            <a:r>
              <a:rPr lang="en-US" sz="2400" dirty="0"/>
              <a:t>of all of the researchers.</a:t>
            </a:r>
          </a:p>
          <a:p>
            <a:r>
              <a:rPr lang="en-US" sz="2400" dirty="0"/>
              <a:t>Data will be made available as soon as possible or at the time of associated publication, whichever comes first.</a:t>
            </a:r>
            <a:endParaRPr lang="en-US" sz="2400" b="1" u="sng" dirty="0"/>
          </a:p>
        </p:txBody>
      </p:sp>
      <p:sp>
        <p:nvSpPr>
          <p:cNvPr id="6" name="TextBox 5">
            <a:extLst>
              <a:ext uri="{FF2B5EF4-FFF2-40B4-BE49-F238E27FC236}">
                <a16:creationId xmlns:a16="http://schemas.microsoft.com/office/drawing/2014/main" id="{1CD8FB08-9418-4415-A5EF-7D873D2ADB45}"/>
              </a:ext>
            </a:extLst>
          </p:cNvPr>
          <p:cNvSpPr txBox="1"/>
          <p:nvPr/>
        </p:nvSpPr>
        <p:spPr>
          <a:xfrm>
            <a:off x="6640875" y="6019483"/>
            <a:ext cx="5170124"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342065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1522213"/>
          </a:xfrm>
        </p:spPr>
        <p:txBody>
          <a:bodyPr/>
          <a:lstStyle/>
          <a:p>
            <a:r>
              <a:rPr lang="en-US" dirty="0"/>
              <a:t>Data Preservation, Access, and</a:t>
            </a:r>
            <a:br>
              <a:rPr lang="en-US" dirty="0"/>
            </a:br>
            <a:r>
              <a:rPr lang="en-US" dirty="0"/>
              <a:t>Associated Timelines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11284" y="2332139"/>
            <a:ext cx="9671959" cy="3294951"/>
          </a:xfrm>
        </p:spPr>
        <p:txBody>
          <a:bodyPr/>
          <a:lstStyle/>
          <a:p>
            <a:pPr marL="342900" indent="-342900">
              <a:buFont typeface="Arial" panose="020B0604020202020204" pitchFamily="34" charset="0"/>
              <a:buChar char="•"/>
            </a:pPr>
            <a:r>
              <a:rPr lang="en-US" sz="2400" dirty="0"/>
              <a:t>Researchers do not name a specific repository</a:t>
            </a:r>
          </a:p>
          <a:p>
            <a:pPr marL="342900" indent="-342900">
              <a:buFont typeface="Arial" panose="020B0604020202020204" pitchFamily="34" charset="0"/>
              <a:buChar char="•"/>
            </a:pPr>
            <a:r>
              <a:rPr lang="en-US" sz="2400" dirty="0"/>
              <a:t>Researchers do not specify that they will ensure their data has a persistent unique identifier (if you use Figshare, you will automatically receive a persistent unique identifier when you publish your data and can reserve it ahead of time).</a:t>
            </a:r>
          </a:p>
          <a:p>
            <a:pPr marL="342900" indent="-342900">
              <a:buFont typeface="Arial" panose="020B0604020202020204" pitchFamily="34" charset="0"/>
              <a:buChar char="•"/>
            </a:pPr>
            <a:r>
              <a:rPr lang="en-US" sz="2400" dirty="0"/>
              <a:t>Researchers do not mention linking to their data in their publications and ORCID.</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209206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2088055" y="381001"/>
            <a:ext cx="8858620" cy="64516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effectLst/>
                <a:uLnTx/>
                <a:uFillTx/>
                <a:latin typeface="+mj-lt"/>
                <a:ea typeface="+mj-ea"/>
                <a:cs typeface="Calibri Light"/>
              </a:rPr>
              <a:t>Where Should You Share Your Data?</a:t>
            </a:r>
            <a:endParaRPr kumimoji="0" lang="en-US" sz="4400" b="1" i="0" u="none" strike="noStrike" kern="1200" cap="none" spc="0" normalizeH="0" baseline="0" noProof="0" dirty="0">
              <a:ln>
                <a:noFill/>
              </a:ln>
              <a:effectLst/>
              <a:uLnTx/>
              <a:uFillTx/>
              <a:latin typeface="+mj-lt"/>
              <a:ea typeface="+mj-ea"/>
              <a:cs typeface="Calibri Light" panose="020F0302020204030204"/>
            </a:endParaRPr>
          </a:p>
        </p:txBody>
      </p:sp>
      <p:graphicFrame>
        <p:nvGraphicFramePr>
          <p:cNvPr id="3" name="Diagram 2" descr="1. Subject (Domain) - Specific Repositories. 2. University of Rochester Research Repository (URRR). 3. Other Generalist Repositories. &#10;">
            <a:extLst>
              <a:ext uri="{FF2B5EF4-FFF2-40B4-BE49-F238E27FC236}">
                <a16:creationId xmlns:a16="http://schemas.microsoft.com/office/drawing/2014/main" id="{5440772F-9562-37C9-F5B8-0CA44EC896E9}"/>
              </a:ext>
            </a:extLst>
          </p:cNvPr>
          <p:cNvGraphicFramePr>
            <a:graphicFrameLocks/>
          </p:cNvGraphicFramePr>
          <p:nvPr>
            <p:extLst>
              <p:ext uri="{D42A27DB-BD31-4B8C-83A1-F6EECF244321}">
                <p14:modId xmlns:p14="http://schemas.microsoft.com/office/powerpoint/2010/main" val="1606857014"/>
              </p:ext>
            </p:extLst>
          </p:nvPr>
        </p:nvGraphicFramePr>
        <p:xfrm>
          <a:off x="1245325" y="799424"/>
          <a:ext cx="1005733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1EE1E567-5B17-1314-3DF9-CC4E0548078E}"/>
              </a:ext>
            </a:extLst>
          </p:cNvPr>
          <p:cNvSpPr txBox="1">
            <a:spLocks/>
          </p:cNvSpPr>
          <p:nvPr/>
        </p:nvSpPr>
        <p:spPr>
          <a:xfrm>
            <a:off x="1711601" y="1444584"/>
            <a:ext cx="895149" cy="923330"/>
          </a:xfrm>
          <a:prstGeom prst="rect">
            <a:avLst/>
          </a:prstGeom>
          <a:noFill/>
        </p:spPr>
        <p:txBody>
          <a:bodyPr wrap="square" rtlCol="0">
            <a:spAutoFit/>
          </a:bodyPr>
          <a:lstStyle/>
          <a:p>
            <a:r>
              <a:rPr lang="en-US" sz="5400" dirty="0"/>
              <a:t>1</a:t>
            </a:r>
          </a:p>
        </p:txBody>
      </p:sp>
      <p:sp>
        <p:nvSpPr>
          <p:cNvPr id="5" name="TextBox 4">
            <a:extLst>
              <a:ext uri="{FF2B5EF4-FFF2-40B4-BE49-F238E27FC236}">
                <a16:creationId xmlns:a16="http://schemas.microsoft.com/office/drawing/2014/main" id="{3FB1FFA4-3218-2520-77A9-E8BB0BBC9B05}"/>
              </a:ext>
            </a:extLst>
          </p:cNvPr>
          <p:cNvSpPr txBox="1">
            <a:spLocks/>
          </p:cNvSpPr>
          <p:nvPr/>
        </p:nvSpPr>
        <p:spPr>
          <a:xfrm>
            <a:off x="2088055" y="3049670"/>
            <a:ext cx="895149" cy="923330"/>
          </a:xfrm>
          <a:prstGeom prst="rect">
            <a:avLst/>
          </a:prstGeom>
          <a:noFill/>
        </p:spPr>
        <p:txBody>
          <a:bodyPr wrap="square" rtlCol="0">
            <a:spAutoFit/>
          </a:bodyPr>
          <a:lstStyle/>
          <a:p>
            <a:r>
              <a:rPr lang="en-US" sz="5400" dirty="0"/>
              <a:t>2</a:t>
            </a:r>
          </a:p>
        </p:txBody>
      </p:sp>
      <p:sp>
        <p:nvSpPr>
          <p:cNvPr id="7" name="TextBox 6">
            <a:extLst>
              <a:ext uri="{FF2B5EF4-FFF2-40B4-BE49-F238E27FC236}">
                <a16:creationId xmlns:a16="http://schemas.microsoft.com/office/drawing/2014/main" id="{27986C98-BC27-8607-80D7-896C9B487FD7}"/>
              </a:ext>
            </a:extLst>
          </p:cNvPr>
          <p:cNvSpPr txBox="1">
            <a:spLocks/>
          </p:cNvSpPr>
          <p:nvPr/>
        </p:nvSpPr>
        <p:spPr>
          <a:xfrm>
            <a:off x="1711601" y="4703886"/>
            <a:ext cx="895149" cy="923330"/>
          </a:xfrm>
          <a:prstGeom prst="rect">
            <a:avLst/>
          </a:prstGeom>
          <a:noFill/>
        </p:spPr>
        <p:txBody>
          <a:bodyPr wrap="square" rtlCol="0">
            <a:spAutoFit/>
          </a:bodyPr>
          <a:lstStyle/>
          <a:p>
            <a:r>
              <a:rPr lang="en-US" sz="5400" dirty="0"/>
              <a:t>3</a:t>
            </a:r>
          </a:p>
        </p:txBody>
      </p:sp>
    </p:spTree>
    <p:extLst>
      <p:ext uri="{BB962C8B-B14F-4D97-AF65-F5344CB8AC3E}">
        <p14:creationId xmlns:p14="http://schemas.microsoft.com/office/powerpoint/2010/main" val="126834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a:ln>
                  <a:noFill/>
                </a:ln>
                <a:solidFill>
                  <a:schemeClr val="tx1"/>
                </a:solidFill>
                <a:effectLst/>
                <a:uLnTx/>
                <a:uFillTx/>
                <a:latin typeface="+mj-lt"/>
                <a:ea typeface="+mj-ea"/>
                <a:cs typeface="Calibri Light"/>
              </a:rPr>
              <a:t>What is a Subject-Specific Repository?</a:t>
            </a:r>
            <a:endParaRPr kumimoji="0" lang="en-US" sz="4400" b="0" i="0" u="none" strike="noStrike" kern="1200" cap="none" spc="0" normalizeH="0" baseline="0" noProof="0">
              <a:ln>
                <a:noFill/>
              </a:ln>
              <a:solidFill>
                <a:schemeClr val="tx1"/>
              </a:solidFill>
              <a:effectLst/>
              <a:uLnTx/>
              <a:uFillTx/>
              <a:latin typeface="+mj-lt"/>
              <a:ea typeface="+mj-ea"/>
              <a:cs typeface="Calibri Light" panose="020F0302020204030204"/>
            </a:endParaRPr>
          </a:p>
        </p:txBody>
      </p:sp>
      <p:sp>
        <p:nvSpPr>
          <p:cNvPr id="8" name="TextBox 7">
            <a:extLst>
              <a:ext uri="{FF2B5EF4-FFF2-40B4-BE49-F238E27FC236}">
                <a16:creationId xmlns:a16="http://schemas.microsoft.com/office/drawing/2014/main" id="{C9CED695-8A4D-0986-7F3B-C8B869719D53}"/>
              </a:ext>
            </a:extLst>
          </p:cNvPr>
          <p:cNvSpPr txBox="1"/>
          <p:nvPr/>
        </p:nvSpPr>
        <p:spPr>
          <a:xfrm>
            <a:off x="895739" y="1859340"/>
            <a:ext cx="10814342" cy="1569660"/>
          </a:xfrm>
          <a:prstGeom prst="rect">
            <a:avLst/>
          </a:prstGeom>
          <a:noFill/>
        </p:spPr>
        <p:txBody>
          <a:bodyPr wrap="square" rtlCol="0">
            <a:spAutoFit/>
          </a:bodyPr>
          <a:lstStyle/>
          <a:p>
            <a:r>
              <a:rPr lang="en-US" sz="2400" dirty="0"/>
              <a:t>A Subject-Specific Repository (or a Domain-Specific Repository) is a repository which stores and shares data for a specific subject. </a:t>
            </a:r>
          </a:p>
          <a:p>
            <a:endParaRPr lang="en-US" sz="2400" dirty="0"/>
          </a:p>
          <a:p>
            <a:r>
              <a:rPr lang="en-US" sz="2400" dirty="0"/>
              <a:t>However, not all subjects have a subject-specific repository available. </a:t>
            </a:r>
          </a:p>
        </p:txBody>
      </p:sp>
      <p:pic>
        <p:nvPicPr>
          <p:cNvPr id="4" name="Graphic 3">
            <a:extLst>
              <a:ext uri="{FF2B5EF4-FFF2-40B4-BE49-F238E27FC236}">
                <a16:creationId xmlns:a16="http://schemas.microsoft.com/office/drawing/2014/main" id="{278426CF-72CF-FD98-D8EB-94B27FC50D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727" y="3664928"/>
            <a:ext cx="914400" cy="914400"/>
          </a:xfrm>
          <a:prstGeom prst="rect">
            <a:avLst/>
          </a:prstGeom>
        </p:spPr>
      </p:pic>
      <p:pic>
        <p:nvPicPr>
          <p:cNvPr id="7" name="Graphic 6">
            <a:extLst>
              <a:ext uri="{FF2B5EF4-FFF2-40B4-BE49-F238E27FC236}">
                <a16:creationId xmlns:a16="http://schemas.microsoft.com/office/drawing/2014/main" id="{F6806CF4-4B24-39AF-A65E-1C24BC957389}"/>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96668" y="3631873"/>
            <a:ext cx="914400" cy="914400"/>
          </a:xfrm>
          <a:prstGeom prst="rect">
            <a:avLst/>
          </a:prstGeom>
        </p:spPr>
      </p:pic>
      <p:pic>
        <p:nvPicPr>
          <p:cNvPr id="12" name="Graphic 11">
            <a:extLst>
              <a:ext uri="{FF2B5EF4-FFF2-40B4-BE49-F238E27FC236}">
                <a16:creationId xmlns:a16="http://schemas.microsoft.com/office/drawing/2014/main" id="{841DC9D5-4138-8B63-B3CF-E8EC234C9534}"/>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699390" y="3601160"/>
            <a:ext cx="914400" cy="914400"/>
          </a:xfrm>
          <a:prstGeom prst="rect">
            <a:avLst/>
          </a:prstGeom>
        </p:spPr>
      </p:pic>
      <p:pic>
        <p:nvPicPr>
          <p:cNvPr id="14" name="Graphic 13">
            <a:extLst>
              <a:ext uri="{FF2B5EF4-FFF2-40B4-BE49-F238E27FC236}">
                <a16:creationId xmlns:a16="http://schemas.microsoft.com/office/drawing/2014/main" id="{23846B61-4C49-3452-4F5C-5C61DF7BAF68}"/>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277600" y="3683809"/>
            <a:ext cx="914400" cy="914400"/>
          </a:xfrm>
          <a:prstGeom prst="rect">
            <a:avLst/>
          </a:prstGeom>
        </p:spPr>
      </p:pic>
      <p:pic>
        <p:nvPicPr>
          <p:cNvPr id="16" name="Graphic 15">
            <a:extLst>
              <a:ext uri="{FF2B5EF4-FFF2-40B4-BE49-F238E27FC236}">
                <a16:creationId xmlns:a16="http://schemas.microsoft.com/office/drawing/2014/main" id="{1F769702-4F3B-B92E-EF1C-14204FDF52C1}"/>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588071" y="4507920"/>
            <a:ext cx="914400" cy="1090261"/>
          </a:xfrm>
          <a:prstGeom prst="rect">
            <a:avLst/>
          </a:prstGeom>
        </p:spPr>
      </p:pic>
      <p:pic>
        <p:nvPicPr>
          <p:cNvPr id="18" name="Graphic 17">
            <a:extLst>
              <a:ext uri="{FF2B5EF4-FFF2-40B4-BE49-F238E27FC236}">
                <a16:creationId xmlns:a16="http://schemas.microsoft.com/office/drawing/2014/main" id="{CD025185-42AD-1EC9-A09C-14C91E222CFA}"/>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418281" y="3630581"/>
            <a:ext cx="914400" cy="1090261"/>
          </a:xfrm>
          <a:prstGeom prst="rect">
            <a:avLst/>
          </a:prstGeom>
        </p:spPr>
      </p:pic>
      <p:pic>
        <p:nvPicPr>
          <p:cNvPr id="20" name="Graphic 19">
            <a:extLst>
              <a:ext uri="{FF2B5EF4-FFF2-40B4-BE49-F238E27FC236}">
                <a16:creationId xmlns:a16="http://schemas.microsoft.com/office/drawing/2014/main" id="{CEB91431-8B3D-0E3F-9A25-B35A57384677}"/>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884340" y="3543496"/>
            <a:ext cx="914400" cy="1090261"/>
          </a:xfrm>
          <a:prstGeom prst="rect">
            <a:avLst/>
          </a:prstGeom>
        </p:spPr>
      </p:pic>
      <p:pic>
        <p:nvPicPr>
          <p:cNvPr id="22" name="Graphic 21">
            <a:extLst>
              <a:ext uri="{FF2B5EF4-FFF2-40B4-BE49-F238E27FC236}">
                <a16:creationId xmlns:a16="http://schemas.microsoft.com/office/drawing/2014/main" id="{D6F0A1C2-95E8-36FF-1FB4-29F9ECE3C832}"/>
              </a:ext>
              <a:ext uri="{C183D7F6-B498-43B3-948B-1728B52AA6E4}">
                <adec:decorative xmlns:adec="http://schemas.microsoft.com/office/drawing/2017/decorative" val="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394034" y="3597526"/>
            <a:ext cx="914400" cy="1090261"/>
          </a:xfrm>
          <a:prstGeom prst="rect">
            <a:avLst/>
          </a:prstGeom>
        </p:spPr>
      </p:pic>
      <p:pic>
        <p:nvPicPr>
          <p:cNvPr id="25" name="Graphic 24">
            <a:extLst>
              <a:ext uri="{FF2B5EF4-FFF2-40B4-BE49-F238E27FC236}">
                <a16:creationId xmlns:a16="http://schemas.microsoft.com/office/drawing/2014/main" id="{CC2BCE50-58CF-2E2F-E79E-578DCB341AE0}"/>
              </a:ext>
              <a:ext uri="{C183D7F6-B498-43B3-948B-1728B52AA6E4}">
                <adec:decorative xmlns:adec="http://schemas.microsoft.com/office/drawing/2017/decorative" val="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200658" y="4853018"/>
            <a:ext cx="914400" cy="914400"/>
          </a:xfrm>
          <a:prstGeom prst="rect">
            <a:avLst/>
          </a:prstGeom>
        </p:spPr>
      </p:pic>
      <p:pic>
        <p:nvPicPr>
          <p:cNvPr id="27" name="Graphic 26">
            <a:extLst>
              <a:ext uri="{FF2B5EF4-FFF2-40B4-BE49-F238E27FC236}">
                <a16:creationId xmlns:a16="http://schemas.microsoft.com/office/drawing/2014/main" id="{6A76FBE9-7A1E-36B1-2562-010FC06922DC}"/>
              </a:ext>
              <a:ext uri="{C183D7F6-B498-43B3-948B-1728B52AA6E4}">
                <adec:decorative xmlns:adec="http://schemas.microsoft.com/office/drawing/2017/decorative" val="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687428" y="4684041"/>
            <a:ext cx="914400" cy="914400"/>
          </a:xfrm>
          <a:prstGeom prst="rect">
            <a:avLst/>
          </a:prstGeom>
        </p:spPr>
      </p:pic>
      <p:pic>
        <p:nvPicPr>
          <p:cNvPr id="29" name="Graphic 28">
            <a:extLst>
              <a:ext uri="{FF2B5EF4-FFF2-40B4-BE49-F238E27FC236}">
                <a16:creationId xmlns:a16="http://schemas.microsoft.com/office/drawing/2014/main" id="{3B9F21B7-69E3-D6E9-0E23-010DB9E18DC9}"/>
              </a:ext>
              <a:ext uri="{C183D7F6-B498-43B3-948B-1728B52AA6E4}">
                <adec:decorative xmlns:adec="http://schemas.microsoft.com/office/drawing/2017/decorative" val="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176657" y="4715594"/>
            <a:ext cx="914400" cy="914400"/>
          </a:xfrm>
          <a:prstGeom prst="rect">
            <a:avLst/>
          </a:prstGeom>
        </p:spPr>
      </p:pic>
      <p:pic>
        <p:nvPicPr>
          <p:cNvPr id="31" name="Graphic 30">
            <a:extLst>
              <a:ext uri="{FF2B5EF4-FFF2-40B4-BE49-F238E27FC236}">
                <a16:creationId xmlns:a16="http://schemas.microsoft.com/office/drawing/2014/main" id="{07E2B0B7-7117-FB30-8E06-D46157597AEE}"/>
              </a:ext>
              <a:ext uri="{C183D7F6-B498-43B3-948B-1728B52AA6E4}">
                <adec:decorative xmlns:adec="http://schemas.microsoft.com/office/drawing/2017/decorative" val="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569546" y="4813882"/>
            <a:ext cx="914400" cy="914400"/>
          </a:xfrm>
          <a:prstGeom prst="rect">
            <a:avLst/>
          </a:prstGeom>
        </p:spPr>
      </p:pic>
      <p:pic>
        <p:nvPicPr>
          <p:cNvPr id="33" name="Graphic 32">
            <a:extLst>
              <a:ext uri="{FF2B5EF4-FFF2-40B4-BE49-F238E27FC236}">
                <a16:creationId xmlns:a16="http://schemas.microsoft.com/office/drawing/2014/main" id="{0689D5E6-A6C0-4E15-A049-E5E3CEF5E8E2}"/>
              </a:ext>
              <a:ext uri="{C183D7F6-B498-43B3-948B-1728B52AA6E4}">
                <adec:decorative xmlns:adec="http://schemas.microsoft.com/office/drawing/2017/decorative" val="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4413389" y="4682064"/>
            <a:ext cx="1077685" cy="1088570"/>
          </a:xfrm>
          <a:prstGeom prst="rect">
            <a:avLst/>
          </a:prstGeom>
        </p:spPr>
      </p:pic>
      <p:pic>
        <p:nvPicPr>
          <p:cNvPr id="5" name="Graphic 4">
            <a:extLst>
              <a:ext uri="{FF2B5EF4-FFF2-40B4-BE49-F238E27FC236}">
                <a16:creationId xmlns:a16="http://schemas.microsoft.com/office/drawing/2014/main" id="{A7DC487C-A7EF-6983-1BF2-3F66650EBC5F}"/>
              </a:ext>
              <a:ext uri="{C183D7F6-B498-43B3-948B-1728B52AA6E4}">
                <adec:decorative xmlns:adec="http://schemas.microsoft.com/office/drawing/2017/decorative" val="1"/>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9962697" y="3630536"/>
            <a:ext cx="914400" cy="914400"/>
          </a:xfrm>
          <a:prstGeom prst="rect">
            <a:avLst/>
          </a:prstGeom>
        </p:spPr>
      </p:pic>
      <p:pic>
        <p:nvPicPr>
          <p:cNvPr id="10" name="Graphic 9">
            <a:extLst>
              <a:ext uri="{FF2B5EF4-FFF2-40B4-BE49-F238E27FC236}">
                <a16:creationId xmlns:a16="http://schemas.microsoft.com/office/drawing/2014/main" id="{249DED8D-8724-D5E8-6F8B-032983CC53BD}"/>
              </a:ext>
              <a:ext uri="{C183D7F6-B498-43B3-948B-1728B52AA6E4}">
                <adec:decorative xmlns:adec="http://schemas.microsoft.com/office/drawing/2017/decorative" val="1"/>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2949109" y="4760241"/>
            <a:ext cx="914400" cy="914400"/>
          </a:xfrm>
          <a:prstGeom prst="rect">
            <a:avLst/>
          </a:prstGeom>
        </p:spPr>
      </p:pic>
    </p:spTree>
    <p:extLst>
      <p:ext uri="{BB962C8B-B14F-4D97-AF65-F5344CB8AC3E}">
        <p14:creationId xmlns:p14="http://schemas.microsoft.com/office/powerpoint/2010/main" val="780635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B0DC35D-1E03-5AD8-9CFB-8388A1030AC5}"/>
              </a:ext>
            </a:extLst>
          </p:cNvPr>
          <p:cNvSpPr txBox="1">
            <a:spLocks noGrp="1"/>
          </p:cNvSpPr>
          <p:nvPr>
            <p:ph type="title" idx="4294967295"/>
          </p:nvPr>
        </p:nvSpPr>
        <p:spPr>
          <a:xfrm>
            <a:off x="5411913" y="370698"/>
            <a:ext cx="1879104"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Agenda</a:t>
            </a:r>
          </a:p>
        </p:txBody>
      </p:sp>
      <p:graphicFrame>
        <p:nvGraphicFramePr>
          <p:cNvPr id="5" name="Diagram 4" descr="1. NIH Data Management and Sharing Policy. 2. Data Management and Sharing Service, Resources and Tools. 3. Q and A. &#10;">
            <a:extLst>
              <a:ext uri="{FF2B5EF4-FFF2-40B4-BE49-F238E27FC236}">
                <a16:creationId xmlns:a16="http://schemas.microsoft.com/office/drawing/2014/main" id="{037EB23E-8693-5BE4-3A9E-31A621ACD3F3}"/>
              </a:ext>
            </a:extLst>
          </p:cNvPr>
          <p:cNvGraphicFramePr/>
          <p:nvPr>
            <p:extLst>
              <p:ext uri="{D42A27DB-BD31-4B8C-83A1-F6EECF244321}">
                <p14:modId xmlns:p14="http://schemas.microsoft.com/office/powerpoint/2010/main" val="308926927"/>
              </p:ext>
            </p:extLst>
          </p:nvPr>
        </p:nvGraphicFramePr>
        <p:xfrm>
          <a:off x="782039" y="1446835"/>
          <a:ext cx="9831945" cy="4825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560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832212" y="238760"/>
            <a:ext cx="9779183"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j-lt"/>
                <a:ea typeface="+mj-ea"/>
                <a:cs typeface="Calibri Light"/>
              </a:rPr>
              <a:t>How Can I Find a Subject-Specific Repository?</a:t>
            </a:r>
            <a:endParaRPr kumimoji="0" lang="en-US" sz="4400" b="0" i="0" u="none" strike="noStrike" kern="1200" cap="none" spc="0" normalizeH="0" baseline="0" noProof="0" dirty="0">
              <a:ln>
                <a:noFill/>
              </a:ln>
              <a:solidFill>
                <a:schemeClr val="tx1"/>
              </a:solidFill>
              <a:effectLst/>
              <a:uLnTx/>
              <a:uFillTx/>
              <a:latin typeface="+mj-lt"/>
              <a:ea typeface="+mj-ea"/>
              <a:cs typeface="Calibri Light" panose="020F0302020204030204"/>
            </a:endParaRPr>
          </a:p>
        </p:txBody>
      </p:sp>
      <p:graphicFrame>
        <p:nvGraphicFramePr>
          <p:cNvPr id="3" name="Diagram 2" descr="Where are other people in your field sharing their data?&#10;Ask your colleagues, examine journal articles and other publications, and check funder recommendations.&#10;Reach out to your Subject Librarian on the River Campus, at the Medical Center, or at Eastman for assistance. &#10;">
            <a:extLst>
              <a:ext uri="{FF2B5EF4-FFF2-40B4-BE49-F238E27FC236}">
                <a16:creationId xmlns:a16="http://schemas.microsoft.com/office/drawing/2014/main" id="{A2D26AAE-883E-28EF-F3CE-F2C70C160196}"/>
              </a:ext>
            </a:extLst>
          </p:cNvPr>
          <p:cNvGraphicFramePr/>
          <p:nvPr>
            <p:extLst>
              <p:ext uri="{D42A27DB-BD31-4B8C-83A1-F6EECF244321}">
                <p14:modId xmlns:p14="http://schemas.microsoft.com/office/powerpoint/2010/main" val="2462509536"/>
              </p:ext>
            </p:extLst>
          </p:nvPr>
        </p:nvGraphicFramePr>
        <p:xfrm>
          <a:off x="832212" y="900591"/>
          <a:ext cx="10681995" cy="5335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E6B0BD89-B80B-5E90-E132-6AF66C9FE4CC}"/>
              </a:ext>
            </a:extLst>
          </p:cNvPr>
          <p:cNvSpPr txBox="1"/>
          <p:nvPr/>
        </p:nvSpPr>
        <p:spPr>
          <a:xfrm>
            <a:off x="1873583" y="5142843"/>
            <a:ext cx="5455894" cy="954107"/>
          </a:xfrm>
          <a:prstGeom prst="rect">
            <a:avLst/>
          </a:prstGeom>
          <a:noFill/>
          <a:ln w="38100">
            <a:solidFill>
              <a:schemeClr val="tx1"/>
            </a:solidFill>
          </a:ln>
        </p:spPr>
        <p:txBody>
          <a:bodyPr wrap="square" rtlCol="0">
            <a:spAutoFit/>
          </a:bodyPr>
          <a:lstStyle/>
          <a:p>
            <a:r>
              <a:rPr lang="en-US" sz="2800" dirty="0"/>
              <a:t>NIH has a list of </a:t>
            </a:r>
            <a:r>
              <a:rPr lang="en-US" sz="2800" dirty="0">
                <a:hlinkClick r:id="rId8"/>
              </a:rPr>
              <a:t>subject-specific repositories </a:t>
            </a:r>
            <a:r>
              <a:rPr lang="en-US" sz="2800" dirty="0"/>
              <a:t>they recommend!</a:t>
            </a:r>
          </a:p>
        </p:txBody>
      </p:sp>
    </p:spTree>
    <p:extLst>
      <p:ext uri="{BB962C8B-B14F-4D97-AF65-F5344CB8AC3E}">
        <p14:creationId xmlns:p14="http://schemas.microsoft.com/office/powerpoint/2010/main" val="6657209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1167492" y="675640"/>
            <a:ext cx="9779183"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j-lt"/>
                <a:ea typeface="+mj-ea"/>
                <a:cs typeface="Calibri Light"/>
              </a:rPr>
              <a:t>If there is no subject-specific repository…</a:t>
            </a:r>
            <a:endParaRPr kumimoji="0" lang="en-US" sz="4400" b="0" i="0" u="none" strike="noStrike" kern="1200" cap="none" spc="0" normalizeH="0" baseline="0" noProof="0" dirty="0">
              <a:ln>
                <a:noFill/>
              </a:ln>
              <a:solidFill>
                <a:schemeClr val="tx1"/>
              </a:solidFill>
              <a:effectLst/>
              <a:uLnTx/>
              <a:uFillTx/>
              <a:latin typeface="+mj-lt"/>
              <a:ea typeface="+mj-ea"/>
              <a:cs typeface="Calibri Light" panose="020F0302020204030204"/>
            </a:endParaRPr>
          </a:p>
        </p:txBody>
      </p:sp>
      <p:pic>
        <p:nvPicPr>
          <p:cNvPr id="5" name="Picture 2">
            <a:extLst>
              <a:ext uri="{FF2B5EF4-FFF2-40B4-BE49-F238E27FC236}">
                <a16:creationId xmlns:a16="http://schemas.microsoft.com/office/drawing/2014/main" id="{A421168A-B1A9-E772-A1CE-5D47FB98EAB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5708" y="4492548"/>
            <a:ext cx="2568128" cy="79459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6216BD5-C375-E9C4-919F-D264DD4AB899}"/>
              </a:ext>
            </a:extLst>
          </p:cNvPr>
          <p:cNvSpPr txBox="1"/>
          <p:nvPr/>
        </p:nvSpPr>
        <p:spPr>
          <a:xfrm>
            <a:off x="650034" y="2751693"/>
            <a:ext cx="10582468" cy="1200329"/>
          </a:xfrm>
          <a:prstGeom prst="rect">
            <a:avLst/>
          </a:prstGeom>
          <a:noFill/>
        </p:spPr>
        <p:txBody>
          <a:bodyPr wrap="square" rtlCol="0">
            <a:spAutoFit/>
          </a:bodyPr>
          <a:lstStyle/>
          <a:p>
            <a:pPr algn="ctr"/>
            <a:r>
              <a:rPr lang="en-US" sz="3600" dirty="0"/>
              <a:t>Try the University of Rochester Research Repository (URRR)</a:t>
            </a:r>
          </a:p>
        </p:txBody>
      </p:sp>
      <p:pic>
        <p:nvPicPr>
          <p:cNvPr id="1026" name="Picture 2" descr="University of Rochester Athletics - Official Athletics Website">
            <a:extLst>
              <a:ext uri="{FF2B5EF4-FFF2-40B4-BE49-F238E27FC236}">
                <a16:creationId xmlns:a16="http://schemas.microsoft.com/office/drawing/2014/main" id="{DE521EDB-F1F6-EE14-9B7E-103DD6402F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8876" y="3429000"/>
            <a:ext cx="1866900" cy="2447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1971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F79F51-38B4-3145-0D80-FA3046377BEA}"/>
              </a:ext>
            </a:extLst>
          </p:cNvPr>
          <p:cNvSpPr>
            <a:spLocks noGrp="1"/>
          </p:cNvSpPr>
          <p:nvPr>
            <p:ph type="title"/>
          </p:nvPr>
        </p:nvSpPr>
        <p:spPr>
          <a:xfrm>
            <a:off x="1841322" y="-33421"/>
            <a:ext cx="8025834" cy="1325563"/>
          </a:xfrm>
        </p:spPr>
        <p:txBody>
          <a:bodyPr/>
          <a:lstStyle/>
          <a:p>
            <a:pPr algn="ctr"/>
            <a:r>
              <a:rPr lang="en-US" sz="4000" dirty="0"/>
              <a:t>University of Rochester Research Repository (URRR)</a:t>
            </a:r>
          </a:p>
        </p:txBody>
      </p:sp>
      <p:sp>
        <p:nvSpPr>
          <p:cNvPr id="11" name="Oval 10">
            <a:extLst>
              <a:ext uri="{FF2B5EF4-FFF2-40B4-BE49-F238E27FC236}">
                <a16:creationId xmlns:a16="http://schemas.microsoft.com/office/drawing/2014/main" id="{F8C52108-2896-A7FF-1CE3-AA6A125858FD}"/>
              </a:ext>
            </a:extLst>
          </p:cNvPr>
          <p:cNvSpPr/>
          <p:nvPr/>
        </p:nvSpPr>
        <p:spPr>
          <a:xfrm>
            <a:off x="4436816" y="1345355"/>
            <a:ext cx="2906528" cy="165770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rPr>
              <a:t>UR Instance of </a:t>
            </a:r>
            <a:r>
              <a:rPr lang="en-US" sz="2000" dirty="0" err="1">
                <a:solidFill>
                  <a:schemeClr val="bg1"/>
                </a:solidFill>
              </a:rPr>
              <a:t>Figshare</a:t>
            </a:r>
            <a:r>
              <a:rPr lang="en-US" sz="2000" dirty="0">
                <a:solidFill>
                  <a:schemeClr val="bg1"/>
                </a:solidFill>
              </a:rPr>
              <a:t>, a Generalist Repository</a:t>
            </a:r>
          </a:p>
        </p:txBody>
      </p:sp>
      <p:sp>
        <p:nvSpPr>
          <p:cNvPr id="6" name="Oval 5">
            <a:extLst>
              <a:ext uri="{FF2B5EF4-FFF2-40B4-BE49-F238E27FC236}">
                <a16:creationId xmlns:a16="http://schemas.microsoft.com/office/drawing/2014/main" id="{7A48E4D5-A98F-6897-8DCC-8989EA31386D}"/>
              </a:ext>
            </a:extLst>
          </p:cNvPr>
          <p:cNvSpPr/>
          <p:nvPr/>
        </p:nvSpPr>
        <p:spPr>
          <a:xfrm>
            <a:off x="7345380" y="1779603"/>
            <a:ext cx="3216240" cy="1686275"/>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All UR members can deposit up to 10 GB of Data – contact us for more</a:t>
            </a:r>
          </a:p>
        </p:txBody>
      </p:sp>
      <p:sp>
        <p:nvSpPr>
          <p:cNvPr id="12" name="Oval 11">
            <a:extLst>
              <a:ext uri="{FF2B5EF4-FFF2-40B4-BE49-F238E27FC236}">
                <a16:creationId xmlns:a16="http://schemas.microsoft.com/office/drawing/2014/main" id="{C74A1A78-1CD4-1514-C86D-594F677092F8}"/>
              </a:ext>
            </a:extLst>
          </p:cNvPr>
          <p:cNvSpPr/>
          <p:nvPr/>
        </p:nvSpPr>
        <p:spPr>
          <a:xfrm>
            <a:off x="7745430" y="3656030"/>
            <a:ext cx="3187665" cy="1629125"/>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rPr>
              <a:t>Can share data, posters, articles, images, presentations, </a:t>
            </a:r>
            <a:r>
              <a:rPr lang="en-US" sz="2000" dirty="0" err="1">
                <a:solidFill>
                  <a:schemeClr val="bg1"/>
                </a:solidFill>
              </a:rPr>
              <a:t>etc</a:t>
            </a:r>
          </a:p>
        </p:txBody>
      </p:sp>
      <p:sp>
        <p:nvSpPr>
          <p:cNvPr id="13" name="Oval 12">
            <a:extLst>
              <a:ext uri="{FF2B5EF4-FFF2-40B4-BE49-F238E27FC236}">
                <a16:creationId xmlns:a16="http://schemas.microsoft.com/office/drawing/2014/main" id="{644F32FD-8362-2F34-417C-E73E8212630A}"/>
              </a:ext>
            </a:extLst>
          </p:cNvPr>
          <p:cNvSpPr/>
          <p:nvPr/>
        </p:nvSpPr>
        <p:spPr>
          <a:xfrm>
            <a:off x="5133975" y="4662916"/>
            <a:ext cx="3197191" cy="1865859"/>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Curation Service – we will check your data</a:t>
            </a:r>
          </a:p>
        </p:txBody>
      </p:sp>
      <p:sp>
        <p:nvSpPr>
          <p:cNvPr id="14" name="Oval 13">
            <a:extLst>
              <a:ext uri="{FF2B5EF4-FFF2-40B4-BE49-F238E27FC236}">
                <a16:creationId xmlns:a16="http://schemas.microsoft.com/office/drawing/2014/main" id="{165B76C4-15A4-DA68-380F-99B0C00F6662}"/>
              </a:ext>
            </a:extLst>
          </p:cNvPr>
          <p:cNvSpPr/>
          <p:nvPr/>
        </p:nvSpPr>
        <p:spPr>
          <a:xfrm>
            <a:off x="1877982" y="4043792"/>
            <a:ext cx="3279447" cy="1837283"/>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Reserve a DOI ahead of time</a:t>
            </a:r>
          </a:p>
        </p:txBody>
      </p:sp>
      <p:sp>
        <p:nvSpPr>
          <p:cNvPr id="9" name="Oval 8">
            <a:extLst>
              <a:ext uri="{FF2B5EF4-FFF2-40B4-BE49-F238E27FC236}">
                <a16:creationId xmlns:a16="http://schemas.microsoft.com/office/drawing/2014/main" id="{DC340368-C0BF-5705-8006-D3EFBBD4E8E9}"/>
              </a:ext>
            </a:extLst>
          </p:cNvPr>
          <p:cNvSpPr/>
          <p:nvPr/>
        </p:nvSpPr>
        <p:spPr>
          <a:xfrm>
            <a:off x="1425514" y="2098873"/>
            <a:ext cx="3039879" cy="1660343"/>
          </a:xfrm>
          <a:prstGeom prst="ellipse">
            <a:avLst/>
          </a:prstGeom>
          <a:solidFill>
            <a:schemeClr val="accent2">
              <a:lumMod val="25000"/>
            </a:schemeClr>
          </a:solidFill>
          <a:ln>
            <a:solidFill>
              <a:schemeClr val="accent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Controlled access with embargo and private link</a:t>
            </a:r>
          </a:p>
        </p:txBody>
      </p:sp>
      <p:pic>
        <p:nvPicPr>
          <p:cNvPr id="3" name="Picture 2">
            <a:extLst>
              <a:ext uri="{FF2B5EF4-FFF2-40B4-BE49-F238E27FC236}">
                <a16:creationId xmlns:a16="http://schemas.microsoft.com/office/drawing/2014/main" id="{A421E804-3B4C-B55F-3903-0B2C8A2BAD2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239" y="485411"/>
            <a:ext cx="1343083" cy="176108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95F7A673-4E1A-5663-DAB7-02BBEEB5D867}"/>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1069" y="5729792"/>
            <a:ext cx="2568128" cy="794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0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838A08-4FE7-FB57-5D9E-A1272A90D13D}"/>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effectLst/>
                <a:uLnTx/>
                <a:uFillTx/>
                <a:latin typeface="+mj-lt"/>
                <a:ea typeface="+mn-ea"/>
                <a:cs typeface="+mn-cs"/>
              </a:rPr>
              <a:t>Third Option: Generalist Repositories</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1759045" y="5316804"/>
            <a:ext cx="9779182" cy="909685"/>
          </a:xfrm>
          <a:ln w="38100">
            <a:solidFill>
              <a:schemeClr val="bg2">
                <a:lumMod val="25000"/>
              </a:schemeClr>
            </a:solidFill>
          </a:ln>
        </p:spPr>
        <p:txBody>
          <a:bodyPr vert="horz" lIns="91440" tIns="45720" rIns="91440" bIns="45720" rtlCol="0" anchor="t">
            <a:normAutofit/>
          </a:bodyPr>
          <a:lstStyle/>
          <a:p>
            <a:pPr marL="0" indent="0" algn="ctr">
              <a:buNone/>
            </a:pPr>
            <a:r>
              <a:rPr lang="en-US" dirty="0">
                <a:hlinkClick r:id="rId3"/>
              </a:rPr>
              <a:t>Check out the Generalist Repository Comparison Chart to Compare the Repositories</a:t>
            </a:r>
            <a:endParaRPr lang="en-US" dirty="0"/>
          </a:p>
        </p:txBody>
      </p:sp>
      <p:sp>
        <p:nvSpPr>
          <p:cNvPr id="4" name="TextBox 3">
            <a:extLst>
              <a:ext uri="{FF2B5EF4-FFF2-40B4-BE49-F238E27FC236}">
                <a16:creationId xmlns:a16="http://schemas.microsoft.com/office/drawing/2014/main" id="{DD3E47C8-73C9-B22E-2796-B46746B3CDA4}"/>
              </a:ext>
            </a:extLst>
          </p:cNvPr>
          <p:cNvSpPr txBox="1"/>
          <p:nvPr/>
        </p:nvSpPr>
        <p:spPr>
          <a:xfrm>
            <a:off x="4802873" y="1805121"/>
            <a:ext cx="6847114"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t>A generalist repositories is not subject-specific and accepts all kinds of data.</a:t>
            </a:r>
          </a:p>
          <a:p>
            <a:pPr marL="285750" indent="-285750">
              <a:buFont typeface="Arial" panose="020B0604020202020204" pitchFamily="34" charset="0"/>
              <a:buChar char="•"/>
            </a:pPr>
            <a:r>
              <a:rPr lang="en-US" sz="2400" dirty="0"/>
              <a:t>There are 7 main generalist repositories: Harvard Dataverse, Dryad, </a:t>
            </a:r>
            <a:r>
              <a:rPr lang="en-US" sz="2400" dirty="0" err="1"/>
              <a:t>Figshare</a:t>
            </a:r>
            <a:r>
              <a:rPr lang="en-US" sz="2400" dirty="0"/>
              <a:t>, Mendeley Data, OSF, </a:t>
            </a:r>
            <a:r>
              <a:rPr lang="en-US" sz="2400" dirty="0" err="1"/>
              <a:t>Vivli</a:t>
            </a:r>
            <a:r>
              <a:rPr lang="en-US" sz="2400" dirty="0"/>
              <a:t>, and </a:t>
            </a:r>
            <a:r>
              <a:rPr lang="en-US" sz="2400" dirty="0" err="1"/>
              <a:t>Zenodo</a:t>
            </a:r>
            <a:r>
              <a:rPr lang="en-US" sz="2400" dirty="0"/>
              <a:t>. </a:t>
            </a:r>
          </a:p>
          <a:p>
            <a:pPr marL="285750" indent="-285750">
              <a:buFont typeface="Arial" panose="020B0604020202020204" pitchFamily="34" charset="0"/>
              <a:buChar char="•"/>
            </a:pPr>
            <a:r>
              <a:rPr lang="en-US" sz="2400" dirty="0"/>
              <a:t>These repositories are part of GREI, the generalist repository ecosystem initiative. </a:t>
            </a:r>
          </a:p>
        </p:txBody>
      </p:sp>
      <p:pic>
        <p:nvPicPr>
          <p:cNvPr id="2050" name="Picture 2">
            <a:extLst>
              <a:ext uri="{FF2B5EF4-FFF2-40B4-BE49-F238E27FC236}">
                <a16:creationId xmlns:a16="http://schemas.microsoft.com/office/drawing/2014/main" id="{67C662CE-6FDF-2A54-F1B2-71CADCC2B67C}"/>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257" y="1541196"/>
            <a:ext cx="4098635" cy="2727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3760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B7C437-E505-F54C-D926-AF949C1F702C}"/>
              </a:ext>
            </a:extLst>
          </p:cNvPr>
          <p:cNvSpPr txBox="1">
            <a:spLocks noGrp="1"/>
          </p:cNvSpPr>
          <p:nvPr>
            <p:ph type="title"/>
          </p:nvPr>
        </p:nvSpPr>
        <p:spPr>
          <a:xfrm>
            <a:off x="1043667" y="638175"/>
            <a:ext cx="9779183"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0000"/>
              </a:lnSpc>
              <a:spcBef>
                <a:spcPts val="0"/>
              </a:spcBef>
              <a:defRPr/>
            </a:pPr>
            <a:r>
              <a:rPr lang="en-US" sz="4000" b="0" dirty="0">
                <a:latin typeface="+mn-lt"/>
                <a:ea typeface="+mn-ea"/>
                <a:cs typeface="+mn-cs"/>
              </a:rPr>
              <a:t>Sharing Restricted Access Data</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FDB3DCE0-237F-31A1-61B9-0477B4C0CD3A}"/>
              </a:ext>
            </a:extLst>
          </p:cNvPr>
          <p:cNvSpPr txBox="1"/>
          <p:nvPr/>
        </p:nvSpPr>
        <p:spPr>
          <a:xfrm>
            <a:off x="936172" y="1645843"/>
            <a:ext cx="10151706" cy="3108543"/>
          </a:xfrm>
          <a:prstGeom prst="rect">
            <a:avLst/>
          </a:prstGeom>
          <a:noFill/>
        </p:spPr>
        <p:txBody>
          <a:bodyPr wrap="square" lIns="91440" tIns="45720" rIns="91440" bIns="45720" rtlCol="0" anchor="t">
            <a:spAutoFit/>
          </a:bodyPr>
          <a:lstStyle/>
          <a:p>
            <a:r>
              <a:rPr lang="en-US" sz="2800" dirty="0"/>
              <a:t>If your data includes human participants, make sure you de-identify your data before you share it. De-identification requires you to remove any personal information from a dataset. </a:t>
            </a:r>
          </a:p>
          <a:p>
            <a:endParaRPr lang="en-US" sz="2800" dirty="0"/>
          </a:p>
          <a:p>
            <a:r>
              <a:rPr lang="en-US" sz="2800" dirty="0"/>
              <a:t>If de-identifying your data is not enough, you may be able to only share aggregated or summarized data. Or, you may want to share it in a repository which allows for restricted access.</a:t>
            </a:r>
          </a:p>
        </p:txBody>
      </p:sp>
      <p:pic>
        <p:nvPicPr>
          <p:cNvPr id="5" name="Graphic 4">
            <a:extLst>
              <a:ext uri="{FF2B5EF4-FFF2-40B4-BE49-F238E27FC236}">
                <a16:creationId xmlns:a16="http://schemas.microsoft.com/office/drawing/2014/main" id="{B5B7F5E9-4E54-1CBF-20FA-EEAFD3495AC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27564" y="4712110"/>
            <a:ext cx="1694643" cy="1694643"/>
          </a:xfrm>
          <a:prstGeom prst="rect">
            <a:avLst/>
          </a:prstGeom>
        </p:spPr>
      </p:pic>
      <p:sp>
        <p:nvSpPr>
          <p:cNvPr id="3" name="TextBox 2">
            <a:extLst>
              <a:ext uri="{FF2B5EF4-FFF2-40B4-BE49-F238E27FC236}">
                <a16:creationId xmlns:a16="http://schemas.microsoft.com/office/drawing/2014/main" id="{2519F762-6101-B319-FBBB-0D4BB4E1D22F}"/>
              </a:ext>
            </a:extLst>
          </p:cNvPr>
          <p:cNvSpPr txBox="1"/>
          <p:nvPr/>
        </p:nvSpPr>
        <p:spPr>
          <a:xfrm>
            <a:off x="1320542" y="5328600"/>
            <a:ext cx="6411074" cy="461665"/>
          </a:xfrm>
          <a:prstGeom prst="rect">
            <a:avLst/>
          </a:prstGeom>
          <a:noFill/>
        </p:spPr>
        <p:txBody>
          <a:bodyPr wrap="square" rtlCol="0">
            <a:spAutoFit/>
          </a:bodyPr>
          <a:lstStyle/>
          <a:p>
            <a:r>
              <a:rPr lang="en-US" sz="2400" dirty="0">
                <a:hlinkClick r:id="rId4"/>
              </a:rPr>
              <a:t>UR Data De-Identification Services</a:t>
            </a:r>
            <a:endParaRPr lang="en-US" sz="2400" dirty="0"/>
          </a:p>
        </p:txBody>
      </p:sp>
    </p:spTree>
    <p:extLst>
      <p:ext uri="{BB962C8B-B14F-4D97-AF65-F5344CB8AC3E}">
        <p14:creationId xmlns:p14="http://schemas.microsoft.com/office/powerpoint/2010/main" val="14759569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D2F58D-0089-E544-F453-7051D7070C04}"/>
              </a:ext>
            </a:extLst>
          </p:cNvPr>
          <p:cNvSpPr>
            <a:spLocks noGrp="1"/>
          </p:cNvSpPr>
          <p:nvPr>
            <p:ph type="title"/>
          </p:nvPr>
        </p:nvSpPr>
        <p:spPr>
          <a:xfrm>
            <a:off x="138792" y="-1409700"/>
            <a:ext cx="9779183" cy="1325563"/>
          </a:xfrm>
        </p:spPr>
        <p:txBody>
          <a:bodyPr vert="horz" lIns="91440" tIns="45720" rIns="91440" bIns="45720" rtlCol="0" anchor="b">
            <a:normAutofit/>
          </a:bodyPr>
          <a:lstStyle/>
          <a:p>
            <a:r>
              <a:rPr lang="en-US"/>
              <a:t>ICPSR</a:t>
            </a:r>
          </a:p>
        </p:txBody>
      </p:sp>
      <p:pic>
        <p:nvPicPr>
          <p:cNvPr id="1026" name="Picture 2">
            <a:extLst>
              <a:ext uri="{FF2B5EF4-FFF2-40B4-BE49-F238E27FC236}">
                <a16:creationId xmlns:a16="http://schemas.microsoft.com/office/drawing/2014/main" id="{7DBCBF78-E5AD-F839-97B3-2B69EFB984CE}"/>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071" y="76880"/>
            <a:ext cx="4368800" cy="14732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3F36F471-4310-B049-BAAD-253B2666AE05}"/>
              </a:ext>
            </a:extLst>
          </p:cNvPr>
          <p:cNvSpPr/>
          <p:nvPr/>
        </p:nvSpPr>
        <p:spPr>
          <a:xfrm>
            <a:off x="4146719" y="3789589"/>
            <a:ext cx="3513286" cy="2306995"/>
          </a:xfrm>
          <a:prstGeom prst="ellips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t>Can share restricted access data – ICPSR staff handle everything</a:t>
            </a:r>
          </a:p>
        </p:txBody>
      </p:sp>
      <p:sp>
        <p:nvSpPr>
          <p:cNvPr id="7" name="Oval 6">
            <a:extLst>
              <a:ext uri="{FF2B5EF4-FFF2-40B4-BE49-F238E27FC236}">
                <a16:creationId xmlns:a16="http://schemas.microsoft.com/office/drawing/2014/main" id="{B48AE84B-627B-2430-0613-9830F8FCDB89}"/>
              </a:ext>
            </a:extLst>
          </p:cNvPr>
          <p:cNvSpPr/>
          <p:nvPr/>
        </p:nvSpPr>
        <p:spPr>
          <a:xfrm>
            <a:off x="1240155" y="1889758"/>
            <a:ext cx="3284686" cy="1964095"/>
          </a:xfrm>
          <a:prstGeom prst="ellipse">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t>Can share data – free and pay options (get quote)</a:t>
            </a:r>
          </a:p>
        </p:txBody>
      </p:sp>
      <p:sp>
        <p:nvSpPr>
          <p:cNvPr id="8" name="Oval 7">
            <a:extLst>
              <a:ext uri="{FF2B5EF4-FFF2-40B4-BE49-F238E27FC236}">
                <a16:creationId xmlns:a16="http://schemas.microsoft.com/office/drawing/2014/main" id="{73F590AE-17DB-4A71-F4BF-728CF5EDB992}"/>
              </a:ext>
            </a:extLst>
          </p:cNvPr>
          <p:cNvSpPr/>
          <p:nvPr/>
        </p:nvSpPr>
        <p:spPr>
          <a:xfrm>
            <a:off x="7658567" y="1903639"/>
            <a:ext cx="3198377" cy="196409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Focused on social and behavioral research. </a:t>
            </a:r>
          </a:p>
        </p:txBody>
      </p:sp>
    </p:spTree>
    <p:extLst>
      <p:ext uri="{BB962C8B-B14F-4D97-AF65-F5344CB8AC3E}">
        <p14:creationId xmlns:p14="http://schemas.microsoft.com/office/powerpoint/2010/main" val="7182073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42795"/>
            <a:ext cx="11429999" cy="771525"/>
          </a:xfrm>
        </p:spPr>
        <p:txBody>
          <a:bodyPr/>
          <a:lstStyle/>
          <a:p>
            <a:r>
              <a:rPr lang="en-US" dirty="0"/>
              <a:t>Access, Distribution, or Reuse Considerations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37356" y="1226413"/>
            <a:ext cx="10426884" cy="3907953"/>
          </a:xfrm>
        </p:spPr>
        <p:txBody>
          <a:bodyPr vert="horz" lIns="91440" tIns="45720" rIns="91440" bIns="45720" rtlCol="0" anchor="t">
            <a:noAutofit/>
          </a:bodyPr>
          <a:lstStyle/>
          <a:p>
            <a:pPr marL="342900" indent="-342900">
              <a:buFont typeface="Arial" panose="020B0604020202020204" pitchFamily="34" charset="0"/>
              <a:buChar char="•"/>
            </a:pPr>
            <a:r>
              <a:rPr lang="en-US" sz="2400" dirty="0"/>
              <a:t>Describe any </a:t>
            </a:r>
            <a:r>
              <a:rPr lang="en-US" sz="2400" b="1" u="sng" dirty="0"/>
              <a:t>factors</a:t>
            </a:r>
            <a:r>
              <a:rPr lang="en-US" sz="2400" dirty="0"/>
              <a:t> affecting subsequent access, distribution or reuse of scientific data related to:</a:t>
            </a:r>
          </a:p>
          <a:p>
            <a:pPr marL="800100" lvl="1" indent="-342900">
              <a:buFont typeface="Arial" panose="020B0604020202020204" pitchFamily="34" charset="0"/>
              <a:buChar char="•"/>
            </a:pPr>
            <a:r>
              <a:rPr lang="en-US" sz="2200" b="1" u="sng" dirty="0"/>
              <a:t>Informed consent</a:t>
            </a:r>
          </a:p>
          <a:p>
            <a:pPr marL="800100" lvl="1" indent="-342900">
              <a:buFont typeface="Arial" panose="020B0604020202020204" pitchFamily="34" charset="0"/>
              <a:buChar char="•"/>
            </a:pPr>
            <a:r>
              <a:rPr lang="en-US" sz="2200" dirty="0"/>
              <a:t>Privacy and confidentiality protections consistent with applicable federal, Tribal, state, and local </a:t>
            </a:r>
            <a:r>
              <a:rPr lang="en-US" sz="2200" b="1" u="sng" dirty="0"/>
              <a:t>laws, regulations, and policies</a:t>
            </a:r>
          </a:p>
          <a:p>
            <a:pPr marL="1257300" lvl="2" indent="-342900">
              <a:buFont typeface="Arial" panose="020B0604020202020204" pitchFamily="34" charset="0"/>
              <a:buChar char="•"/>
            </a:pPr>
            <a:r>
              <a:rPr lang="en-US" sz="2000" dirty="0"/>
              <a:t>De-identification</a:t>
            </a:r>
          </a:p>
          <a:p>
            <a:pPr marL="1257300" lvl="2" indent="-342900">
              <a:buFont typeface="Arial" panose="020B0604020202020204" pitchFamily="34" charset="0"/>
              <a:buChar char="•"/>
            </a:pPr>
            <a:r>
              <a:rPr lang="en-US" sz="2000" dirty="0"/>
              <a:t>Certificates of Confidentiality</a:t>
            </a:r>
          </a:p>
          <a:p>
            <a:pPr marL="1257300" lvl="2" indent="-342900">
              <a:buFont typeface="Arial" panose="020B0604020202020204" pitchFamily="34" charset="0"/>
              <a:buChar char="•"/>
            </a:pPr>
            <a:r>
              <a:rPr lang="en-US" sz="2000" dirty="0"/>
              <a:t>Data Use Agreements</a:t>
            </a:r>
          </a:p>
          <a:p>
            <a:pPr marL="1257300" lvl="2" indent="-342900">
              <a:buFont typeface="Arial" panose="020B0604020202020204" pitchFamily="34" charset="0"/>
              <a:buChar char="•"/>
            </a:pPr>
            <a:r>
              <a:rPr lang="en-US" sz="2000" dirty="0"/>
              <a:t>Other Protective Measures</a:t>
            </a:r>
          </a:p>
          <a:p>
            <a:pPr marL="800100" lvl="1" indent="-342900">
              <a:buFont typeface="Arial" panose="020B0604020202020204" pitchFamily="34" charset="0"/>
              <a:buChar char="•"/>
            </a:pPr>
            <a:r>
              <a:rPr lang="en-US" sz="2200" dirty="0"/>
              <a:t>Note whether </a:t>
            </a:r>
            <a:r>
              <a:rPr lang="en-US" sz="2200" b="1" u="sng" dirty="0"/>
              <a:t>access</a:t>
            </a:r>
            <a:r>
              <a:rPr lang="en-US" sz="2200" dirty="0"/>
              <a:t> to scientific data derived from humans </a:t>
            </a:r>
            <a:r>
              <a:rPr lang="en-US" sz="2200" b="1" u="sng" dirty="0"/>
              <a:t>will be controlled</a:t>
            </a:r>
            <a:r>
              <a:rPr lang="en-US" sz="2200" dirty="0"/>
              <a:t> (i.e., made available by a data repository only after approval).</a:t>
            </a:r>
          </a:p>
          <a:p>
            <a:pPr marL="800100" lvl="1" indent="-342900">
              <a:buFont typeface="Arial" panose="020B0604020202020204" pitchFamily="34" charset="0"/>
              <a:buChar char="•"/>
            </a:pPr>
            <a:r>
              <a:rPr lang="en-US" sz="2200" dirty="0"/>
              <a:t>Note any other </a:t>
            </a:r>
            <a:r>
              <a:rPr lang="en-US" sz="2200" b="1" dirty="0"/>
              <a:t>considerations</a:t>
            </a:r>
            <a:r>
              <a:rPr lang="en-US" sz="2200" dirty="0"/>
              <a:t> that may limit the extent of data sharing. You can mention the </a:t>
            </a:r>
            <a:r>
              <a:rPr lang="en-US" sz="2200" b="1" dirty="0"/>
              <a:t>license</a:t>
            </a:r>
            <a:r>
              <a:rPr lang="en-US" sz="2200" dirty="0"/>
              <a:t> you are putting your data under.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203691" y="5842605"/>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215748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762001" y="747938"/>
            <a:ext cx="11429999" cy="771525"/>
          </a:xfrm>
        </p:spPr>
        <p:txBody>
          <a:bodyPr/>
          <a:lstStyle/>
          <a:p>
            <a:r>
              <a:rPr lang="en-US" dirty="0"/>
              <a:t>Access, Distribution, or Reuse Considerations - Example</a:t>
            </a:r>
          </a:p>
        </p:txBody>
      </p:sp>
      <p:graphicFrame>
        <p:nvGraphicFramePr>
          <p:cNvPr id="4" name="Table 3">
            <a:extLst>
              <a:ext uri="{FF2B5EF4-FFF2-40B4-BE49-F238E27FC236}">
                <a16:creationId xmlns:a16="http://schemas.microsoft.com/office/drawing/2014/main" id="{99E2925F-5863-8A60-D3B9-6BA8AB5745ED}"/>
              </a:ext>
            </a:extLst>
          </p:cNvPr>
          <p:cNvGraphicFramePr>
            <a:graphicFrameLocks noGrp="1"/>
          </p:cNvGraphicFramePr>
          <p:nvPr>
            <p:extLst>
              <p:ext uri="{D42A27DB-BD31-4B8C-83A1-F6EECF244321}">
                <p14:modId xmlns:p14="http://schemas.microsoft.com/office/powerpoint/2010/main" val="1076936507"/>
              </p:ext>
            </p:extLst>
          </p:nvPr>
        </p:nvGraphicFramePr>
        <p:xfrm>
          <a:off x="987878" y="1533462"/>
          <a:ext cx="10126118" cy="3713451"/>
        </p:xfrm>
        <a:graphic>
          <a:graphicData uri="http://schemas.openxmlformats.org/drawingml/2006/table">
            <a:tbl>
              <a:tblPr firstRow="1"/>
              <a:tblGrid>
                <a:gridCol w="1424895">
                  <a:extLst>
                    <a:ext uri="{9D8B030D-6E8A-4147-A177-3AD203B41FA5}">
                      <a16:colId xmlns:a16="http://schemas.microsoft.com/office/drawing/2014/main" val="574817166"/>
                    </a:ext>
                  </a:extLst>
                </a:gridCol>
                <a:gridCol w="2551144">
                  <a:extLst>
                    <a:ext uri="{9D8B030D-6E8A-4147-A177-3AD203B41FA5}">
                      <a16:colId xmlns:a16="http://schemas.microsoft.com/office/drawing/2014/main" val="839706465"/>
                    </a:ext>
                  </a:extLst>
                </a:gridCol>
                <a:gridCol w="6150079">
                  <a:extLst>
                    <a:ext uri="{9D8B030D-6E8A-4147-A177-3AD203B41FA5}">
                      <a16:colId xmlns:a16="http://schemas.microsoft.com/office/drawing/2014/main" val="3232686196"/>
                    </a:ext>
                  </a:extLst>
                </a:gridCol>
              </a:tblGrid>
              <a:tr h="464181">
                <a:tc>
                  <a:txBody>
                    <a:bodyPr/>
                    <a:lstStyle/>
                    <a:p>
                      <a:pPr marL="0" marR="0">
                        <a:spcBef>
                          <a:spcPts val="0"/>
                        </a:spcBef>
                        <a:spcAft>
                          <a:spcPts val="0"/>
                        </a:spcAft>
                      </a:pPr>
                      <a:r>
                        <a:rPr lang="en-US" sz="1600">
                          <a:effectLst/>
                          <a:latin typeface="Aptos" panose="020B0004020202020204" pitchFamily="34" charset="0"/>
                        </a:rPr>
                        <a:t>Tier</a:t>
                      </a:r>
                      <a:endParaRPr lang="en-US" sz="1600">
                        <a:effectLst/>
                        <a:latin typeface="Calibri" panose="020F0502020204030204" pitchFamily="34" charset="0"/>
                      </a:endParaRPr>
                    </a:p>
                  </a:txBody>
                  <a:tcPr marL="68580" marR="68580" marT="0" marB="0">
                    <a:lnL w="12700" cap="flat" cmpd="sng" algn="ctr">
                      <a:solidFill>
                        <a:srgbClr val="90B841"/>
                      </a:solidFill>
                      <a:prstDash val="solid"/>
                      <a:round/>
                      <a:headEnd type="none" w="med" len="med"/>
                      <a:tailEnd type="none" w="med" len="med"/>
                    </a:lnL>
                    <a:lnR w="12700" cap="flat" cmpd="sng" algn="ctr">
                      <a:solidFill>
                        <a:srgbClr val="90B841"/>
                      </a:solidFill>
                      <a:prstDash val="solid"/>
                      <a:round/>
                      <a:headEnd type="none" w="med" len="med"/>
                      <a:tailEnd type="none" w="med" len="med"/>
                    </a:lnR>
                    <a:lnT w="12700" cap="flat" cmpd="sng" algn="ctr">
                      <a:solidFill>
                        <a:srgbClr val="90B841"/>
                      </a:solidFill>
                      <a:prstDash val="solid"/>
                      <a:round/>
                      <a:headEnd type="none" w="med" len="med"/>
                      <a:tailEnd type="none" w="med" len="med"/>
                    </a:lnT>
                    <a:lnB w="12700" cap="flat" cmpd="sng" algn="ctr">
                      <a:solidFill>
                        <a:srgbClr val="90B84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Data description</a:t>
                      </a:r>
                      <a:endParaRPr lang="en-US" sz="1600">
                        <a:effectLst/>
                        <a:latin typeface="Calibri" panose="020F0502020204030204" pitchFamily="34" charset="0"/>
                      </a:endParaRPr>
                    </a:p>
                  </a:txBody>
                  <a:tcPr marL="68580" marR="68580" marT="0" marB="0">
                    <a:lnL w="12700" cap="flat" cmpd="sng" algn="ctr">
                      <a:solidFill>
                        <a:srgbClr val="90B841"/>
                      </a:solidFill>
                      <a:prstDash val="solid"/>
                      <a:round/>
                      <a:headEnd type="none" w="med" len="med"/>
                      <a:tailEnd type="none" w="med" len="med"/>
                    </a:lnL>
                    <a:lnR w="12700" cap="flat" cmpd="sng" algn="ctr">
                      <a:solidFill>
                        <a:srgbClr val="000DE8"/>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000DE8"/>
                      </a:solidFill>
                      <a:prstDash val="solid"/>
                      <a:round/>
                      <a:headEnd type="none" w="med" len="med"/>
                      <a:tailEnd type="none" w="med" len="med"/>
                    </a:lnB>
                    <a:noFill/>
                  </a:tcPr>
                </a:tc>
                <a:tc>
                  <a:txBody>
                    <a:bodyPr/>
                    <a:lstStyle/>
                    <a:p>
                      <a:pPr marL="0" marR="0">
                        <a:spcBef>
                          <a:spcPts val="0"/>
                        </a:spcBef>
                        <a:spcAft>
                          <a:spcPts val="0"/>
                        </a:spcAft>
                      </a:pPr>
                      <a:r>
                        <a:rPr lang="en-US" sz="1600" dirty="0">
                          <a:effectLst/>
                          <a:latin typeface="Aptos" panose="020B0004020202020204" pitchFamily="34" charset="0"/>
                        </a:rPr>
                        <a:t>Data types</a:t>
                      </a:r>
                      <a:endParaRPr lang="en-US" sz="1600" dirty="0">
                        <a:effectLst/>
                        <a:latin typeface="Calibri" panose="020F0502020204030204" pitchFamily="34" charset="0"/>
                      </a:endParaRPr>
                    </a:p>
                  </a:txBody>
                  <a:tcPr marL="68580" marR="68580" marT="0" marB="0">
                    <a:lnL w="12700" cap="flat" cmpd="sng" algn="ctr">
                      <a:solidFill>
                        <a:srgbClr val="000DE8"/>
                      </a:solidFill>
                      <a:prstDash val="solid"/>
                      <a:round/>
                      <a:headEnd type="none" w="med" len="med"/>
                      <a:tailEnd type="none" w="med" len="med"/>
                    </a:lnL>
                    <a:lnR w="12700" cap="flat" cmpd="sng" algn="ctr">
                      <a:solidFill>
                        <a:srgbClr val="000DE8"/>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000DE8"/>
                      </a:solidFill>
                      <a:prstDash val="solid"/>
                      <a:round/>
                      <a:headEnd type="none" w="med" len="med"/>
                      <a:tailEnd type="none" w="med" len="med"/>
                    </a:lnB>
                    <a:noFill/>
                  </a:tcPr>
                </a:tc>
                <a:extLst>
                  <a:ext uri="{0D108BD9-81ED-4DB2-BD59-A6C34878D82A}">
                    <a16:rowId xmlns:a16="http://schemas.microsoft.com/office/drawing/2014/main" val="4115593304"/>
                  </a:ext>
                </a:extLst>
              </a:tr>
              <a:tr h="1856726">
                <a:tc>
                  <a:txBody>
                    <a:bodyPr/>
                    <a:lstStyle/>
                    <a:p>
                      <a:pPr marL="0" marR="0">
                        <a:spcBef>
                          <a:spcPts val="0"/>
                        </a:spcBef>
                        <a:spcAft>
                          <a:spcPts val="0"/>
                        </a:spcAft>
                      </a:pPr>
                      <a:r>
                        <a:rPr lang="en-US" sz="1600">
                          <a:effectLst/>
                          <a:latin typeface="Aptos" panose="020B0004020202020204" pitchFamily="34" charset="0"/>
                        </a:rPr>
                        <a:t>Public</a:t>
                      </a:r>
                      <a:endParaRPr lang="en-US" sz="1600">
                        <a:effectLst/>
                        <a:latin typeface="Calibri" panose="020F0502020204030204" pitchFamily="34" charset="0"/>
                      </a:endParaRPr>
                    </a:p>
                  </a:txBody>
                  <a:tcPr marL="68580" marR="68580" marT="0" marB="0">
                    <a:lnL w="12700" cap="flat" cmpd="sng" algn="ctr">
                      <a:solidFill>
                        <a:srgbClr val="80B7A1"/>
                      </a:solidFill>
                      <a:prstDash val="solid"/>
                      <a:round/>
                      <a:headEnd type="none" w="med" len="med"/>
                      <a:tailEnd type="none" w="med" len="med"/>
                    </a:lnL>
                    <a:lnR w="12700" cap="flat" cmpd="sng" algn="ctr">
                      <a:solidFill>
                        <a:srgbClr val="80B7A1"/>
                      </a:solidFill>
                      <a:prstDash val="solid"/>
                      <a:round/>
                      <a:headEnd type="none" w="med" len="med"/>
                      <a:tailEnd type="none" w="med" len="med"/>
                    </a:lnR>
                    <a:lnT w="12700" cap="flat" cmpd="sng" algn="ctr">
                      <a:solidFill>
                        <a:srgbClr val="90B841"/>
                      </a:solidFill>
                      <a:prstDash val="solid"/>
                      <a:round/>
                      <a:headEnd type="none" w="med" len="med"/>
                      <a:tailEnd type="none" w="med" len="med"/>
                    </a:lnT>
                    <a:lnB w="12700" cap="flat" cmpd="sng" algn="ctr">
                      <a:solidFill>
                        <a:srgbClr val="80B7A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Project protocols, and aggregated human subjects data</a:t>
                      </a:r>
                      <a:endParaRPr lang="en-US" sz="1600">
                        <a:effectLst/>
                        <a:latin typeface="Calibri" panose="020F0502020204030204" pitchFamily="34" charset="0"/>
                      </a:endParaRPr>
                    </a:p>
                  </a:txBody>
                  <a:tcPr marL="68580" marR="68580" marT="0" marB="0">
                    <a:lnL w="12700" cap="flat" cmpd="sng" algn="ctr">
                      <a:solidFill>
                        <a:srgbClr val="80B7A1"/>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tc>
                  <a:txBody>
                    <a:bodyPr/>
                    <a:lstStyle/>
                    <a:p>
                      <a:pPr marL="0" marR="0">
                        <a:spcAft>
                          <a:spcPts val="0"/>
                        </a:spcAft>
                        <a:buFont typeface="Arial" panose="020B0604020202020204" pitchFamily="34" charset="0"/>
                        <a:buChar char="•"/>
                      </a:pPr>
                      <a:r>
                        <a:rPr lang="en-US" sz="1600">
                          <a:effectLst/>
                          <a:latin typeface="Aptos" panose="020B0004020202020204" pitchFamily="34" charset="0"/>
                        </a:rPr>
                        <a:t>Interview protocols (.docx)</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Analysis plans (.docx)</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Aggregated survey data (.csv)</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Aggregated codebook (.csv)</a:t>
                      </a:r>
                      <a:endParaRPr lang="en-US" sz="1800">
                        <a:effectLst/>
                        <a:latin typeface="Aptos" panose="020B0004020202020204" pitchFamily="34" charset="0"/>
                      </a:endParaRPr>
                    </a:p>
                  </a:txBody>
                  <a:tcPr marL="68580" marR="68580" marT="0" marB="0">
                    <a:lnL w="12700" cap="flat" cmpd="sng" algn="ctr">
                      <a:solidFill>
                        <a:srgbClr val="E09046"/>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extLst>
                  <a:ext uri="{0D108BD9-81ED-4DB2-BD59-A6C34878D82A}">
                    <a16:rowId xmlns:a16="http://schemas.microsoft.com/office/drawing/2014/main" val="2984363279"/>
                  </a:ext>
                </a:extLst>
              </a:tr>
              <a:tr h="1392544">
                <a:tc>
                  <a:txBody>
                    <a:bodyPr/>
                    <a:lstStyle/>
                    <a:p>
                      <a:pPr marL="0" marR="0">
                        <a:spcBef>
                          <a:spcPts val="0"/>
                        </a:spcBef>
                        <a:spcAft>
                          <a:spcPts val="0"/>
                        </a:spcAft>
                      </a:pPr>
                      <a:r>
                        <a:rPr lang="en-US" sz="1600">
                          <a:effectLst/>
                          <a:latin typeface="Aptos" panose="020B0004020202020204" pitchFamily="34" charset="0"/>
                        </a:rPr>
                        <a:t>Restricted</a:t>
                      </a:r>
                      <a:endParaRPr lang="en-US" sz="1600">
                        <a:effectLst/>
                        <a:latin typeface="Calibri" panose="020F0502020204030204" pitchFamily="34" charset="0"/>
                      </a:endParaRPr>
                    </a:p>
                  </a:txBody>
                  <a:tcPr marL="68580" marR="68580" marT="0" marB="0">
                    <a:lnL w="12700" cap="flat" cmpd="sng" algn="ctr">
                      <a:solidFill>
                        <a:srgbClr val="00B8A1"/>
                      </a:solidFill>
                      <a:prstDash val="solid"/>
                      <a:round/>
                      <a:headEnd type="none" w="med" len="med"/>
                      <a:tailEnd type="none" w="med" len="med"/>
                    </a:lnL>
                    <a:lnR w="12700" cap="flat" cmpd="sng" algn="ctr">
                      <a:solidFill>
                        <a:srgbClr val="00B8A1"/>
                      </a:solidFill>
                      <a:prstDash val="solid"/>
                      <a:round/>
                      <a:headEnd type="none" w="med" len="med"/>
                      <a:tailEnd type="none" w="med" len="med"/>
                    </a:lnR>
                    <a:lnT w="12700" cap="flat" cmpd="sng" algn="ctr">
                      <a:solidFill>
                        <a:srgbClr val="80B7A1"/>
                      </a:solidFill>
                      <a:prstDash val="solid"/>
                      <a:round/>
                      <a:headEnd type="none" w="med" len="med"/>
                      <a:tailEnd type="none" w="med" len="med"/>
                    </a:lnT>
                    <a:lnB w="12700" cap="flat" cmpd="sng" algn="ctr">
                      <a:solidFill>
                        <a:srgbClr val="00B8A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Individual-level human subject data</a:t>
                      </a:r>
                      <a:endParaRPr lang="en-US" sz="1600">
                        <a:effectLst/>
                        <a:latin typeface="Calibri" panose="020F0502020204030204" pitchFamily="34" charset="0"/>
                      </a:endParaRPr>
                    </a:p>
                  </a:txBody>
                  <a:tcPr marL="68580" marR="68580" marT="0" marB="0">
                    <a:lnL w="12700" cap="flat" cmpd="sng" algn="ctr">
                      <a:solidFill>
                        <a:srgbClr val="00B8A1"/>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E09046"/>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tc>
                  <a:txBody>
                    <a:bodyPr/>
                    <a:lstStyle/>
                    <a:p>
                      <a:pPr marL="0" marR="0">
                        <a:spcAft>
                          <a:spcPts val="0"/>
                        </a:spcAft>
                        <a:buFont typeface="Arial" panose="020B0604020202020204" pitchFamily="34" charset="0"/>
                        <a:buChar char="•"/>
                      </a:pPr>
                      <a:r>
                        <a:rPr lang="en-US" sz="1600" dirty="0">
                          <a:effectLst/>
                          <a:latin typeface="Aptos" panose="020B0004020202020204" pitchFamily="34" charset="0"/>
                        </a:rPr>
                        <a:t>De-identified survey responses (.csv)</a:t>
                      </a:r>
                      <a:endParaRPr lang="en-US" sz="1800" dirty="0">
                        <a:effectLst/>
                        <a:latin typeface="Aptos" panose="020B0004020202020204" pitchFamily="34" charset="0"/>
                      </a:endParaRPr>
                    </a:p>
                    <a:p>
                      <a:pPr marL="0" marR="0">
                        <a:spcAft>
                          <a:spcPts val="0"/>
                        </a:spcAft>
                        <a:buFont typeface="Arial" panose="020B0604020202020204" pitchFamily="34" charset="0"/>
                        <a:buChar char="•"/>
                      </a:pPr>
                      <a:r>
                        <a:rPr lang="en-US" sz="1600" dirty="0">
                          <a:effectLst/>
                          <a:latin typeface="Aptos" panose="020B0004020202020204" pitchFamily="34" charset="0"/>
                        </a:rPr>
                        <a:t>Qualitative interview transcripts (.txt)</a:t>
                      </a:r>
                      <a:endParaRPr lang="en-US" sz="1800" dirty="0">
                        <a:effectLst/>
                        <a:latin typeface="Aptos" panose="020B0004020202020204" pitchFamily="34" charset="0"/>
                      </a:endParaRPr>
                    </a:p>
                    <a:p>
                      <a:pPr marL="0" marR="0">
                        <a:spcAft>
                          <a:spcPts val="0"/>
                        </a:spcAft>
                        <a:buFont typeface="Arial" panose="020B0604020202020204" pitchFamily="34" charset="0"/>
                        <a:buChar char="•"/>
                      </a:pPr>
                      <a:r>
                        <a:rPr lang="en-US" sz="1600" dirty="0">
                          <a:effectLst/>
                          <a:latin typeface="Aptos" panose="020B0004020202020204" pitchFamily="34" charset="0"/>
                        </a:rPr>
                        <a:t>Interview codes (.csv)</a:t>
                      </a:r>
                      <a:endParaRPr lang="en-US" sz="1800" dirty="0">
                        <a:effectLst/>
                        <a:latin typeface="Aptos" panose="020B0004020202020204" pitchFamily="34" charset="0"/>
                      </a:endParaRPr>
                    </a:p>
                  </a:txBody>
                  <a:tcPr marL="68580" marR="68580" marT="0" marB="0">
                    <a:lnL w="12700" cap="flat" cmpd="sng" algn="ctr">
                      <a:solidFill>
                        <a:srgbClr val="E09046"/>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E09046"/>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extLst>
                  <a:ext uri="{0D108BD9-81ED-4DB2-BD59-A6C34878D82A}">
                    <a16:rowId xmlns:a16="http://schemas.microsoft.com/office/drawing/2014/main" val="187507466"/>
                  </a:ext>
                </a:extLst>
              </a:tr>
            </a:tbl>
          </a:graphicData>
        </a:graphic>
      </p:graphicFrame>
    </p:spTree>
    <p:extLst>
      <p:ext uri="{BB962C8B-B14F-4D97-AF65-F5344CB8AC3E}">
        <p14:creationId xmlns:p14="http://schemas.microsoft.com/office/powerpoint/2010/main" val="891566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628968" y="1348851"/>
            <a:ext cx="11429999" cy="771525"/>
          </a:xfrm>
        </p:spPr>
        <p:txBody>
          <a:bodyPr/>
          <a:lstStyle/>
          <a:p>
            <a:r>
              <a:rPr lang="en-US" dirty="0"/>
              <a:t>Access, Distribution, or Reuse Considerations – No Factors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28968" y="2776310"/>
            <a:ext cx="9671959" cy="3907953"/>
          </a:xfrm>
        </p:spPr>
        <p:txBody>
          <a:bodyPr/>
          <a:lstStyle/>
          <a:p>
            <a:r>
              <a:rPr lang="en-US" sz="2400" dirty="0">
                <a:solidFill>
                  <a:srgbClr val="FF0000"/>
                </a:solidFill>
              </a:rPr>
              <a:t>There are no factors</a:t>
            </a:r>
            <a:r>
              <a:rPr lang="en-US" sz="2400" dirty="0"/>
              <a:t> that will affect subsequent access, distribution or reuse of the scientific data. All data will be de-identified and we will </a:t>
            </a:r>
            <a:r>
              <a:rPr lang="en-US" sz="2400" dirty="0">
                <a:solidFill>
                  <a:srgbClr val="FF0000"/>
                </a:solidFill>
              </a:rPr>
              <a:t>not place any access controls</a:t>
            </a:r>
            <a:r>
              <a:rPr lang="en-US" sz="2400" dirty="0"/>
              <a:t> over the data.</a:t>
            </a:r>
          </a:p>
          <a:p>
            <a:endParaRPr lang="en-US" sz="2200" dirty="0"/>
          </a:p>
        </p:txBody>
      </p:sp>
    </p:spTree>
    <p:extLst>
      <p:ext uri="{BB962C8B-B14F-4D97-AF65-F5344CB8AC3E}">
        <p14:creationId xmlns:p14="http://schemas.microsoft.com/office/powerpoint/2010/main" val="375655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42795"/>
            <a:ext cx="11429999" cy="771525"/>
          </a:xfrm>
        </p:spPr>
        <p:txBody>
          <a:bodyPr/>
          <a:lstStyle/>
          <a:p>
            <a:r>
              <a:rPr lang="en-US" dirty="0"/>
              <a:t>Access, Distribution, or Reuse Considerations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92315" y="1452505"/>
            <a:ext cx="12009664" cy="3948774"/>
          </a:xfrm>
        </p:spPr>
        <p:txBody>
          <a:bodyPr vert="horz" lIns="91440" tIns="45720" rIns="91440" bIns="45720" rtlCol="0" anchor="t">
            <a:noAutofit/>
          </a:bodyPr>
          <a:lstStyle/>
          <a:p>
            <a:pPr marL="342900" marR="0" indent="-342900" algn="l">
              <a:spcBef>
                <a:spcPts val="0"/>
              </a:spcBef>
              <a:spcAft>
                <a:spcPts val="0"/>
              </a:spcAft>
              <a:buFont typeface="Arial" panose="020B0604020202020204" pitchFamily="34" charset="0"/>
              <a:buChar char="•"/>
            </a:pPr>
            <a:r>
              <a:rPr lang="en-US" sz="2400" dirty="0"/>
              <a:t>Some people do not fully explain the restrictions they place on their data. This can include:</a:t>
            </a:r>
          </a:p>
          <a:p>
            <a:pPr marL="800100" lvl="1" indent="-342900">
              <a:spcBef>
                <a:spcPts val="0"/>
              </a:spcBef>
              <a:buFont typeface="Arial" panose="020B0604020202020204" pitchFamily="34" charset="0"/>
              <a:buChar char="•"/>
            </a:pPr>
            <a:r>
              <a:rPr lang="en-US" sz="2400" dirty="0"/>
              <a:t>De-identifying your data (Protect human participants)</a:t>
            </a:r>
          </a:p>
          <a:p>
            <a:pPr marL="800100" lvl="1" indent="-342900">
              <a:spcBef>
                <a:spcPts val="0"/>
              </a:spcBef>
              <a:buFont typeface="Arial" panose="020B0604020202020204" pitchFamily="34" charset="0"/>
              <a:buChar char="•"/>
            </a:pPr>
            <a:r>
              <a:rPr lang="en-US" sz="2400" dirty="0"/>
              <a:t>Aggregating your data (Protect human participants; sheer size of data)</a:t>
            </a:r>
          </a:p>
          <a:p>
            <a:pPr marL="800100" lvl="1" indent="-342900">
              <a:spcBef>
                <a:spcPts val="0"/>
              </a:spcBef>
              <a:buFont typeface="Arial" panose="020B0604020202020204" pitchFamily="34" charset="0"/>
              <a:buChar char="•"/>
            </a:pPr>
            <a:r>
              <a:rPr lang="en-US" sz="2400" dirty="0"/>
              <a:t>Adding a license restricting how users can use the data.</a:t>
            </a:r>
          </a:p>
          <a:p>
            <a:pPr marL="800100" lvl="1" indent="-342900">
              <a:spcBef>
                <a:spcPts val="0"/>
              </a:spcBef>
              <a:buFont typeface="Arial" panose="020B0604020202020204" pitchFamily="34" charset="0"/>
              <a:buChar char="•"/>
            </a:pPr>
            <a:r>
              <a:rPr lang="en-US" sz="2400" dirty="0"/>
              <a:t>Placing restrictions on who can look at the data</a:t>
            </a:r>
          </a:p>
          <a:p>
            <a:pPr marL="800100" lvl="1" indent="-342900">
              <a:spcBef>
                <a:spcPts val="0"/>
              </a:spcBef>
              <a:buChar char="•"/>
            </a:pPr>
            <a:r>
              <a:rPr lang="en-US" sz="2400" dirty="0"/>
              <a:t>Establishing a Data Use and Transfer Agreement (DUTA)</a:t>
            </a:r>
          </a:p>
          <a:p>
            <a:pPr>
              <a:spcBef>
                <a:spcPts val="0"/>
              </a:spcBef>
            </a:pPr>
            <a:endParaRPr lang="en-US" sz="2400" dirty="0"/>
          </a:p>
          <a:p>
            <a:pPr marL="342900" marR="0" indent="-342900" algn="l">
              <a:spcBef>
                <a:spcPts val="0"/>
              </a:spcBef>
              <a:spcAft>
                <a:spcPts val="0"/>
              </a:spcAft>
              <a:buFont typeface="Arial" panose="020B0604020202020204" pitchFamily="34" charset="0"/>
              <a:buChar char="•"/>
            </a:pPr>
            <a:r>
              <a:rPr lang="en-US" sz="2400" dirty="0"/>
              <a:t>An example of possible language is the following:</a:t>
            </a:r>
          </a:p>
          <a:p>
            <a:pPr marL="800100" lvl="1" indent="-342900">
              <a:spcBef>
                <a:spcPts val="0"/>
              </a:spcBef>
              <a:buFont typeface="Arial" panose="020B0604020202020204" pitchFamily="34" charset="0"/>
              <a:buChar char="•"/>
            </a:pPr>
            <a:r>
              <a:rPr lang="en-US" sz="2400" dirty="0"/>
              <a:t>"This research is focused on understanding the &lt;insert scope of research&gt;, any future use of the data must align with these research areas and not be used for any other purposes without obtaining additional informed consent from participants."</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33078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1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873880" y="2091246"/>
            <a:ext cx="6245912" cy="2387600"/>
          </a:xfrm>
        </p:spPr>
        <p:txBody>
          <a:bodyPr/>
          <a:lstStyle/>
          <a:p>
            <a:r>
              <a:rPr lang="en-US" dirty="0"/>
              <a:t>NIH Data Management &amp; Sharing Policy</a:t>
            </a:r>
          </a:p>
        </p:txBody>
      </p:sp>
    </p:spTree>
    <p:extLst>
      <p:ext uri="{BB962C8B-B14F-4D97-AF65-F5344CB8AC3E}">
        <p14:creationId xmlns:p14="http://schemas.microsoft.com/office/powerpoint/2010/main" val="3446797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B7C437-E505-F54C-D926-AF949C1F702C}"/>
              </a:ext>
            </a:extLst>
          </p:cNvPr>
          <p:cNvSpPr txBox="1">
            <a:spLocks noGrp="1"/>
          </p:cNvSpPr>
          <p:nvPr>
            <p:ph type="title"/>
          </p:nvPr>
        </p:nvSpPr>
        <p:spPr>
          <a:xfrm>
            <a:off x="800099" y="435428"/>
            <a:ext cx="245854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4800" b="1" dirty="0">
                <a:latin typeface="Tenorite"/>
              </a:rPr>
              <a:t>License</a:t>
            </a:r>
            <a:endParaRPr lang="en-US" sz="4800" b="1" i="0" u="none" strike="noStrike" kern="1200" cap="none" spc="0" normalizeH="0" baseline="0" noProof="0" dirty="0">
              <a:ln>
                <a:noFill/>
              </a:ln>
              <a:effectLst/>
              <a:uLnTx/>
              <a:uFillTx/>
              <a:latin typeface="Tenorite"/>
            </a:endParaRPr>
          </a:p>
        </p:txBody>
      </p:sp>
      <p:sp>
        <p:nvSpPr>
          <p:cNvPr id="9" name="TextBox 8">
            <a:extLst>
              <a:ext uri="{FF2B5EF4-FFF2-40B4-BE49-F238E27FC236}">
                <a16:creationId xmlns:a16="http://schemas.microsoft.com/office/drawing/2014/main" id="{C8BFA84A-97F0-0B53-C79A-912CA5173784}"/>
              </a:ext>
            </a:extLst>
          </p:cNvPr>
          <p:cNvSpPr txBox="1"/>
          <p:nvPr/>
        </p:nvSpPr>
        <p:spPr>
          <a:xfrm>
            <a:off x="541583" y="1262520"/>
            <a:ext cx="5740664" cy="3139321"/>
          </a:xfrm>
          <a:prstGeom prst="rect">
            <a:avLst/>
          </a:prstGeom>
          <a:noFill/>
          <a:ln w="28575">
            <a:no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456565" indent="-456565">
              <a:buFont typeface="Arial" panose="020B0604020202020204" pitchFamily="34" charset="0"/>
              <a:buChar char="•"/>
            </a:pPr>
            <a:r>
              <a:rPr lang="en-US" sz="2800" dirty="0">
                <a:latin typeface="Tenorite"/>
              </a:rPr>
              <a:t>CC0 1.0 Universal Public Domain Dedication</a:t>
            </a:r>
          </a:p>
          <a:p>
            <a:pPr marL="456565" indent="-456565">
              <a:buFont typeface="Arial" panose="020B0604020202020204" pitchFamily="34" charset="0"/>
              <a:buChar char="•"/>
            </a:pPr>
            <a:r>
              <a:rPr lang="en-US" sz="2800" dirty="0">
                <a:latin typeface="Tenorite"/>
              </a:rPr>
              <a:t>CC BY 4.0</a:t>
            </a:r>
          </a:p>
          <a:p>
            <a:pPr marL="456565" indent="-456565">
              <a:buFont typeface="Arial" panose="020B0604020202020204" pitchFamily="34" charset="0"/>
              <a:buChar char="•"/>
            </a:pPr>
            <a:r>
              <a:rPr lang="en-US" sz="2800" dirty="0">
                <a:latin typeface="Tenorite"/>
              </a:rPr>
              <a:t>CC BY-SA 4.0</a:t>
            </a:r>
          </a:p>
          <a:p>
            <a:pPr marL="456565" indent="-456565">
              <a:buFont typeface="Arial" panose="020B0604020202020204" pitchFamily="34" charset="0"/>
              <a:buChar char="•"/>
            </a:pPr>
            <a:r>
              <a:rPr lang="en-US" sz="2800" dirty="0">
                <a:latin typeface="Tenorite"/>
              </a:rPr>
              <a:t>CC BY-NC 4.0</a:t>
            </a:r>
          </a:p>
          <a:p>
            <a:pPr marL="456565" indent="-456565">
              <a:buFont typeface="Arial" panose="020B0604020202020204" pitchFamily="34" charset="0"/>
              <a:buChar char="•"/>
            </a:pPr>
            <a:r>
              <a:rPr lang="en-US" sz="2800" dirty="0">
                <a:latin typeface="Tenorite"/>
              </a:rPr>
              <a:t>CC BY-NC-SA 4.0</a:t>
            </a:r>
          </a:p>
          <a:p>
            <a:pPr marL="456565" indent="-456565">
              <a:buFont typeface="Arial" panose="020B0604020202020204" pitchFamily="34" charset="0"/>
              <a:buChar char="•"/>
            </a:pPr>
            <a:r>
              <a:rPr lang="en-US" sz="2800" dirty="0">
                <a:latin typeface="Tenorite"/>
              </a:rPr>
              <a:t>CC BY-ND 4.0</a:t>
            </a:r>
          </a:p>
        </p:txBody>
      </p:sp>
      <p:sp>
        <p:nvSpPr>
          <p:cNvPr id="3" name="TextBox 2">
            <a:extLst>
              <a:ext uri="{FF2B5EF4-FFF2-40B4-BE49-F238E27FC236}">
                <a16:creationId xmlns:a16="http://schemas.microsoft.com/office/drawing/2014/main" id="{406A4F01-6188-0063-FA23-D85CD24A1E4D}"/>
              </a:ext>
            </a:extLst>
          </p:cNvPr>
          <p:cNvSpPr txBox="1"/>
          <p:nvPr/>
        </p:nvSpPr>
        <p:spPr>
          <a:xfrm>
            <a:off x="5739699" y="4818484"/>
            <a:ext cx="4878533" cy="1631216"/>
          </a:xfrm>
          <a:prstGeom prst="rect">
            <a:avLst/>
          </a:prstGeom>
          <a:noFill/>
          <a:ln w="28575">
            <a:solidFill>
              <a:schemeClr val="tx1"/>
            </a:solid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000" dirty="0">
                <a:latin typeface="Tenorite"/>
              </a:rPr>
              <a:t>Check out the </a:t>
            </a:r>
            <a:r>
              <a:rPr lang="en-US" sz="2000" dirty="0">
                <a:latin typeface="Tenorite"/>
                <a:hlinkClick r:id="rId2"/>
              </a:rPr>
              <a:t>Creative Commons Website</a:t>
            </a:r>
            <a:r>
              <a:rPr lang="en-US" sz="2000" dirty="0">
                <a:latin typeface="Tenorite"/>
              </a:rPr>
              <a:t> to learn more about CC Licenses. </a:t>
            </a:r>
            <a:endParaRPr lang="en-US" sz="2000">
              <a:latin typeface="Tenorite"/>
            </a:endParaRPr>
          </a:p>
          <a:p>
            <a:endParaRPr lang="en-US" sz="2000" dirty="0">
              <a:latin typeface="Tenorite"/>
            </a:endParaRPr>
          </a:p>
          <a:p>
            <a:r>
              <a:rPr lang="en-US" sz="2000" dirty="0">
                <a:latin typeface="Tenorite"/>
              </a:rPr>
              <a:t>Not all repositories will allow you to choose your own license!</a:t>
            </a:r>
          </a:p>
        </p:txBody>
      </p:sp>
      <p:sp>
        <p:nvSpPr>
          <p:cNvPr id="4" name="TextBox 3">
            <a:extLst>
              <a:ext uri="{FF2B5EF4-FFF2-40B4-BE49-F238E27FC236}">
                <a16:creationId xmlns:a16="http://schemas.microsoft.com/office/drawing/2014/main" id="{D2C9A115-782C-26BE-9F79-B2099A4FD45C}"/>
              </a:ext>
            </a:extLst>
          </p:cNvPr>
          <p:cNvSpPr txBox="1"/>
          <p:nvPr/>
        </p:nvSpPr>
        <p:spPr>
          <a:xfrm>
            <a:off x="6289413" y="1265438"/>
            <a:ext cx="3778515" cy="2277547"/>
          </a:xfrm>
          <a:prstGeom prst="rect">
            <a:avLst/>
          </a:prstGeom>
          <a:noFill/>
          <a:ln w="28575">
            <a:no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456565" indent="-456565">
              <a:buFont typeface="Arial" panose="020B0604020202020204" pitchFamily="34" charset="0"/>
              <a:buChar char="•"/>
            </a:pPr>
            <a:r>
              <a:rPr lang="en-US" sz="2800" dirty="0">
                <a:latin typeface="Tenorite"/>
              </a:rPr>
              <a:t>CC BY-NC-ND 4.0</a:t>
            </a:r>
          </a:p>
          <a:p>
            <a:pPr marL="456565" indent="-456565">
              <a:buFont typeface="Arial" panose="020B0604020202020204" pitchFamily="34" charset="0"/>
              <a:buChar char="•"/>
            </a:pPr>
            <a:r>
              <a:rPr lang="en-US" sz="2800" err="1">
                <a:latin typeface="Tenorite"/>
              </a:rPr>
              <a:t>ODbL</a:t>
            </a:r>
            <a:endParaRPr lang="en-US" sz="2800">
              <a:latin typeface="Tenorite"/>
            </a:endParaRPr>
          </a:p>
          <a:p>
            <a:pPr marL="456565" indent="-456565">
              <a:buFont typeface="Arial" panose="020B0604020202020204" pitchFamily="34" charset="0"/>
              <a:buChar char="•"/>
            </a:pPr>
            <a:r>
              <a:rPr lang="en-US" sz="2800" dirty="0">
                <a:latin typeface="Tenorite"/>
              </a:rPr>
              <a:t>ODC-By</a:t>
            </a:r>
          </a:p>
          <a:p>
            <a:pPr marL="456565" indent="-456565">
              <a:buFont typeface="Arial" panose="020B0604020202020204" pitchFamily="34" charset="0"/>
              <a:buChar char="•"/>
            </a:pPr>
            <a:r>
              <a:rPr lang="en-US" sz="2800" dirty="0">
                <a:latin typeface="Tenorite"/>
              </a:rPr>
              <a:t>PDDL</a:t>
            </a:r>
          </a:p>
          <a:p>
            <a:pPr marL="456565" indent="-456565">
              <a:buFont typeface="Arial" panose="020B0604020202020204" pitchFamily="34" charset="0"/>
              <a:buChar char="•"/>
            </a:pPr>
            <a:r>
              <a:rPr lang="en-US" sz="2800" dirty="0">
                <a:latin typeface="Tenorite"/>
              </a:rPr>
              <a:t>MIT</a:t>
            </a:r>
          </a:p>
        </p:txBody>
      </p:sp>
    </p:spTree>
    <p:extLst>
      <p:ext uri="{BB962C8B-B14F-4D97-AF65-F5344CB8AC3E}">
        <p14:creationId xmlns:p14="http://schemas.microsoft.com/office/powerpoint/2010/main" val="51739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887986"/>
            <a:ext cx="9252857" cy="771525"/>
          </a:xfrm>
        </p:spPr>
        <p:txBody>
          <a:bodyPr/>
          <a:lstStyle/>
          <a:p>
            <a:r>
              <a:rPr lang="en-US" dirty="0"/>
              <a:t>Oversight of Data Management and Sharing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599256" y="1861073"/>
            <a:ext cx="9671959" cy="3907953"/>
          </a:xfrm>
        </p:spPr>
        <p:txBody>
          <a:bodyPr/>
          <a:lstStyle/>
          <a:p>
            <a:pPr marL="342900" indent="-342900">
              <a:buFont typeface="Arial" panose="020B0604020202020204" pitchFamily="34" charset="0"/>
              <a:buChar char="•"/>
            </a:pPr>
            <a:r>
              <a:rPr lang="en-US" sz="2400" dirty="0"/>
              <a:t>Indicate how compliance in the Plan will be…</a:t>
            </a:r>
          </a:p>
          <a:p>
            <a:pPr marL="800100" lvl="1" indent="-342900">
              <a:buFont typeface="Arial" panose="020B0604020202020204" pitchFamily="34" charset="0"/>
              <a:buChar char="•"/>
            </a:pPr>
            <a:r>
              <a:rPr lang="en-US" sz="2400" dirty="0"/>
              <a:t>Monitored and managed</a:t>
            </a:r>
          </a:p>
          <a:p>
            <a:pPr marL="800100" lvl="1" indent="-342900">
              <a:buFont typeface="Arial" panose="020B0604020202020204" pitchFamily="34" charset="0"/>
              <a:buChar char="•"/>
            </a:pPr>
            <a:r>
              <a:rPr lang="en-US" sz="2400" dirty="0"/>
              <a:t>Frequency of oversight</a:t>
            </a:r>
          </a:p>
          <a:p>
            <a:pPr marL="800100" lvl="1" indent="-342900">
              <a:buFont typeface="Arial" panose="020B0604020202020204" pitchFamily="34" charset="0"/>
              <a:buChar char="•"/>
            </a:pPr>
            <a:r>
              <a:rPr lang="en-US" sz="2400" dirty="0"/>
              <a:t>By whom (e.g., titles, roles)</a:t>
            </a:r>
          </a:p>
          <a:p>
            <a:pPr marL="800100" lvl="1" indent="-342900">
              <a:buFont typeface="Arial" panose="020B0604020202020204" pitchFamily="34" charset="0"/>
              <a:buChar char="•"/>
            </a:pPr>
            <a:endParaRPr lang="en-US" sz="2000" dirty="0"/>
          </a:p>
        </p:txBody>
      </p:sp>
      <p:sp>
        <p:nvSpPr>
          <p:cNvPr id="12" name="TextBox 11">
            <a:extLst>
              <a:ext uri="{FF2B5EF4-FFF2-40B4-BE49-F238E27FC236}">
                <a16:creationId xmlns:a16="http://schemas.microsoft.com/office/drawing/2014/main" id="{133A8B5E-0629-805E-98F8-D8FC73AC6EA9}"/>
              </a:ext>
            </a:extLst>
          </p:cNvPr>
          <p:cNvSpPr txBox="1"/>
          <p:nvPr/>
        </p:nvSpPr>
        <p:spPr>
          <a:xfrm>
            <a:off x="4229051" y="5769026"/>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8343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887986"/>
            <a:ext cx="11429999" cy="771525"/>
          </a:xfrm>
        </p:spPr>
        <p:txBody>
          <a:bodyPr/>
          <a:lstStyle/>
          <a:p>
            <a:r>
              <a:rPr lang="en-US" dirty="0"/>
              <a:t>Oversight of Data Management </a:t>
            </a:r>
            <a:br>
              <a:rPr lang="en-US" dirty="0"/>
            </a:br>
            <a:r>
              <a:rPr lang="en-US" dirty="0"/>
              <a:t>and Sharing - Example</a:t>
            </a:r>
          </a:p>
        </p:txBody>
      </p:sp>
      <p:sp>
        <p:nvSpPr>
          <p:cNvPr id="9" name="Content Placeholder 2">
            <a:extLst>
              <a:ext uri="{FF2B5EF4-FFF2-40B4-BE49-F238E27FC236}">
                <a16:creationId xmlns:a16="http://schemas.microsoft.com/office/drawing/2014/main" id="{84BBEB66-303A-4FC8-B9D7-3C67103808CC}"/>
              </a:ext>
            </a:extLst>
          </p:cNvPr>
          <p:cNvSpPr>
            <a:spLocks noGrp="1"/>
          </p:cNvSpPr>
          <p:nvPr>
            <p:ph idx="1"/>
          </p:nvPr>
        </p:nvSpPr>
        <p:spPr>
          <a:xfrm>
            <a:off x="599256" y="1861073"/>
            <a:ext cx="10373544" cy="3907953"/>
          </a:xfrm>
        </p:spPr>
        <p:txBody>
          <a:bodyPr/>
          <a:lstStyle/>
          <a:p>
            <a:pPr algn="l"/>
            <a:r>
              <a:rPr lang="en-US" sz="2400" b="1" i="0" dirty="0">
                <a:solidFill>
                  <a:srgbClr val="000000"/>
                </a:solidFill>
                <a:effectLst/>
                <a:latin typeface="Tenorite" pitchFamily="2" charset="0"/>
              </a:rPr>
              <a:t>Key Aspects to Consider:</a:t>
            </a:r>
          </a:p>
          <a:p>
            <a:pPr algn="l">
              <a:buFont typeface="Arial" panose="020B0604020202020204" pitchFamily="34" charset="0"/>
              <a:buChar char="•"/>
            </a:pPr>
            <a:r>
              <a:rPr lang="en-US" sz="2400" b="0" i="0" dirty="0">
                <a:solidFill>
                  <a:srgbClr val="333333"/>
                </a:solidFill>
                <a:effectLst/>
                <a:latin typeface="Tenorite" pitchFamily="2" charset="0"/>
              </a:rPr>
              <a:t>Who provides oversight?</a:t>
            </a:r>
          </a:p>
          <a:p>
            <a:pPr algn="l">
              <a:buFont typeface="Arial" panose="020B0604020202020204" pitchFamily="34" charset="0"/>
              <a:buChar char="•"/>
            </a:pPr>
            <a:r>
              <a:rPr lang="en-US" sz="2400" b="0" i="0" dirty="0">
                <a:solidFill>
                  <a:srgbClr val="333333"/>
                </a:solidFill>
                <a:effectLst/>
                <a:latin typeface="Tenorite" pitchFamily="2" charset="0"/>
              </a:rPr>
              <a:t>What are the various stakeholders’ roles and responsibilities?</a:t>
            </a:r>
          </a:p>
          <a:p>
            <a:endParaRPr lang="en-US" sz="2400" dirty="0">
              <a:latin typeface="Tenorite" pitchFamily="2" charset="0"/>
            </a:endParaRPr>
          </a:p>
          <a:p>
            <a:r>
              <a:rPr lang="en-US" sz="2400" dirty="0">
                <a:latin typeface="Tenorite" pitchFamily="2" charset="0"/>
              </a:rPr>
              <a:t>The PI on this project will be responsible for all aspects of data management and sharing, including collecting, analyzing, and describing the data, as well as uploading the data to </a:t>
            </a:r>
            <a:r>
              <a:rPr lang="en-US" sz="2400" dirty="0">
                <a:solidFill>
                  <a:srgbClr val="FF0000"/>
                </a:solidFill>
                <a:latin typeface="Tenorite" pitchFamily="2" charset="0"/>
              </a:rPr>
              <a:t>[INSERT REPOSITORY NAME]. </a:t>
            </a:r>
            <a:r>
              <a:rPr lang="en-US" sz="2400" dirty="0">
                <a:latin typeface="Tenorite" pitchFamily="2" charset="0"/>
              </a:rPr>
              <a:t>Compliance </a:t>
            </a:r>
            <a:r>
              <a:rPr lang="en-US" sz="2400" b="0" i="0" dirty="0">
                <a:effectLst/>
                <a:latin typeface="Tenorite" pitchFamily="2" charset="0"/>
              </a:rPr>
              <a:t>with </a:t>
            </a:r>
            <a:r>
              <a:rPr lang="en-US" sz="2400" b="0" i="0" dirty="0">
                <a:solidFill>
                  <a:srgbClr val="333333"/>
                </a:solidFill>
                <a:effectLst/>
                <a:latin typeface="Tenorite" pitchFamily="2" charset="0"/>
              </a:rPr>
              <a:t>the Plan will be monitored and managed, [include frequency of oversight], and by whom (e.g., titles, roles).</a:t>
            </a:r>
            <a:endParaRPr lang="en-US" sz="2400" dirty="0">
              <a:latin typeface="Tenorite" pitchFamily="2" charset="0"/>
            </a:endParaRPr>
          </a:p>
        </p:txBody>
      </p:sp>
      <p:sp>
        <p:nvSpPr>
          <p:cNvPr id="6" name="TextBox 5">
            <a:extLst>
              <a:ext uri="{FF2B5EF4-FFF2-40B4-BE49-F238E27FC236}">
                <a16:creationId xmlns:a16="http://schemas.microsoft.com/office/drawing/2014/main" id="{23426A2A-2DA8-4D1E-8E72-7C03C618BB6D}"/>
              </a:ext>
            </a:extLst>
          </p:cNvPr>
          <p:cNvSpPr txBox="1"/>
          <p:nvPr/>
        </p:nvSpPr>
        <p:spPr>
          <a:xfrm>
            <a:off x="4193795" y="5808584"/>
            <a:ext cx="7617204" cy="646331"/>
          </a:xfrm>
          <a:prstGeom prst="rect">
            <a:avLst/>
          </a:prstGeom>
          <a:noFill/>
        </p:spPr>
        <p:txBody>
          <a:bodyPr wrap="square" rtlCol="0">
            <a:spAutoFit/>
          </a:bodyPr>
          <a:lstStyle/>
          <a:p>
            <a:r>
              <a:rPr lang="en-US" dirty="0">
                <a:hlinkClick r:id="rId3"/>
              </a:rPr>
              <a:t>Adapted from Samuel J. Wood Library. (2022). Oversight of Data Management and Sharing.</a:t>
            </a:r>
            <a:endParaRPr lang="en-US" i="1" dirty="0"/>
          </a:p>
        </p:txBody>
      </p:sp>
    </p:spTree>
    <p:extLst>
      <p:ext uri="{BB962C8B-B14F-4D97-AF65-F5344CB8AC3E}">
        <p14:creationId xmlns:p14="http://schemas.microsoft.com/office/powerpoint/2010/main" val="59656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703498"/>
            <a:ext cx="11429999" cy="771525"/>
          </a:xfrm>
        </p:spPr>
        <p:txBody>
          <a:bodyPr/>
          <a:lstStyle/>
          <a:p>
            <a:r>
              <a:rPr lang="en-US" dirty="0"/>
              <a:t>Oversight of Data Management </a:t>
            </a:r>
            <a:br>
              <a:rPr lang="en-US" dirty="0"/>
            </a:br>
            <a:r>
              <a:rPr lang="en-US" dirty="0"/>
              <a:t>and Sharing – What We’ve Noticed</a:t>
            </a:r>
          </a:p>
        </p:txBody>
      </p:sp>
      <p:sp>
        <p:nvSpPr>
          <p:cNvPr id="9" name="Content Placeholder 2">
            <a:extLst>
              <a:ext uri="{FF2B5EF4-FFF2-40B4-BE49-F238E27FC236}">
                <a16:creationId xmlns:a16="http://schemas.microsoft.com/office/drawing/2014/main" id="{84BBEB66-303A-4FC8-B9D7-3C67103808CC}"/>
              </a:ext>
            </a:extLst>
          </p:cNvPr>
          <p:cNvSpPr>
            <a:spLocks noGrp="1"/>
          </p:cNvSpPr>
          <p:nvPr>
            <p:ph idx="1"/>
          </p:nvPr>
        </p:nvSpPr>
        <p:spPr>
          <a:xfrm>
            <a:off x="608593" y="1475023"/>
            <a:ext cx="10373544" cy="3907953"/>
          </a:xfrm>
        </p:spPr>
        <p:txBody>
          <a:bodyPr/>
          <a:lstStyle/>
          <a:p>
            <a:pPr marL="342900" indent="-342900" algn="l">
              <a:buFont typeface="Arial" panose="020B0604020202020204" pitchFamily="34" charset="0"/>
              <a:buChar char="•"/>
            </a:pPr>
            <a:r>
              <a:rPr lang="en-US" sz="2400" dirty="0">
                <a:latin typeface="Tenorite" pitchFamily="2" charset="0"/>
              </a:rPr>
              <a:t>Individuals are mentioning that compliance is being checked by the university – at the moment there is no plan in place for the university to be responsible for compliance.</a:t>
            </a:r>
          </a:p>
          <a:p>
            <a:pPr marL="342900" indent="-342900" algn="l">
              <a:buFont typeface="Arial" panose="020B0604020202020204" pitchFamily="34" charset="0"/>
              <a:buChar char="•"/>
            </a:pPr>
            <a:r>
              <a:rPr lang="en-US" sz="2400" dirty="0">
                <a:latin typeface="Tenorite" pitchFamily="2" charset="0"/>
              </a:rPr>
              <a:t>Individuals are not specifying who is responsible for what individual parts of data management and sharing.</a:t>
            </a:r>
          </a:p>
          <a:p>
            <a:pPr marL="342900" indent="-342900" algn="l">
              <a:buFont typeface="Arial" panose="020B0604020202020204" pitchFamily="34" charset="0"/>
              <a:buChar char="•"/>
            </a:pPr>
            <a:r>
              <a:rPr lang="en-US" sz="2400" dirty="0">
                <a:latin typeface="Tenorite" pitchFamily="2" charset="0"/>
              </a:rPr>
              <a:t>Individuals do not mention having a backup or security plan.</a:t>
            </a:r>
          </a:p>
          <a:p>
            <a:pPr marL="342900" indent="-342900" algn="l">
              <a:buFont typeface="Arial" panose="020B0604020202020204" pitchFamily="34" charset="0"/>
              <a:buChar char="•"/>
            </a:pPr>
            <a:r>
              <a:rPr lang="en-US" sz="2400" b="1" dirty="0"/>
              <a:t>Important Note: </a:t>
            </a:r>
            <a:r>
              <a:rPr lang="en-US" sz="2400" dirty="0"/>
              <a:t>The University of Rochester will maintain all study records (i.e., regulatory files, data collection forms, source documentation) for at least 3 years after the research is completed, or for a longer term if required by other contractual agreements. If the consent form includes HIPAA Authorization, it must be maintained for 6 years.</a:t>
            </a:r>
            <a:endParaRPr lang="en-US" sz="2400" dirty="0">
              <a:latin typeface="Tenorite" pitchFamily="2" charset="0"/>
            </a:endParaRPr>
          </a:p>
        </p:txBody>
      </p:sp>
    </p:spTree>
    <p:extLst>
      <p:ext uri="{BB962C8B-B14F-4D97-AF65-F5344CB8AC3E}">
        <p14:creationId xmlns:p14="http://schemas.microsoft.com/office/powerpoint/2010/main" val="370786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CC176-0C87-FDEE-89C3-1D6067BE4F2B}"/>
              </a:ext>
            </a:extLst>
          </p:cNvPr>
          <p:cNvSpPr>
            <a:spLocks noGrp="1"/>
          </p:cNvSpPr>
          <p:nvPr>
            <p:ph type="title"/>
          </p:nvPr>
        </p:nvSpPr>
        <p:spPr>
          <a:xfrm>
            <a:off x="527956" y="408215"/>
            <a:ext cx="9779183" cy="824152"/>
          </a:xfrm>
        </p:spPr>
        <p:txBody>
          <a:bodyPr/>
          <a:lstStyle/>
          <a:p>
            <a:r>
              <a:rPr lang="en-US" dirty="0"/>
              <a:t>Why Manage &amp; Share Data?</a:t>
            </a:r>
          </a:p>
        </p:txBody>
      </p:sp>
      <p:sp>
        <p:nvSpPr>
          <p:cNvPr id="10" name="Oval 9">
            <a:extLst>
              <a:ext uri="{FF2B5EF4-FFF2-40B4-BE49-F238E27FC236}">
                <a16:creationId xmlns:a16="http://schemas.microsoft.com/office/drawing/2014/main" id="{B0262AF2-588E-D988-CA63-9DD3DE0E5959}"/>
              </a:ext>
            </a:extLst>
          </p:cNvPr>
          <p:cNvSpPr/>
          <p:nvPr/>
        </p:nvSpPr>
        <p:spPr>
          <a:xfrm>
            <a:off x="4774954" y="2798647"/>
            <a:ext cx="3527435" cy="1935531"/>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Publications Linked to Data Have Increased Citation Counts</a:t>
            </a:r>
          </a:p>
        </p:txBody>
      </p:sp>
      <p:sp>
        <p:nvSpPr>
          <p:cNvPr id="8" name="Oval 7">
            <a:extLst>
              <a:ext uri="{FF2B5EF4-FFF2-40B4-BE49-F238E27FC236}">
                <a16:creationId xmlns:a16="http://schemas.microsoft.com/office/drawing/2014/main" id="{DFC67222-BC20-C6A6-A013-2C1090802EB8}"/>
              </a:ext>
            </a:extLst>
          </p:cNvPr>
          <p:cNvSpPr/>
          <p:nvPr/>
        </p:nvSpPr>
        <p:spPr>
          <a:xfrm>
            <a:off x="6749681" y="1399686"/>
            <a:ext cx="3325377" cy="1394365"/>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Speed Up Medical Research</a:t>
            </a:r>
          </a:p>
        </p:txBody>
      </p:sp>
      <p:sp>
        <p:nvSpPr>
          <p:cNvPr id="11" name="Oval 10">
            <a:extLst>
              <a:ext uri="{FF2B5EF4-FFF2-40B4-BE49-F238E27FC236}">
                <a16:creationId xmlns:a16="http://schemas.microsoft.com/office/drawing/2014/main" id="{3512BD17-6490-A75A-7DEB-EA9E9E0D82C9}"/>
              </a:ext>
            </a:extLst>
          </p:cNvPr>
          <p:cNvSpPr/>
          <p:nvPr/>
        </p:nvSpPr>
        <p:spPr>
          <a:xfrm>
            <a:off x="8821816" y="2813420"/>
            <a:ext cx="2951084" cy="1537557"/>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Open Science</a:t>
            </a:r>
          </a:p>
        </p:txBody>
      </p:sp>
      <p:sp>
        <p:nvSpPr>
          <p:cNvPr id="12" name="Oval 11">
            <a:extLst>
              <a:ext uri="{FF2B5EF4-FFF2-40B4-BE49-F238E27FC236}">
                <a16:creationId xmlns:a16="http://schemas.microsoft.com/office/drawing/2014/main" id="{F85348E6-57DD-9182-3088-517CEBFFCD8E}"/>
              </a:ext>
            </a:extLst>
          </p:cNvPr>
          <p:cNvSpPr/>
          <p:nvPr/>
        </p:nvSpPr>
        <p:spPr>
          <a:xfrm>
            <a:off x="8302389" y="4734178"/>
            <a:ext cx="3353047" cy="1537557"/>
          </a:xfrm>
          <a:prstGeom prst="ellipse">
            <a:avLst/>
          </a:prstGeom>
          <a:solidFill>
            <a:schemeClr val="accent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Funded By the Public</a:t>
            </a:r>
          </a:p>
        </p:txBody>
      </p:sp>
      <p:sp>
        <p:nvSpPr>
          <p:cNvPr id="9" name="Oval 8">
            <a:extLst>
              <a:ext uri="{FF2B5EF4-FFF2-40B4-BE49-F238E27FC236}">
                <a16:creationId xmlns:a16="http://schemas.microsoft.com/office/drawing/2014/main" id="{C19DC504-96AB-C913-E9A6-500511E210F2}"/>
              </a:ext>
            </a:extLst>
          </p:cNvPr>
          <p:cNvSpPr/>
          <p:nvPr/>
        </p:nvSpPr>
        <p:spPr>
          <a:xfrm>
            <a:off x="4409598" y="5081352"/>
            <a:ext cx="3294969" cy="161800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Ensure Data is Not Lost</a:t>
            </a:r>
          </a:p>
        </p:txBody>
      </p:sp>
      <p:sp>
        <p:nvSpPr>
          <p:cNvPr id="13" name="Oval 12">
            <a:extLst>
              <a:ext uri="{FF2B5EF4-FFF2-40B4-BE49-F238E27FC236}">
                <a16:creationId xmlns:a16="http://schemas.microsoft.com/office/drawing/2014/main" id="{1D9B4098-AD05-B6F6-293E-02A621256707}"/>
              </a:ext>
            </a:extLst>
          </p:cNvPr>
          <p:cNvSpPr/>
          <p:nvPr/>
        </p:nvSpPr>
        <p:spPr>
          <a:xfrm>
            <a:off x="977900" y="2993181"/>
            <a:ext cx="2965327" cy="1740998"/>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Managed Data = Less Mistakes</a:t>
            </a:r>
          </a:p>
        </p:txBody>
      </p:sp>
      <p:sp>
        <p:nvSpPr>
          <p:cNvPr id="7" name="Oval 6">
            <a:extLst>
              <a:ext uri="{FF2B5EF4-FFF2-40B4-BE49-F238E27FC236}">
                <a16:creationId xmlns:a16="http://schemas.microsoft.com/office/drawing/2014/main" id="{C9A29EDC-9117-919A-B264-533F24CC09D6}"/>
              </a:ext>
            </a:extLst>
          </p:cNvPr>
          <p:cNvSpPr/>
          <p:nvPr/>
        </p:nvSpPr>
        <p:spPr>
          <a:xfrm>
            <a:off x="2801031" y="1399686"/>
            <a:ext cx="3294969" cy="139896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Reproducibility</a:t>
            </a:r>
            <a:endParaRPr lang="en-US" b="1" dirty="0">
              <a:solidFill>
                <a:schemeClr val="tx1"/>
              </a:solidFill>
            </a:endParaRPr>
          </a:p>
        </p:txBody>
      </p:sp>
    </p:spTree>
    <p:extLst>
      <p:ext uri="{BB962C8B-B14F-4D97-AF65-F5344CB8AC3E}">
        <p14:creationId xmlns:p14="http://schemas.microsoft.com/office/powerpoint/2010/main" val="136379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1020E-E2FF-046B-D4DC-96B5043DF7E4}"/>
              </a:ext>
            </a:extLst>
          </p:cNvPr>
          <p:cNvSpPr>
            <a:spLocks noGrp="1"/>
          </p:cNvSpPr>
          <p:nvPr>
            <p:ph type="title"/>
          </p:nvPr>
        </p:nvSpPr>
        <p:spPr>
          <a:xfrm>
            <a:off x="1086481" y="154386"/>
            <a:ext cx="9076779" cy="615592"/>
          </a:xfrm>
        </p:spPr>
        <p:txBody>
          <a:bodyPr/>
          <a:lstStyle/>
          <a:p>
            <a:r>
              <a:rPr lang="en-US" sz="4000" dirty="0"/>
              <a:t>Manage &amp; Share Data Resources</a:t>
            </a:r>
          </a:p>
        </p:txBody>
      </p:sp>
      <p:sp>
        <p:nvSpPr>
          <p:cNvPr id="3" name="Content Placeholder 2">
            <a:extLst>
              <a:ext uri="{FF2B5EF4-FFF2-40B4-BE49-F238E27FC236}">
                <a16:creationId xmlns:a16="http://schemas.microsoft.com/office/drawing/2014/main" id="{9EB04FB1-A59E-5CC4-55C0-CB8236E34601}"/>
              </a:ext>
            </a:extLst>
          </p:cNvPr>
          <p:cNvSpPr>
            <a:spLocks noGrp="1"/>
          </p:cNvSpPr>
          <p:nvPr>
            <p:ph idx="1"/>
          </p:nvPr>
        </p:nvSpPr>
        <p:spPr>
          <a:xfrm>
            <a:off x="551043" y="965771"/>
            <a:ext cx="10637514" cy="4304872"/>
          </a:xfrm>
        </p:spPr>
        <p:txBody>
          <a:bodyPr/>
          <a:lstStyle/>
          <a:p>
            <a:pPr marL="457200" indent="-457200">
              <a:buFont typeface="Arial" panose="020B0604020202020204" pitchFamily="34" charset="0"/>
              <a:buChar char="•"/>
            </a:pPr>
            <a:r>
              <a:rPr lang="en-US" sz="2400" dirty="0" err="1"/>
              <a:t>Colavizza</a:t>
            </a:r>
            <a:r>
              <a:rPr lang="en-US" sz="2400" dirty="0"/>
              <a:t>, G., </a:t>
            </a:r>
            <a:r>
              <a:rPr lang="en-US" sz="2400" dirty="0" err="1"/>
              <a:t>Hrynaszkiewicz</a:t>
            </a:r>
            <a:r>
              <a:rPr lang="en-US" sz="2400" dirty="0"/>
              <a:t>, I., </a:t>
            </a:r>
            <a:r>
              <a:rPr lang="en-US" sz="2400" dirty="0" err="1"/>
              <a:t>Staden</a:t>
            </a:r>
            <a:r>
              <a:rPr lang="en-US" sz="2400" dirty="0"/>
              <a:t>, I., Whitaker, K., &amp; </a:t>
            </a:r>
            <a:r>
              <a:rPr lang="en-US" sz="2400" dirty="0" err="1"/>
              <a:t>McGillibrary</a:t>
            </a:r>
            <a:r>
              <a:rPr lang="en-US" sz="2400" dirty="0"/>
              <a:t>, B. (2020). The citation advantage of linking publications to research data. </a:t>
            </a:r>
            <a:r>
              <a:rPr lang="en-US" sz="2400" i="1" dirty="0" err="1"/>
              <a:t>PLoS</a:t>
            </a:r>
            <a:r>
              <a:rPr lang="en-US" sz="2400" i="1" dirty="0"/>
              <a:t> One, </a:t>
            </a:r>
            <a:r>
              <a:rPr lang="en-US" sz="2400" dirty="0"/>
              <a:t>15(4).</a:t>
            </a:r>
            <a:r>
              <a:rPr lang="en-US" sz="2400" i="1" dirty="0"/>
              <a:t> </a:t>
            </a:r>
            <a:r>
              <a:rPr lang="en-US" sz="2400" b="0" i="0" dirty="0">
                <a:solidFill>
                  <a:srgbClr val="202020"/>
                </a:solidFill>
                <a:effectLst/>
                <a:latin typeface="Helvetica" panose="020B0604020202020204" pitchFamily="34" charset="0"/>
                <a:hlinkClick r:id="rId3"/>
              </a:rPr>
              <a:t>https://doi.org/10.1371/journal.pone.0230416</a:t>
            </a:r>
            <a:r>
              <a:rPr lang="en-US" sz="2400" b="0" i="1" dirty="0">
                <a:solidFill>
                  <a:srgbClr val="202020"/>
                </a:solidFill>
                <a:effectLst/>
                <a:latin typeface="Helvetica" panose="020B0604020202020204" pitchFamily="34" charset="0"/>
              </a:rPr>
              <a:t> </a:t>
            </a:r>
            <a:endParaRPr lang="en-US" sz="2400" dirty="0"/>
          </a:p>
          <a:p>
            <a:pPr marL="457200" indent="-457200">
              <a:buFont typeface="Arial" panose="020B0604020202020204" pitchFamily="34" charset="0"/>
              <a:buChar char="•"/>
            </a:pPr>
            <a:r>
              <a:rPr lang="en-US" sz="2400" dirty="0" err="1"/>
              <a:t>Dattani</a:t>
            </a:r>
            <a:r>
              <a:rPr lang="en-US" sz="2400" dirty="0"/>
              <a:t>, S. (2022, October 25). </a:t>
            </a:r>
            <a:r>
              <a:rPr lang="en-US" sz="2400" i="1" dirty="0"/>
              <a:t>The pandemic uncovered ways to speed up science. </a:t>
            </a:r>
            <a:r>
              <a:rPr lang="en-US" sz="2400" dirty="0"/>
              <a:t>WIRED. </a:t>
            </a:r>
            <a:r>
              <a:rPr lang="en-US" sz="2400" dirty="0">
                <a:hlinkClick r:id="rId4"/>
              </a:rPr>
              <a:t>https://www.wired.com/story/covid-19-open-science-public-health-data/</a:t>
            </a:r>
            <a:r>
              <a:rPr lang="en-US" sz="2400" dirty="0"/>
              <a:t> </a:t>
            </a:r>
          </a:p>
          <a:p>
            <a:pPr marL="457200" indent="-457200">
              <a:buFont typeface="Arial" panose="020B0604020202020204" pitchFamily="34" charset="0"/>
              <a:buChar char="•"/>
            </a:pPr>
            <a:r>
              <a:rPr lang="en-US" sz="2400" dirty="0"/>
              <a:t>Kaiser, J., &amp; Brainard. (2023, January 25). </a:t>
            </a:r>
            <a:r>
              <a:rPr lang="en-US" sz="2400" i="1" dirty="0"/>
              <a:t>Ready, set, share! As funders roll out new requirements for making data freely available, researchers weigh costs and benefits. </a:t>
            </a:r>
            <a:r>
              <a:rPr lang="en-US" sz="2400" dirty="0"/>
              <a:t>Science. </a:t>
            </a:r>
            <a:r>
              <a:rPr lang="en-US" sz="2400" dirty="0">
                <a:hlinkClick r:id="rId5"/>
              </a:rPr>
              <a:t>https://www.science.org/content/article/ready-set-share-researchers-brace-new-data-sharing-rules</a:t>
            </a:r>
            <a:r>
              <a:rPr lang="en-US" sz="2400" dirty="0"/>
              <a:t> </a:t>
            </a:r>
          </a:p>
          <a:p>
            <a:pPr marL="457200" indent="-457200">
              <a:buFont typeface="Arial" panose="020B0604020202020204" pitchFamily="34" charset="0"/>
              <a:buChar char="•"/>
            </a:pPr>
            <a:r>
              <a:rPr lang="en-US" sz="2400" dirty="0" err="1"/>
              <a:t>Mullard</a:t>
            </a:r>
            <a:r>
              <a:rPr lang="en-US" sz="2400" dirty="0"/>
              <a:t>, A. (2021, December 9). </a:t>
            </a:r>
            <a:r>
              <a:rPr lang="en-US" sz="2400" i="1" dirty="0"/>
              <a:t>Half of top cancer studies fail high-profile reproducibility effort. </a:t>
            </a:r>
            <a:r>
              <a:rPr lang="en-US" sz="2400" dirty="0"/>
              <a:t>Nature. </a:t>
            </a:r>
            <a:r>
              <a:rPr lang="en-US" sz="2400" dirty="0">
                <a:hlinkClick r:id="rId6"/>
              </a:rPr>
              <a:t>https://www.nature.com/articles/d41586-021-03691-0</a:t>
            </a:r>
            <a:r>
              <a:rPr lang="en-US" sz="2400" dirty="0"/>
              <a:t> </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3474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2C607-36B3-A0B8-A87F-75E851B570FA}"/>
              </a:ext>
            </a:extLst>
          </p:cNvPr>
          <p:cNvSpPr>
            <a:spLocks noGrp="1"/>
          </p:cNvSpPr>
          <p:nvPr>
            <p:ph type="title"/>
          </p:nvPr>
        </p:nvSpPr>
        <p:spPr>
          <a:xfrm>
            <a:off x="1206408" y="2487920"/>
            <a:ext cx="9779183" cy="1325563"/>
          </a:xfrm>
        </p:spPr>
        <p:txBody>
          <a:bodyPr/>
          <a:lstStyle/>
          <a:p>
            <a:pPr algn="ctr"/>
            <a:r>
              <a:rPr lang="en-US" sz="6000" dirty="0">
                <a:solidFill>
                  <a:schemeClr val="accent1">
                    <a:lumMod val="50000"/>
                  </a:schemeClr>
                </a:solidFill>
              </a:rPr>
              <a:t>Q &amp; A Break!</a:t>
            </a:r>
          </a:p>
        </p:txBody>
      </p:sp>
    </p:spTree>
    <p:extLst>
      <p:ext uri="{BB962C8B-B14F-4D97-AF65-F5344CB8AC3E}">
        <p14:creationId xmlns:p14="http://schemas.microsoft.com/office/powerpoint/2010/main" val="24577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762367" y="2715714"/>
            <a:ext cx="6245912" cy="2387600"/>
          </a:xfrm>
        </p:spPr>
        <p:txBody>
          <a:bodyPr/>
          <a:lstStyle/>
          <a:p>
            <a:r>
              <a:rPr lang="en-US" dirty="0"/>
              <a:t>Data Services &amp; Resources</a:t>
            </a:r>
          </a:p>
        </p:txBody>
      </p:sp>
    </p:spTree>
    <p:extLst>
      <p:ext uri="{BB962C8B-B14F-4D97-AF65-F5344CB8AC3E}">
        <p14:creationId xmlns:p14="http://schemas.microsoft.com/office/powerpoint/2010/main" val="54653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AE14FD72-6BDA-377C-D4EB-C39BB59A457C}"/>
              </a:ext>
            </a:extLst>
          </p:cNvPr>
          <p:cNvSpPr>
            <a:spLocks noGrp="1" noChangeArrowheads="1"/>
          </p:cNvSpPr>
          <p:nvPr>
            <p:ph type="title"/>
          </p:nvPr>
        </p:nvSpPr>
        <p:spPr bwMode="auto">
          <a:xfrm>
            <a:off x="1068531" y="232558"/>
            <a:ext cx="9779183" cy="781278"/>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l" defTabSz="914400" rtl="0" eaLnBrk="1" fontAlgn="base" latinLnBrk="0" hangingPunct="1">
              <a:lnSpc>
                <a:spcPct val="90000"/>
              </a:lnSpc>
              <a:spcBef>
                <a:spcPct val="0"/>
              </a:spcBef>
              <a:spcAft>
                <a:spcPts val="600"/>
              </a:spcAft>
              <a:buClrTx/>
              <a:buSzTx/>
              <a:buFontTx/>
              <a:buNone/>
              <a:tabLst/>
              <a:defRPr/>
            </a:pPr>
            <a:r>
              <a:rPr kumimoji="0" lang="en-US" altLang="en-US" sz="4800" b="1" i="0" strike="noStrike" kern="1200" cap="none" spc="0" normalizeH="0" baseline="0" noProof="0" dirty="0">
                <a:ln>
                  <a:noFill/>
                </a:ln>
                <a:effectLst/>
                <a:uLnTx/>
                <a:uFillTx/>
                <a:latin typeface="+mj-lt"/>
                <a:ea typeface="+mj-ea"/>
                <a:cs typeface="+mj-cs"/>
              </a:rPr>
              <a:t>Service Types</a:t>
            </a:r>
          </a:p>
        </p:txBody>
      </p:sp>
      <p:sp>
        <p:nvSpPr>
          <p:cNvPr id="3" name="Rectangle 2">
            <a:extLst>
              <a:ext uri="{FF2B5EF4-FFF2-40B4-BE49-F238E27FC236}">
                <a16:creationId xmlns:a16="http://schemas.microsoft.com/office/drawing/2014/main" id="{D52EEBE4-6B54-321B-14EA-A5C6432C3C70}"/>
              </a:ext>
            </a:extLst>
          </p:cNvPr>
          <p:cNvSpPr/>
          <p:nvPr/>
        </p:nvSpPr>
        <p:spPr>
          <a:xfrm>
            <a:off x="750593" y="1544676"/>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Answer Questions Via Chat or Email.</a:t>
            </a:r>
          </a:p>
        </p:txBody>
      </p:sp>
      <p:sp>
        <p:nvSpPr>
          <p:cNvPr id="4" name="Rectangle 3">
            <a:extLst>
              <a:ext uri="{FF2B5EF4-FFF2-40B4-BE49-F238E27FC236}">
                <a16:creationId xmlns:a16="http://schemas.microsoft.com/office/drawing/2014/main" id="{6D73BA9D-3062-DDFD-6979-AF496BBB82D6}"/>
              </a:ext>
            </a:extLst>
          </p:cNvPr>
          <p:cNvSpPr/>
          <p:nvPr/>
        </p:nvSpPr>
        <p:spPr>
          <a:xfrm>
            <a:off x="5715633" y="1544675"/>
            <a:ext cx="4280531" cy="1548829"/>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Offer one-on-one consultations in-person or via zoom.</a:t>
            </a:r>
          </a:p>
        </p:txBody>
      </p:sp>
      <p:sp>
        <p:nvSpPr>
          <p:cNvPr id="5" name="Rectangle 4">
            <a:extLst>
              <a:ext uri="{FF2B5EF4-FFF2-40B4-BE49-F238E27FC236}">
                <a16:creationId xmlns:a16="http://schemas.microsoft.com/office/drawing/2014/main" id="{EBCF1B49-26CC-8B9D-F8BE-8E5631CE079B}"/>
              </a:ext>
            </a:extLst>
          </p:cNvPr>
          <p:cNvSpPr/>
          <p:nvPr/>
        </p:nvSpPr>
        <p:spPr>
          <a:xfrm>
            <a:off x="750592" y="3429000"/>
            <a:ext cx="4280531" cy="1548829"/>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Give private workshops/webinars to groups, classes, or dept. upon request</a:t>
            </a:r>
          </a:p>
        </p:txBody>
      </p:sp>
      <p:sp>
        <p:nvSpPr>
          <p:cNvPr id="6" name="Rectangle 5">
            <a:extLst>
              <a:ext uri="{FF2B5EF4-FFF2-40B4-BE49-F238E27FC236}">
                <a16:creationId xmlns:a16="http://schemas.microsoft.com/office/drawing/2014/main" id="{38107659-A3CB-24F3-980F-7DC56F288F3B}"/>
              </a:ext>
            </a:extLst>
          </p:cNvPr>
          <p:cNvSpPr/>
          <p:nvPr/>
        </p:nvSpPr>
        <p:spPr>
          <a:xfrm>
            <a:off x="5715633" y="3428999"/>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Review DMSPs for all Funders and Review Datasets</a:t>
            </a:r>
          </a:p>
        </p:txBody>
      </p:sp>
      <p:sp>
        <p:nvSpPr>
          <p:cNvPr id="2" name="TextBox 1">
            <a:extLst>
              <a:ext uri="{FF2B5EF4-FFF2-40B4-BE49-F238E27FC236}">
                <a16:creationId xmlns:a16="http://schemas.microsoft.com/office/drawing/2014/main" id="{03F7C0ED-B457-BC7E-D28C-65D5A4D8ECB1}"/>
              </a:ext>
            </a:extLst>
          </p:cNvPr>
          <p:cNvSpPr txBox="1"/>
          <p:nvPr/>
        </p:nvSpPr>
        <p:spPr>
          <a:xfrm>
            <a:off x="262247" y="5785774"/>
            <a:ext cx="7593652" cy="923330"/>
          </a:xfrm>
          <a:prstGeom prst="rect">
            <a:avLst/>
          </a:prstGeom>
          <a:noFill/>
        </p:spPr>
        <p:txBody>
          <a:bodyPr wrap="square" rtlCol="0">
            <a:spAutoFit/>
          </a:bodyPr>
          <a:lstStyle/>
          <a:p>
            <a:r>
              <a:rPr lang="en-US" dirty="0">
                <a:hlinkClick r:id="rId3">
                  <a:extLst>
                    <a:ext uri="{A12FA001-AC4F-418D-AE19-62706E023703}">
                      <ahyp:hlinkClr xmlns:ahyp="http://schemas.microsoft.com/office/drawing/2018/hyperlinkcolor" val="tx"/>
                    </a:ext>
                  </a:extLst>
                </a:hlinkClick>
              </a:rPr>
              <a:t>URL: https://www.library.rochester.edu/services/data-management-and-sharing</a:t>
            </a:r>
            <a:r>
              <a:rPr lang="en-US" dirty="0"/>
              <a:t> </a:t>
            </a:r>
          </a:p>
          <a:p>
            <a:endParaRPr lang="en-US" dirty="0"/>
          </a:p>
        </p:txBody>
      </p:sp>
    </p:spTree>
    <p:extLst>
      <p:ext uri="{BB962C8B-B14F-4D97-AF65-F5344CB8AC3E}">
        <p14:creationId xmlns:p14="http://schemas.microsoft.com/office/powerpoint/2010/main" val="3876843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AE14FD72-6BDA-377C-D4EB-C39BB59A457C}"/>
              </a:ext>
            </a:extLst>
          </p:cNvPr>
          <p:cNvSpPr>
            <a:spLocks noGrp="1" noChangeArrowheads="1"/>
          </p:cNvSpPr>
          <p:nvPr>
            <p:ph type="title"/>
          </p:nvPr>
        </p:nvSpPr>
        <p:spPr bwMode="auto">
          <a:xfrm>
            <a:off x="826034" y="568735"/>
            <a:ext cx="9779183" cy="781278"/>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l" defTabSz="914400" rtl="0" eaLnBrk="1" fontAlgn="base" latinLnBrk="0" hangingPunct="1">
              <a:lnSpc>
                <a:spcPct val="90000"/>
              </a:lnSpc>
              <a:spcBef>
                <a:spcPct val="0"/>
              </a:spcBef>
              <a:spcAft>
                <a:spcPts val="600"/>
              </a:spcAft>
              <a:buClrTx/>
              <a:buSzTx/>
              <a:buFontTx/>
              <a:buNone/>
              <a:tabLst/>
              <a:defRPr/>
            </a:pPr>
            <a:r>
              <a:rPr kumimoji="0" lang="en-US" altLang="en-US" sz="4800" b="1" i="0" strike="noStrike" kern="1200" cap="none" spc="0" normalizeH="0" baseline="0" noProof="0" dirty="0">
                <a:ln>
                  <a:noFill/>
                </a:ln>
                <a:effectLst/>
                <a:uLnTx/>
                <a:uFillTx/>
                <a:latin typeface="+mj-lt"/>
                <a:ea typeface="+mj-ea"/>
                <a:cs typeface="+mj-cs"/>
              </a:rPr>
              <a:t>Areas of Specialization</a:t>
            </a:r>
          </a:p>
        </p:txBody>
      </p:sp>
      <p:sp>
        <p:nvSpPr>
          <p:cNvPr id="3" name="Rectangle 2">
            <a:extLst>
              <a:ext uri="{FF2B5EF4-FFF2-40B4-BE49-F238E27FC236}">
                <a16:creationId xmlns:a16="http://schemas.microsoft.com/office/drawing/2014/main" id="{D52EEBE4-6B54-321B-14EA-A5C6432C3C70}"/>
              </a:ext>
            </a:extLst>
          </p:cNvPr>
          <p:cNvSpPr/>
          <p:nvPr/>
        </p:nvSpPr>
        <p:spPr>
          <a:xfrm>
            <a:off x="750590" y="1629514"/>
            <a:ext cx="4280531" cy="923330"/>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DMSPs</a:t>
            </a:r>
          </a:p>
          <a:p>
            <a:pPr algn="ctr"/>
            <a:r>
              <a:rPr lang="en-US" sz="1600" dirty="0"/>
              <a:t>Review plans and give advice for all funders</a:t>
            </a:r>
          </a:p>
          <a:p>
            <a:pPr algn="ctr"/>
            <a:endParaRPr lang="en-US" sz="1600" dirty="0"/>
          </a:p>
        </p:txBody>
      </p:sp>
      <p:sp>
        <p:nvSpPr>
          <p:cNvPr id="4" name="Rectangle 3">
            <a:extLst>
              <a:ext uri="{FF2B5EF4-FFF2-40B4-BE49-F238E27FC236}">
                <a16:creationId xmlns:a16="http://schemas.microsoft.com/office/drawing/2014/main" id="{6D73BA9D-3062-DDFD-6979-AF496BBB82D6}"/>
              </a:ext>
            </a:extLst>
          </p:cNvPr>
          <p:cNvSpPr/>
          <p:nvPr/>
        </p:nvSpPr>
        <p:spPr>
          <a:xfrm>
            <a:off x="750589" y="2826043"/>
            <a:ext cx="4280531" cy="1117455"/>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Management Best Practices</a:t>
            </a:r>
          </a:p>
          <a:p>
            <a:pPr algn="ctr"/>
            <a:r>
              <a:rPr lang="en-US" sz="1600" dirty="0"/>
              <a:t>Data and file management, documentation, readmes, data dictionaries, file naming conventions</a:t>
            </a:r>
          </a:p>
        </p:txBody>
      </p:sp>
      <p:sp>
        <p:nvSpPr>
          <p:cNvPr id="7" name="Rectangle 6">
            <a:extLst>
              <a:ext uri="{FF2B5EF4-FFF2-40B4-BE49-F238E27FC236}">
                <a16:creationId xmlns:a16="http://schemas.microsoft.com/office/drawing/2014/main" id="{0B7F4499-7DF8-0B10-AEEF-4EE1F5729BB3}"/>
              </a:ext>
            </a:extLst>
          </p:cNvPr>
          <p:cNvSpPr/>
          <p:nvPr/>
        </p:nvSpPr>
        <p:spPr>
          <a:xfrm>
            <a:off x="750588" y="4193468"/>
            <a:ext cx="4280531" cy="952883"/>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Visualization</a:t>
            </a:r>
          </a:p>
          <a:p>
            <a:pPr algn="ctr"/>
            <a:r>
              <a:rPr lang="en-US" sz="1600" dirty="0"/>
              <a:t>Excel, Tableau, RStudio, </a:t>
            </a:r>
            <a:r>
              <a:rPr lang="en-US" sz="1600" dirty="0" err="1"/>
              <a:t>Jupyter</a:t>
            </a:r>
            <a:r>
              <a:rPr lang="en-US" sz="1600" dirty="0"/>
              <a:t> Notebooks, Python, Etc.</a:t>
            </a:r>
          </a:p>
        </p:txBody>
      </p:sp>
      <p:sp>
        <p:nvSpPr>
          <p:cNvPr id="5" name="Rectangle 4">
            <a:extLst>
              <a:ext uri="{FF2B5EF4-FFF2-40B4-BE49-F238E27FC236}">
                <a16:creationId xmlns:a16="http://schemas.microsoft.com/office/drawing/2014/main" id="{EBCF1B49-26CC-8B9D-F8BE-8E5631CE079B}"/>
              </a:ext>
            </a:extLst>
          </p:cNvPr>
          <p:cNvSpPr/>
          <p:nvPr/>
        </p:nvSpPr>
        <p:spPr>
          <a:xfrm>
            <a:off x="5715627" y="1629513"/>
            <a:ext cx="4280531" cy="923331"/>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Reproducibility</a:t>
            </a:r>
          </a:p>
          <a:p>
            <a:pPr algn="ctr"/>
            <a:r>
              <a:rPr lang="en-US" sz="1600" dirty="0"/>
              <a:t>Statistical methods, APIs, Scholarly Identity, ORCID, PIDs</a:t>
            </a:r>
          </a:p>
        </p:txBody>
      </p:sp>
      <p:sp>
        <p:nvSpPr>
          <p:cNvPr id="6" name="Rectangle 5">
            <a:extLst>
              <a:ext uri="{FF2B5EF4-FFF2-40B4-BE49-F238E27FC236}">
                <a16:creationId xmlns:a16="http://schemas.microsoft.com/office/drawing/2014/main" id="{38107659-A3CB-24F3-980F-7DC56F288F3B}"/>
              </a:ext>
            </a:extLst>
          </p:cNvPr>
          <p:cNvSpPr/>
          <p:nvPr/>
        </p:nvSpPr>
        <p:spPr>
          <a:xfrm>
            <a:off x="5715627" y="2815645"/>
            <a:ext cx="4280531" cy="1127854"/>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Curation and Repositories</a:t>
            </a:r>
          </a:p>
          <a:p>
            <a:pPr algn="ctr"/>
            <a:r>
              <a:rPr lang="en-US" sz="1600" dirty="0"/>
              <a:t>University of Rochester Research Repository (URRR), deposit and curate data, choose a repository </a:t>
            </a:r>
          </a:p>
        </p:txBody>
      </p:sp>
      <p:sp>
        <p:nvSpPr>
          <p:cNvPr id="8" name="Rectangle 7">
            <a:extLst>
              <a:ext uri="{FF2B5EF4-FFF2-40B4-BE49-F238E27FC236}">
                <a16:creationId xmlns:a16="http://schemas.microsoft.com/office/drawing/2014/main" id="{60917C37-B044-7343-8C05-8938EA374B4F}"/>
              </a:ext>
            </a:extLst>
          </p:cNvPr>
          <p:cNvSpPr/>
          <p:nvPr/>
        </p:nvSpPr>
        <p:spPr>
          <a:xfrm>
            <a:off x="5715626" y="4193468"/>
            <a:ext cx="4280531" cy="952883"/>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Tools</a:t>
            </a:r>
          </a:p>
          <a:p>
            <a:pPr algn="ctr"/>
            <a:r>
              <a:rPr lang="en-US" sz="1600" dirty="0"/>
              <a:t>LabArchives, OSF, protocols.io, the DMPTool, ICPSR, and </a:t>
            </a:r>
            <a:r>
              <a:rPr lang="en-US" sz="1600" dirty="0" err="1"/>
              <a:t>BioRender</a:t>
            </a:r>
            <a:endParaRPr lang="en-US" sz="1600" dirty="0"/>
          </a:p>
        </p:txBody>
      </p:sp>
      <p:sp>
        <p:nvSpPr>
          <p:cNvPr id="2" name="TextBox 1">
            <a:extLst>
              <a:ext uri="{FF2B5EF4-FFF2-40B4-BE49-F238E27FC236}">
                <a16:creationId xmlns:a16="http://schemas.microsoft.com/office/drawing/2014/main" id="{03F7C0ED-B457-BC7E-D28C-65D5A4D8ECB1}"/>
              </a:ext>
            </a:extLst>
          </p:cNvPr>
          <p:cNvSpPr txBox="1"/>
          <p:nvPr/>
        </p:nvSpPr>
        <p:spPr>
          <a:xfrm>
            <a:off x="424801" y="5721433"/>
            <a:ext cx="7593652" cy="923330"/>
          </a:xfrm>
          <a:prstGeom prst="rect">
            <a:avLst/>
          </a:prstGeom>
          <a:noFill/>
        </p:spPr>
        <p:txBody>
          <a:bodyPr wrap="square" rtlCol="0">
            <a:spAutoFit/>
          </a:bodyPr>
          <a:lstStyle/>
          <a:p>
            <a:r>
              <a:rPr lang="en-US" dirty="0">
                <a:hlinkClick r:id="rId3">
                  <a:extLst>
                    <a:ext uri="{A12FA001-AC4F-418D-AE19-62706E023703}">
                      <ahyp:hlinkClr xmlns:ahyp="http://schemas.microsoft.com/office/drawing/2018/hyperlinkcolor" val="tx"/>
                    </a:ext>
                  </a:extLst>
                </a:hlinkClick>
              </a:rPr>
              <a:t>URL: https://www.library.rochester.edu/services/data-management-and-sharing</a:t>
            </a:r>
            <a:r>
              <a:rPr lang="en-US" dirty="0"/>
              <a:t> </a:t>
            </a:r>
          </a:p>
          <a:p>
            <a:endParaRPr lang="en-US" dirty="0"/>
          </a:p>
        </p:txBody>
      </p:sp>
    </p:spTree>
    <p:extLst>
      <p:ext uri="{BB962C8B-B14F-4D97-AF65-F5344CB8AC3E}">
        <p14:creationId xmlns:p14="http://schemas.microsoft.com/office/powerpoint/2010/main" val="174355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2562116" y="304823"/>
            <a:ext cx="8446543" cy="1325563"/>
          </a:xfrm>
        </p:spPr>
        <p:txBody>
          <a:bodyPr/>
          <a:lstStyle/>
          <a:p>
            <a:r>
              <a:rPr lang="en-US" dirty="0"/>
              <a:t>DMS Policy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mj-lt"/>
              </a:rPr>
              <a:t>The NIH Data Management and Sharing (DMS) Policy is a set of requirements and guidelines related to the management and sharing of research data generated by work funded wholly or partially by the National Institutes of Health (NIH). This policy applies to all proposals received after </a:t>
            </a:r>
            <a:r>
              <a:rPr lang="en-US" b="0" i="0" u="sng" dirty="0">
                <a:effectLst/>
                <a:latin typeface="+mj-lt"/>
              </a:rPr>
              <a:t>January 25th, 2023,</a:t>
            </a:r>
            <a:r>
              <a:rPr lang="en-US" b="0" i="0" dirty="0">
                <a:effectLst/>
                <a:latin typeface="+mj-lt"/>
              </a:rPr>
              <a:t> that result in the generation of scientific data.</a:t>
            </a:r>
            <a:endParaRPr lang="en-US" dirty="0">
              <a:latin typeface="+mj-lt"/>
            </a:endParaRPr>
          </a:p>
        </p:txBody>
      </p:sp>
      <p:sp>
        <p:nvSpPr>
          <p:cNvPr id="6" name="Slide Number Placeholder 5">
            <a:extLst>
              <a:ext uri="{FF2B5EF4-FFF2-40B4-BE49-F238E27FC236}">
                <a16:creationId xmlns:a16="http://schemas.microsoft.com/office/drawing/2014/main" id="{134C72D2-EFDF-844A-8472-CB49A59B127B}"/>
              </a:ext>
              <a:ext uri="{C183D7F6-B498-43B3-948B-1728B52AA6E4}">
                <adec:decorative xmlns:adec="http://schemas.microsoft.com/office/drawing/2017/decorative" val="1"/>
              </a:ext>
            </a:extLst>
          </p:cNvPr>
          <p:cNvSpPr>
            <a:spLocks noGrp="1"/>
          </p:cNvSpPr>
          <p:nvPr>
            <p:ph type="sldNum" sz="quarter" idx="12"/>
          </p:nvPr>
        </p:nvSpPr>
        <p:spPr/>
        <p:txBody>
          <a:bodyPr/>
          <a:lstStyle/>
          <a:p>
            <a:fld id="{294A09A9-5501-47C1-A89A-A340965A2BE2}" type="slidenum">
              <a:rPr lang="en-US" smtClean="0"/>
              <a:pPr/>
              <a:t>5</a:t>
            </a:fld>
            <a:endParaRPr lang="en-US" dirty="0"/>
          </a:p>
        </p:txBody>
      </p:sp>
      <p:pic>
        <p:nvPicPr>
          <p:cNvPr id="7" name="Picture 6" descr="NIH">
            <a:extLst>
              <a:ext uri="{FF2B5EF4-FFF2-40B4-BE49-F238E27FC236}">
                <a16:creationId xmlns:a16="http://schemas.microsoft.com/office/drawing/2014/main" id="{9964C454-01E2-951E-5BF1-18697048EBB7}"/>
              </a:ext>
            </a:extLst>
          </p:cNvPr>
          <p:cNvPicPr>
            <a:picLocks noChangeAspect="1"/>
          </p:cNvPicPr>
          <p:nvPr/>
        </p:nvPicPr>
        <p:blipFill>
          <a:blip r:embed="rId3"/>
          <a:stretch>
            <a:fillRect/>
          </a:stretch>
        </p:blipFill>
        <p:spPr>
          <a:xfrm>
            <a:off x="971005" y="526044"/>
            <a:ext cx="1564676" cy="1375539"/>
          </a:xfrm>
          <a:prstGeom prst="rect">
            <a:avLst/>
          </a:prstGeom>
        </p:spPr>
      </p:pic>
    </p:spTree>
    <p:extLst>
      <p:ext uri="{BB962C8B-B14F-4D97-AF65-F5344CB8AC3E}">
        <p14:creationId xmlns:p14="http://schemas.microsoft.com/office/powerpoint/2010/main" val="1639799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EDF9-744B-4952-CD1D-DBD6C2DC5E06}"/>
              </a:ext>
            </a:extLst>
          </p:cNvPr>
          <p:cNvSpPr>
            <a:spLocks noGrp="1"/>
          </p:cNvSpPr>
          <p:nvPr>
            <p:ph type="title"/>
          </p:nvPr>
        </p:nvSpPr>
        <p:spPr>
          <a:xfrm>
            <a:off x="1167492" y="381000"/>
            <a:ext cx="9779183" cy="1018784"/>
          </a:xfrm>
        </p:spPr>
        <p:txBody>
          <a:bodyPr anchor="b">
            <a:normAutofit/>
          </a:bodyPr>
          <a:lstStyle/>
          <a:p>
            <a:r>
              <a:rPr lang="en-US" dirty="0"/>
              <a:t>Library Resources</a:t>
            </a:r>
          </a:p>
        </p:txBody>
      </p:sp>
      <p:graphicFrame>
        <p:nvGraphicFramePr>
          <p:cNvPr id="5" name="Content Placeholder 2">
            <a:extLst>
              <a:ext uri="{FF2B5EF4-FFF2-40B4-BE49-F238E27FC236}">
                <a16:creationId xmlns:a16="http://schemas.microsoft.com/office/drawing/2014/main" id="{A2195A92-59F4-9000-768B-A8BFC4891299}"/>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1646413633"/>
              </p:ext>
            </p:extLst>
          </p:nvPr>
        </p:nvGraphicFramePr>
        <p:xfrm>
          <a:off x="840242" y="1819791"/>
          <a:ext cx="9780587" cy="3367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198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Grp="1"/>
          </p:cNvSpPr>
          <p:nvPr>
            <p:ph type="title"/>
          </p:nvPr>
        </p:nvSpPr>
        <p:spPr>
          <a:xfrm>
            <a:off x="5863317" y="2638425"/>
            <a:ext cx="5331008" cy="14755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defTabSz="609615">
              <a:lnSpc>
                <a:spcPts val="3780"/>
              </a:lnSpc>
              <a:defRPr/>
            </a:pPr>
            <a:r>
              <a:rPr lang="en-US" sz="4000" b="1" dirty="0">
                <a:solidFill>
                  <a:srgbClr val="000000"/>
                </a:solidFill>
                <a:latin typeface="Calibri"/>
                <a:cs typeface="Calibri"/>
              </a:rPr>
              <a:t>Reach Out to Us for Help </a:t>
            </a:r>
            <a:br>
              <a:rPr lang="en-US" sz="4000" b="1" dirty="0">
                <a:latin typeface="Calibri"/>
                <a:cs typeface="Calibri"/>
              </a:rPr>
            </a:br>
            <a:r>
              <a:rPr lang="en-US" sz="4000" b="1" dirty="0">
                <a:solidFill>
                  <a:srgbClr val="000000"/>
                </a:solidFill>
                <a:latin typeface="Calibri"/>
                <a:cs typeface="Calibri"/>
              </a:rPr>
              <a:t>in Using URRR!</a:t>
            </a:r>
            <a:br>
              <a:rPr lang="en-US" sz="4000" b="1" dirty="0">
                <a:latin typeface="Calibri"/>
                <a:cs typeface="Calibri"/>
              </a:rPr>
            </a:br>
            <a:r>
              <a:rPr lang="en-US" sz="4000" b="1" dirty="0">
                <a:latin typeface="Calibri"/>
                <a:cs typeface="Calibri"/>
              </a:rPr>
              <a:t>rochester.figshare.com </a:t>
            </a:r>
            <a:endParaRPr lang="en-US" sz="4000" b="1" i="0" u="none" strike="noStrike" kern="1200" cap="none" spc="0" normalizeH="0" baseline="0" noProof="0" dirty="0">
              <a:ln>
                <a:noFill/>
              </a:ln>
              <a:solidFill>
                <a:srgbClr val="000000"/>
              </a:solidFill>
              <a:effectLst/>
              <a:uLnTx/>
              <a:uFillTx/>
              <a:latin typeface="Calibri"/>
              <a:cs typeface="Calibri"/>
            </a:endParaRPr>
          </a:p>
        </p:txBody>
      </p:sp>
      <p:pic>
        <p:nvPicPr>
          <p:cNvPr id="11" name="Picture 10">
            <a:extLst>
              <a:ext uri="{FF2B5EF4-FFF2-40B4-BE49-F238E27FC236}">
                <a16:creationId xmlns:a16="http://schemas.microsoft.com/office/drawing/2014/main" id="{EDE2F7FC-8F5E-BBCC-8A43-9CE8A0F2D77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23444" y="628381"/>
            <a:ext cx="4483624" cy="5804044"/>
          </a:xfrm>
          <a:prstGeom prst="rect">
            <a:avLst/>
          </a:prstGeom>
        </p:spPr>
      </p:pic>
      <p:sp>
        <p:nvSpPr>
          <p:cNvPr id="2" name="Star: 5 Points 1">
            <a:extLst>
              <a:ext uri="{FF2B5EF4-FFF2-40B4-BE49-F238E27FC236}">
                <a16:creationId xmlns:a16="http://schemas.microsoft.com/office/drawing/2014/main" id="{4E916A89-51C5-A8D3-ED37-031971644C19}"/>
              </a:ext>
            </a:extLst>
          </p:cNvPr>
          <p:cNvSpPr/>
          <p:nvPr/>
        </p:nvSpPr>
        <p:spPr>
          <a:xfrm>
            <a:off x="5731345" y="4323915"/>
            <a:ext cx="914400" cy="933449"/>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
        <p:nvSpPr>
          <p:cNvPr id="3" name="Star: 5 Points 2">
            <a:extLst>
              <a:ext uri="{FF2B5EF4-FFF2-40B4-BE49-F238E27FC236}">
                <a16:creationId xmlns:a16="http://schemas.microsoft.com/office/drawing/2014/main" id="{5C205295-6AE3-E58F-6103-D39F270942B4}"/>
              </a:ext>
            </a:extLst>
          </p:cNvPr>
          <p:cNvSpPr/>
          <p:nvPr/>
        </p:nvSpPr>
        <p:spPr>
          <a:xfrm>
            <a:off x="10293818" y="1961714"/>
            <a:ext cx="485776" cy="600075"/>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
        <p:nvSpPr>
          <p:cNvPr id="4" name="Star: 5 Points 3">
            <a:extLst>
              <a:ext uri="{FF2B5EF4-FFF2-40B4-BE49-F238E27FC236}">
                <a16:creationId xmlns:a16="http://schemas.microsoft.com/office/drawing/2014/main" id="{52E20364-E7A2-58FA-E89F-5D7CE42AD71B}"/>
              </a:ext>
            </a:extLst>
          </p:cNvPr>
          <p:cNvSpPr/>
          <p:nvPr/>
        </p:nvSpPr>
        <p:spPr>
          <a:xfrm>
            <a:off x="9627068" y="1028265"/>
            <a:ext cx="914400" cy="933449"/>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Tree>
    <p:extLst>
      <p:ext uri="{BB962C8B-B14F-4D97-AF65-F5344CB8AC3E}">
        <p14:creationId xmlns:p14="http://schemas.microsoft.com/office/powerpoint/2010/main" val="242596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D2F58D-0089-E544-F453-7051D7070C04}"/>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US" dirty="0"/>
              <a:t>ICPSR 1</a:t>
            </a:r>
          </a:p>
        </p:txBody>
      </p:sp>
      <p:pic>
        <p:nvPicPr>
          <p:cNvPr id="1026" name="Picture 2">
            <a:extLst>
              <a:ext uri="{FF2B5EF4-FFF2-40B4-BE49-F238E27FC236}">
                <a16:creationId xmlns:a16="http://schemas.microsoft.com/office/drawing/2014/main" id="{7DBCBF78-E5AD-F839-97B3-2B69EFB984CE}"/>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2464" y="430666"/>
            <a:ext cx="4368800" cy="14732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3F36F471-4310-B049-BAAD-253B2666AE05}"/>
              </a:ext>
            </a:extLst>
          </p:cNvPr>
          <p:cNvSpPr/>
          <p:nvPr/>
        </p:nvSpPr>
        <p:spPr>
          <a:xfrm>
            <a:off x="1279694" y="1894114"/>
            <a:ext cx="3284686" cy="1964095"/>
          </a:xfrm>
          <a:prstGeom prst="ellips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You can deposit here...</a:t>
            </a:r>
          </a:p>
        </p:txBody>
      </p:sp>
      <p:sp>
        <p:nvSpPr>
          <p:cNvPr id="7" name="Oval 6">
            <a:extLst>
              <a:ext uri="{FF2B5EF4-FFF2-40B4-BE49-F238E27FC236}">
                <a16:creationId xmlns:a16="http://schemas.microsoft.com/office/drawing/2014/main" id="{B48AE84B-627B-2430-0613-9830F8FCDB89}"/>
              </a:ext>
            </a:extLst>
          </p:cNvPr>
          <p:cNvSpPr/>
          <p:nvPr/>
        </p:nvSpPr>
        <p:spPr>
          <a:xfrm>
            <a:off x="4231005" y="3537583"/>
            <a:ext cx="3532336" cy="2192695"/>
          </a:xfrm>
          <a:prstGeom prst="ellipse">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b="1" dirty="0"/>
              <a:t>But UR community members also have free access to ICPSR data</a:t>
            </a:r>
          </a:p>
        </p:txBody>
      </p:sp>
      <p:sp>
        <p:nvSpPr>
          <p:cNvPr id="8" name="Oval 7">
            <a:extLst>
              <a:ext uri="{FF2B5EF4-FFF2-40B4-BE49-F238E27FC236}">
                <a16:creationId xmlns:a16="http://schemas.microsoft.com/office/drawing/2014/main" id="{73F590AE-17DB-4A71-F4BF-728CF5EDB992}"/>
              </a:ext>
            </a:extLst>
          </p:cNvPr>
          <p:cNvSpPr/>
          <p:nvPr/>
        </p:nvSpPr>
        <p:spPr>
          <a:xfrm>
            <a:off x="7849067" y="1894114"/>
            <a:ext cx="3198377" cy="196409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t>Focused on social and behavioral research. </a:t>
            </a:r>
          </a:p>
        </p:txBody>
      </p:sp>
    </p:spTree>
    <p:extLst>
      <p:ext uri="{BB962C8B-B14F-4D97-AF65-F5344CB8AC3E}">
        <p14:creationId xmlns:p14="http://schemas.microsoft.com/office/powerpoint/2010/main" val="27219432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6C5F-78A5-C8C9-3753-E6B06131871E}"/>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DMP Tool</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260532" y="1970564"/>
            <a:ext cx="11049000" cy="3366815"/>
          </a:xfrm>
        </p:spPr>
        <p:txBody>
          <a:bodyPr/>
          <a:lstStyle/>
          <a:p>
            <a:pPr marL="457200" indent="-457200">
              <a:buFont typeface="Arial" panose="020B0604020202020204" pitchFamily="34" charset="0"/>
              <a:buChar char="•"/>
            </a:pPr>
            <a:endParaRPr lang="en-US" b="0" i="0" dirty="0">
              <a:effectLst/>
            </a:endParaRPr>
          </a:p>
          <a:p>
            <a:pPr marL="571500" indent="-571500">
              <a:buFont typeface="Arial" panose="020B0604020202020204" pitchFamily="34" charset="0"/>
              <a:buChar char="•"/>
            </a:pPr>
            <a:r>
              <a:rPr lang="en-US" dirty="0"/>
              <a:t>University of Rochester has </a:t>
            </a:r>
            <a:r>
              <a:rPr lang="en-US" b="1" dirty="0"/>
              <a:t>institutional access. [Free] </a:t>
            </a:r>
          </a:p>
          <a:p>
            <a:pPr marL="571500" indent="-571500">
              <a:buFont typeface="Arial" panose="020B0604020202020204" pitchFamily="34" charset="0"/>
              <a:buChar char="•"/>
            </a:pPr>
            <a:r>
              <a:rPr lang="en-US" dirty="0"/>
              <a:t>You can create data management and sharing plans within the tool using templates (NIH has a templated within the tool).</a:t>
            </a:r>
          </a:p>
          <a:p>
            <a:pPr marL="571500" indent="-571500">
              <a:buFont typeface="Arial" panose="020B0604020202020204" pitchFamily="34" charset="0"/>
              <a:buChar char="•"/>
            </a:pPr>
            <a:r>
              <a:rPr lang="en-US" dirty="0"/>
              <a:t>You can submit your DMSP to be reviewed directly in tool. </a:t>
            </a:r>
          </a:p>
          <a:p>
            <a:pPr marL="571500" indent="-571500">
              <a:buFont typeface="Arial" panose="020B0604020202020204" pitchFamily="34" charset="0"/>
              <a:buChar char="•"/>
            </a:pPr>
            <a:r>
              <a:rPr lang="en-US" dirty="0"/>
              <a:t>You can see example DMSPs and have access to your old DMSPs. </a:t>
            </a:r>
          </a:p>
          <a:p>
            <a:pPr marL="571500" indent="-571500">
              <a:buFont typeface="Arial" panose="020B0604020202020204" pitchFamily="34" charset="0"/>
              <a:buChar char="•"/>
            </a:pPr>
            <a:endParaRPr lang="en-US" sz="3600" dirty="0"/>
          </a:p>
        </p:txBody>
      </p:sp>
      <p:pic>
        <p:nvPicPr>
          <p:cNvPr id="2050" name="Picture 2">
            <a:extLst>
              <a:ext uri="{FF2B5EF4-FFF2-40B4-BE49-F238E27FC236}">
                <a16:creationId xmlns:a16="http://schemas.microsoft.com/office/drawing/2014/main" id="{FB1A4E26-C53C-E40A-AB3D-7A19A9989C24}"/>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8481" y="787320"/>
            <a:ext cx="5114925" cy="89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2898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BD110-6E63-61BB-D6DB-0D473FEBC83D}"/>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Lab archives </a:t>
            </a:r>
          </a:p>
        </p:txBody>
      </p:sp>
      <p:sp>
        <p:nvSpPr>
          <p:cNvPr id="7" name="Oval 6">
            <a:extLst>
              <a:ext uri="{FF2B5EF4-FFF2-40B4-BE49-F238E27FC236}">
                <a16:creationId xmlns:a16="http://schemas.microsoft.com/office/drawing/2014/main" id="{EEF1759B-19AC-0C98-EDAE-7DC1F623288F}"/>
              </a:ext>
            </a:extLst>
          </p:cNvPr>
          <p:cNvSpPr/>
          <p:nvPr/>
        </p:nvSpPr>
        <p:spPr>
          <a:xfrm>
            <a:off x="253077" y="1431485"/>
            <a:ext cx="2984945" cy="2068951"/>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UR Community Members Have Free Access.</a:t>
            </a:r>
          </a:p>
        </p:txBody>
      </p:sp>
      <p:sp>
        <p:nvSpPr>
          <p:cNvPr id="9" name="Oval 8">
            <a:extLst>
              <a:ext uri="{FF2B5EF4-FFF2-40B4-BE49-F238E27FC236}">
                <a16:creationId xmlns:a16="http://schemas.microsoft.com/office/drawing/2014/main" id="{1A136CC6-1831-AF90-5955-D6DCD7D334AE}"/>
              </a:ext>
            </a:extLst>
          </p:cNvPr>
          <p:cNvSpPr/>
          <p:nvPr/>
        </p:nvSpPr>
        <p:spPr>
          <a:xfrm>
            <a:off x="1900967" y="3419263"/>
            <a:ext cx="3138393" cy="2068951"/>
          </a:xfrm>
          <a:prstGeom prst="ellipse">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An Electronic Laboratory Notebook (ELN).</a:t>
            </a:r>
          </a:p>
        </p:txBody>
      </p:sp>
      <p:sp>
        <p:nvSpPr>
          <p:cNvPr id="11" name="Oval 10">
            <a:extLst>
              <a:ext uri="{FF2B5EF4-FFF2-40B4-BE49-F238E27FC236}">
                <a16:creationId xmlns:a16="http://schemas.microsoft.com/office/drawing/2014/main" id="{B5A9197D-A962-4328-7B1C-AD424CDE2605}"/>
              </a:ext>
            </a:extLst>
          </p:cNvPr>
          <p:cNvSpPr/>
          <p:nvPr/>
        </p:nvSpPr>
        <p:spPr>
          <a:xfrm>
            <a:off x="3816721" y="1431485"/>
            <a:ext cx="3351500" cy="1971255"/>
          </a:xfrm>
          <a:prstGeom prst="ellips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Use during the research process to keep your folders, files, data, and code, organized.</a:t>
            </a:r>
          </a:p>
        </p:txBody>
      </p:sp>
      <p:sp>
        <p:nvSpPr>
          <p:cNvPr id="13" name="Oval 12">
            <a:extLst>
              <a:ext uri="{FF2B5EF4-FFF2-40B4-BE49-F238E27FC236}">
                <a16:creationId xmlns:a16="http://schemas.microsoft.com/office/drawing/2014/main" id="{BA41DEC3-9BF3-DD65-64DC-A8A308A3AF09}"/>
              </a:ext>
            </a:extLst>
          </p:cNvPr>
          <p:cNvSpPr/>
          <p:nvPr/>
        </p:nvSpPr>
        <p:spPr>
          <a:xfrm>
            <a:off x="5860429" y="3347827"/>
            <a:ext cx="3351500" cy="2102181"/>
          </a:xfrm>
          <a:prstGeom prst="ellipse">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Collaborate with others and invite people to your journal. Has version control.</a:t>
            </a:r>
          </a:p>
        </p:txBody>
      </p:sp>
      <p:sp>
        <p:nvSpPr>
          <p:cNvPr id="15" name="Oval 14">
            <a:extLst>
              <a:ext uri="{FF2B5EF4-FFF2-40B4-BE49-F238E27FC236}">
                <a16:creationId xmlns:a16="http://schemas.microsoft.com/office/drawing/2014/main" id="{DD7069BB-5C77-680F-1EA0-8B0ACC84FA12}"/>
              </a:ext>
            </a:extLst>
          </p:cNvPr>
          <p:cNvSpPr/>
          <p:nvPr/>
        </p:nvSpPr>
        <p:spPr>
          <a:xfrm>
            <a:off x="8142340" y="1453748"/>
            <a:ext cx="3351501" cy="215305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Optionally share your notebook publicly or with guests. Optionally publish it to get a DOI.</a:t>
            </a:r>
          </a:p>
        </p:txBody>
      </p:sp>
      <p:sp>
        <p:nvSpPr>
          <p:cNvPr id="17" name="TextBox 16">
            <a:extLst>
              <a:ext uri="{FF2B5EF4-FFF2-40B4-BE49-F238E27FC236}">
                <a16:creationId xmlns:a16="http://schemas.microsoft.com/office/drawing/2014/main" id="{253D1B91-BA79-CB17-8EB2-9A16D0F93E35}"/>
              </a:ext>
            </a:extLst>
          </p:cNvPr>
          <p:cNvSpPr txBox="1"/>
          <p:nvPr/>
        </p:nvSpPr>
        <p:spPr>
          <a:xfrm>
            <a:off x="491524" y="6131515"/>
            <a:ext cx="6355068" cy="400110"/>
          </a:xfrm>
          <a:prstGeom prst="rect">
            <a:avLst/>
          </a:prstGeom>
          <a:noFill/>
          <a:ln w="38100">
            <a:solidFill>
              <a:schemeClr val="tx1"/>
            </a:solidFill>
          </a:ln>
        </p:spPr>
        <p:txBody>
          <a:bodyPr wrap="square" rtlCol="0">
            <a:spAutoFit/>
          </a:bodyPr>
          <a:lstStyle/>
          <a:p>
            <a:pPr algn="ctr"/>
            <a:r>
              <a:rPr lang="en-US" sz="2000" dirty="0"/>
              <a:t>Learn More on the </a:t>
            </a:r>
            <a:r>
              <a:rPr lang="en-US" sz="2000" dirty="0">
                <a:hlinkClick r:id="rId2"/>
              </a:rPr>
              <a:t>UR LabArchives Landing Page</a:t>
            </a:r>
            <a:endParaRPr lang="en-US" sz="2000" dirty="0"/>
          </a:p>
        </p:txBody>
      </p:sp>
      <p:pic>
        <p:nvPicPr>
          <p:cNvPr id="19" name="Picture 18">
            <a:extLst>
              <a:ext uri="{FF2B5EF4-FFF2-40B4-BE49-F238E27FC236}">
                <a16:creationId xmlns:a16="http://schemas.microsoft.com/office/drawing/2014/main" id="{039361DF-3E08-3242-3C9E-9C6818389DD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22928" y="326375"/>
            <a:ext cx="5097059" cy="1015157"/>
          </a:xfrm>
          <a:prstGeom prst="rect">
            <a:avLst/>
          </a:prstGeom>
        </p:spPr>
      </p:pic>
    </p:spTree>
    <p:extLst>
      <p:ext uri="{BB962C8B-B14F-4D97-AF65-F5344CB8AC3E}">
        <p14:creationId xmlns:p14="http://schemas.microsoft.com/office/powerpoint/2010/main" val="7162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BDF4F40-EED8-C03E-CC82-0C45957AE00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0183" y="167420"/>
            <a:ext cx="3486150" cy="13144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D6721750-63EE-7F41-5BBB-52E693837112}"/>
              </a:ext>
            </a:extLst>
          </p:cNvPr>
          <p:cNvSpPr/>
          <p:nvPr/>
        </p:nvSpPr>
        <p:spPr>
          <a:xfrm>
            <a:off x="750593" y="1544676"/>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t>UR community members have institutional access.</a:t>
            </a:r>
          </a:p>
        </p:txBody>
      </p:sp>
      <p:sp>
        <p:nvSpPr>
          <p:cNvPr id="7" name="Rectangle 6">
            <a:extLst>
              <a:ext uri="{FF2B5EF4-FFF2-40B4-BE49-F238E27FC236}">
                <a16:creationId xmlns:a16="http://schemas.microsoft.com/office/drawing/2014/main" id="{E74AA800-AF3C-B42C-A7EB-59B2EDD61D99}"/>
              </a:ext>
            </a:extLst>
          </p:cNvPr>
          <p:cNvSpPr/>
          <p:nvPr/>
        </p:nvSpPr>
        <p:spPr>
          <a:xfrm>
            <a:off x="750592" y="3615152"/>
            <a:ext cx="4280531" cy="1709057"/>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An open project management tool that allows you to collaborate with others on your research. </a:t>
            </a:r>
          </a:p>
        </p:txBody>
      </p:sp>
      <p:sp>
        <p:nvSpPr>
          <p:cNvPr id="5" name="Rectangle 4">
            <a:extLst>
              <a:ext uri="{FF2B5EF4-FFF2-40B4-BE49-F238E27FC236}">
                <a16:creationId xmlns:a16="http://schemas.microsoft.com/office/drawing/2014/main" id="{A374E8A5-70FA-7518-D0A1-AED6A12DB9D1}"/>
              </a:ext>
            </a:extLst>
          </p:cNvPr>
          <p:cNvSpPr/>
          <p:nvPr/>
        </p:nvSpPr>
        <p:spPr>
          <a:xfrm>
            <a:off x="5857459" y="1544676"/>
            <a:ext cx="4530902" cy="1548829"/>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Can store files, data, code and other materials. Every file gets a unique, persistent URL, and it has version control.</a:t>
            </a:r>
          </a:p>
        </p:txBody>
      </p:sp>
      <p:sp>
        <p:nvSpPr>
          <p:cNvPr id="6" name="Rectangle 5">
            <a:extLst>
              <a:ext uri="{FF2B5EF4-FFF2-40B4-BE49-F238E27FC236}">
                <a16:creationId xmlns:a16="http://schemas.microsoft.com/office/drawing/2014/main" id="{1ADD326C-D1A9-4FE7-311E-BAFB67A400F1}"/>
              </a:ext>
            </a:extLst>
          </p:cNvPr>
          <p:cNvSpPr/>
          <p:nvPr/>
        </p:nvSpPr>
        <p:spPr>
          <a:xfrm>
            <a:off x="5922772" y="3615152"/>
            <a:ext cx="4454702" cy="17056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Can share all your research outputs. Submit preregistrations and registrations to the OSF Registry. Share papers in OSF Preprints. </a:t>
            </a:r>
          </a:p>
        </p:txBody>
      </p:sp>
      <p:sp>
        <p:nvSpPr>
          <p:cNvPr id="8" name="TextBox 7">
            <a:extLst>
              <a:ext uri="{FF2B5EF4-FFF2-40B4-BE49-F238E27FC236}">
                <a16:creationId xmlns:a16="http://schemas.microsoft.com/office/drawing/2014/main" id="{C15F9149-CAF7-48E1-98A4-0A7D2E67D856}"/>
              </a:ext>
            </a:extLst>
          </p:cNvPr>
          <p:cNvSpPr txBox="1"/>
          <p:nvPr/>
        </p:nvSpPr>
        <p:spPr>
          <a:xfrm>
            <a:off x="752775" y="5810403"/>
            <a:ext cx="6543744" cy="707886"/>
          </a:xfrm>
          <a:prstGeom prst="rect">
            <a:avLst/>
          </a:prstGeom>
          <a:noFill/>
          <a:ln w="38100">
            <a:solidFill>
              <a:schemeClr val="tx1"/>
            </a:solidFill>
          </a:ln>
        </p:spPr>
        <p:txBody>
          <a:bodyPr wrap="square" lIns="91440" tIns="45720" rIns="91440" bIns="45720" rtlCol="0" anchor="t">
            <a:spAutoFit/>
          </a:bodyPr>
          <a:lstStyle/>
          <a:p>
            <a:pPr algn="ctr"/>
            <a:r>
              <a:rPr lang="en-US" sz="2000" dirty="0">
                <a:cs typeface="Calibri"/>
              </a:rPr>
              <a:t>Travel to </a:t>
            </a:r>
            <a:r>
              <a:rPr lang="en-US" sz="2000" dirty="0">
                <a:ea typeface="+mn-lt"/>
                <a:cs typeface="+mn-lt"/>
                <a:hlinkClick r:id="rId3"/>
              </a:rPr>
              <a:t>https://osf.io/institutions/rochester</a:t>
            </a:r>
            <a:r>
              <a:rPr lang="en-US" sz="2000" dirty="0">
                <a:ea typeface="+mn-lt"/>
                <a:cs typeface="+mn-lt"/>
              </a:rPr>
              <a:t> </a:t>
            </a:r>
          </a:p>
          <a:p>
            <a:pPr algn="ctr"/>
            <a:r>
              <a:rPr lang="en-US" sz="2000">
                <a:ea typeface="+mn-lt"/>
                <a:cs typeface="+mn-lt"/>
              </a:rPr>
              <a:t>Learn More: </a:t>
            </a:r>
            <a:r>
              <a:rPr lang="en-US" sz="2000" dirty="0">
                <a:ea typeface="+mn-lt"/>
                <a:cs typeface="+mn-lt"/>
                <a:hlinkClick r:id="rId4"/>
              </a:rPr>
              <a:t>https://libguides.lib.rochester.edu/osf</a:t>
            </a:r>
            <a:endParaRPr lang="en-US" sz="2000">
              <a:ea typeface="+mn-lt"/>
              <a:cs typeface="+mn-lt"/>
            </a:endParaRPr>
          </a:p>
        </p:txBody>
      </p:sp>
      <p:sp>
        <p:nvSpPr>
          <p:cNvPr id="2" name="Title 1">
            <a:extLst>
              <a:ext uri="{FF2B5EF4-FFF2-40B4-BE49-F238E27FC236}">
                <a16:creationId xmlns:a16="http://schemas.microsoft.com/office/drawing/2014/main" id="{5C3FFB3A-5952-5FC6-46B5-16A00C036983}"/>
              </a:ext>
              <a:ext uri="{C183D7F6-B498-43B3-948B-1728B52AA6E4}">
                <adec:decorative xmlns:adec="http://schemas.microsoft.com/office/drawing/2017/decorative" val="1"/>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OSF</a:t>
            </a:r>
          </a:p>
        </p:txBody>
      </p:sp>
    </p:spTree>
    <p:extLst>
      <p:ext uri="{BB962C8B-B14F-4D97-AF65-F5344CB8AC3E}">
        <p14:creationId xmlns:p14="http://schemas.microsoft.com/office/powerpoint/2010/main" val="311747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46764-5F24-A23C-7D0E-D464BE30A35C}"/>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Protocols.io</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571500" y="1745592"/>
            <a:ext cx="11049000" cy="3366815"/>
          </a:xfrm>
        </p:spPr>
        <p:txBody>
          <a:bodyPr/>
          <a:lstStyle/>
          <a:p>
            <a:pPr>
              <a:buFont typeface="Arial" panose="020B0604020202020204" pitchFamily="34" charset="0"/>
              <a:buChar char="•"/>
            </a:pPr>
            <a:r>
              <a:rPr lang="en-US" sz="2800" dirty="0"/>
              <a:t>University of Rochester has </a:t>
            </a:r>
            <a:r>
              <a:rPr lang="en-US" sz="2800" b="1" dirty="0"/>
              <a:t>institutional access. [Free]</a:t>
            </a:r>
          </a:p>
          <a:p>
            <a:pPr>
              <a:buFont typeface="Arial" panose="020B0604020202020204" pitchFamily="34" charset="0"/>
              <a:buChar char="•"/>
            </a:pPr>
            <a:r>
              <a:rPr lang="en-US" sz="2800" dirty="0"/>
              <a:t>A </a:t>
            </a:r>
            <a:r>
              <a:rPr lang="en-US" sz="2800" b="1" dirty="0"/>
              <a:t>secure platform </a:t>
            </a:r>
            <a:r>
              <a:rPr lang="en-US" sz="2800" dirty="0"/>
              <a:t>where you can share methodology and protocols.</a:t>
            </a:r>
          </a:p>
          <a:p>
            <a:pPr>
              <a:buFont typeface="Arial" panose="020B0604020202020204" pitchFamily="34" charset="0"/>
              <a:buChar char="•"/>
            </a:pPr>
            <a:r>
              <a:rPr lang="en-US" sz="2800" b="1" dirty="0"/>
              <a:t>Version control </a:t>
            </a:r>
            <a:r>
              <a:rPr lang="en-US" sz="2800" dirty="0"/>
              <a:t>is built into the platform.</a:t>
            </a:r>
          </a:p>
          <a:p>
            <a:pPr>
              <a:buFont typeface="Arial" panose="020B0604020202020204" pitchFamily="34" charset="0"/>
              <a:buChar char="•"/>
            </a:pPr>
            <a:r>
              <a:rPr lang="en-US" sz="2800" dirty="0"/>
              <a:t>Allows for </a:t>
            </a:r>
            <a:r>
              <a:rPr lang="en-US" sz="2800" b="1" dirty="0"/>
              <a:t>private &amp; secure collaboration </a:t>
            </a:r>
            <a:r>
              <a:rPr lang="en-US" sz="2800" dirty="0"/>
              <a:t>with HIPAA compliance, audit trail, approval/signature, 2-factor authentication, encryption, VPC, and more.</a:t>
            </a:r>
          </a:p>
          <a:p>
            <a:pPr>
              <a:buFont typeface="Arial" panose="020B0604020202020204" pitchFamily="34" charset="0"/>
              <a:buChar char="•"/>
            </a:pPr>
            <a:r>
              <a:rPr lang="en-US" sz="2800" dirty="0"/>
              <a:t>Can </a:t>
            </a:r>
            <a:r>
              <a:rPr lang="en-US" sz="2800" b="1" dirty="0"/>
              <a:t>share publicly, and link to </a:t>
            </a:r>
            <a:r>
              <a:rPr lang="en-US" sz="2800" dirty="0"/>
              <a:t>in your publications and your readme.</a:t>
            </a:r>
          </a:p>
          <a:p>
            <a:pPr>
              <a:buFont typeface="Arial" panose="020B0604020202020204" pitchFamily="34" charset="0"/>
              <a:buChar char="•"/>
            </a:pPr>
            <a:r>
              <a:rPr lang="en-US" sz="2800" dirty="0"/>
              <a:t>Increases </a:t>
            </a:r>
            <a:r>
              <a:rPr lang="en-US" sz="2800" b="1" dirty="0"/>
              <a:t>reproducibility</a:t>
            </a:r>
            <a:r>
              <a:rPr lang="en-US" sz="2800" dirty="0"/>
              <a:t> of your research!</a:t>
            </a:r>
          </a:p>
          <a:p>
            <a:endParaRPr lang="en-US" sz="3600" dirty="0"/>
          </a:p>
        </p:txBody>
      </p:sp>
      <p:pic>
        <p:nvPicPr>
          <p:cNvPr id="5" name="Picture 2">
            <a:extLst>
              <a:ext uri="{FF2B5EF4-FFF2-40B4-BE49-F238E27FC236}">
                <a16:creationId xmlns:a16="http://schemas.microsoft.com/office/drawing/2014/main" id="{CF50F4B6-A519-8D1E-2267-35A7D7584ED9}"/>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0104" y="474122"/>
            <a:ext cx="5534025" cy="82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94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EDF9-744B-4952-CD1D-DBD6C2DC5E06}"/>
              </a:ext>
            </a:extLst>
          </p:cNvPr>
          <p:cNvSpPr>
            <a:spLocks noGrp="1"/>
          </p:cNvSpPr>
          <p:nvPr>
            <p:ph type="title"/>
          </p:nvPr>
        </p:nvSpPr>
        <p:spPr>
          <a:xfrm>
            <a:off x="958583" y="193537"/>
            <a:ext cx="9779183" cy="559438"/>
          </a:xfrm>
        </p:spPr>
        <p:txBody>
          <a:bodyPr/>
          <a:lstStyle/>
          <a:p>
            <a:r>
              <a:rPr lang="en-US" dirty="0"/>
              <a:t>NIH Resources</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381000" y="1144000"/>
            <a:ext cx="11049000" cy="3366815"/>
          </a:xfrm>
        </p:spPr>
        <p:txBody>
          <a:bodyPr/>
          <a:lstStyle/>
          <a:p>
            <a:pPr marL="285750" indent="-285750">
              <a:buFont typeface="Arial" panose="020B0604020202020204" pitchFamily="34" charset="0"/>
              <a:buChar char="•"/>
            </a:pPr>
            <a:r>
              <a:rPr lang="en-US" sz="2400" b="0" i="0" dirty="0">
                <a:effectLst/>
                <a:latin typeface="Arial" panose="020B0604020202020204" pitchFamily="34" charset="0"/>
                <a:hlinkClick r:id="rId2"/>
              </a:rPr>
              <a:t>Link to the Policy &amp; Instructions on How to Write It</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Lato" panose="020F0502020204030203" pitchFamily="34" charset="0"/>
                <a:hlinkClick r:id="rId3"/>
              </a:rPr>
              <a:t>T</a:t>
            </a:r>
            <a:r>
              <a:rPr lang="en-US" sz="2400" b="0" i="0" dirty="0">
                <a:effectLst/>
                <a:latin typeface="Arial" panose="020B0604020202020204" pitchFamily="34" charset="0"/>
                <a:hlinkClick r:id="rId3"/>
              </a:rPr>
              <a:t>hat Constitutes as Research that Needs to Be Shared Under the NIH Policy</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hlinkClick r:id="rId4"/>
              </a:rPr>
              <a:t>Domain-Specific Data Repositories </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5"/>
              </a:rPr>
              <a:t>Draft of a Template Supplied by NIH</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6"/>
              </a:rPr>
              <a:t>Format, including citations, file names, file sizes font, hyperlinks, page limits,</a:t>
            </a:r>
            <a:br>
              <a:rPr lang="en-US" sz="2400" b="0" i="0" dirty="0">
                <a:effectLst/>
                <a:latin typeface="Lato" panose="020F0502020204030203" pitchFamily="34" charset="0"/>
                <a:hlinkClick r:id="rId6"/>
              </a:rPr>
            </a:br>
            <a:r>
              <a:rPr lang="en-US" sz="2400" b="0" i="0" dirty="0">
                <a:effectLst/>
                <a:latin typeface="Arial" panose="020B0604020202020204" pitchFamily="34" charset="0"/>
                <a:hlinkClick r:id="rId6"/>
              </a:rPr>
              <a:t>etc. </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2"/>
              </a:rPr>
              <a:t>6 main elements to include</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7"/>
              </a:rPr>
              <a:t>Budgeting for Data Management and Sharing</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8"/>
              </a:rPr>
              <a:t>Submitting Human Genomic Data</a:t>
            </a:r>
            <a:endParaRPr lang="en-US" sz="2400" dirty="0">
              <a:latin typeface="Lato" panose="020F0502020204030203"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9"/>
              </a:rPr>
              <a:t>NIH FAQ, including information on human data, and when data should or should not be shared</a:t>
            </a:r>
            <a:endParaRPr lang="en-US" sz="3600" dirty="0"/>
          </a:p>
        </p:txBody>
      </p:sp>
    </p:spTree>
    <p:extLst>
      <p:ext uri="{BB962C8B-B14F-4D97-AF65-F5344CB8AC3E}">
        <p14:creationId xmlns:p14="http://schemas.microsoft.com/office/powerpoint/2010/main" val="30960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2CBAC-9751-D53C-3E56-A19B6DE3D136}"/>
              </a:ext>
            </a:extLst>
          </p:cNvPr>
          <p:cNvSpPr>
            <a:spLocks noGrp="1"/>
          </p:cNvSpPr>
          <p:nvPr>
            <p:ph type="title"/>
          </p:nvPr>
        </p:nvSpPr>
        <p:spPr>
          <a:xfrm>
            <a:off x="5644763" y="418249"/>
            <a:ext cx="5470435" cy="1325563"/>
          </a:xfrm>
        </p:spPr>
        <p:txBody>
          <a:bodyPr vert="horz" lIns="91440" tIns="45720" rIns="91440" bIns="45720" rtlCol="0" anchor="b">
            <a:normAutofit/>
          </a:bodyPr>
          <a:lstStyle/>
          <a:p>
            <a:pPr algn="ctr"/>
            <a:r>
              <a:rPr lang="en-US" sz="4000" b="1" dirty="0"/>
              <a:t>Reach out to</a:t>
            </a:r>
            <a:br>
              <a:rPr lang="en-US" sz="4000" b="1" dirty="0"/>
            </a:br>
            <a:r>
              <a:rPr lang="en-US" sz="4000" b="1" dirty="0"/>
              <a:t>Data Services</a:t>
            </a:r>
            <a:endParaRPr lang="en-US" sz="6000" dirty="0"/>
          </a:p>
        </p:txBody>
      </p:sp>
      <p:pic>
        <p:nvPicPr>
          <p:cNvPr id="5" name="Picture 4">
            <a:extLst>
              <a:ext uri="{FF2B5EF4-FFF2-40B4-BE49-F238E27FC236}">
                <a16:creationId xmlns:a16="http://schemas.microsoft.com/office/drawing/2014/main" id="{E0038432-6BCF-BBCC-8687-95AF8070DAD1}"/>
              </a:ext>
              <a:ext uri="{C183D7F6-B498-43B3-948B-1728B52AA6E4}">
                <adec:decorative xmlns:adec="http://schemas.microsoft.com/office/drawing/2017/decorative" val="1"/>
              </a:ext>
            </a:extLst>
          </p:cNvPr>
          <p:cNvPicPr>
            <a:picLocks noChangeAspect="1"/>
          </p:cNvPicPr>
          <p:nvPr/>
        </p:nvPicPr>
        <p:blipFill rotWithShape="1">
          <a:blip r:embed="rId3"/>
          <a:srcRect r="33249" b="-1"/>
          <a:stretch/>
        </p:blipFill>
        <p:spPr>
          <a:xfrm>
            <a:off x="631840" y="598720"/>
            <a:ext cx="5178249" cy="5178249"/>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p:spPr>
      </p:pic>
      <p:sp>
        <p:nvSpPr>
          <p:cNvPr id="6" name="TextBox 5">
            <a:extLst>
              <a:ext uri="{FF2B5EF4-FFF2-40B4-BE49-F238E27FC236}">
                <a16:creationId xmlns:a16="http://schemas.microsoft.com/office/drawing/2014/main" id="{B470EB0B-C3EC-521D-295B-92D30E25AB10}"/>
              </a:ext>
            </a:extLst>
          </p:cNvPr>
          <p:cNvSpPr txBox="1"/>
          <p:nvPr/>
        </p:nvSpPr>
        <p:spPr>
          <a:xfrm>
            <a:off x="5823820" y="1720840"/>
            <a:ext cx="6205786" cy="3416320"/>
          </a:xfrm>
          <a:prstGeom prst="rect">
            <a:avLst/>
          </a:prstGeom>
          <a:noFill/>
        </p:spPr>
        <p:txBody>
          <a:bodyPr wrap="square" lIns="91440" tIns="45720" rIns="91440" bIns="45720" rtlCol="0" anchor="t">
            <a:spAutoFit/>
          </a:bodyPr>
          <a:lstStyle/>
          <a:p>
            <a:r>
              <a:rPr lang="en-US" sz="2400" dirty="0"/>
              <a:t>We can:</a:t>
            </a:r>
          </a:p>
          <a:p>
            <a:pPr marL="285750" indent="-285750">
              <a:buFont typeface="Arial" panose="020B0604020202020204" pitchFamily="34" charset="0"/>
              <a:buChar char="•"/>
            </a:pPr>
            <a:r>
              <a:rPr lang="en-US" sz="2400" dirty="0"/>
              <a:t>Answer any questions you have via email or 1-on-1 consultations</a:t>
            </a:r>
            <a:endParaRPr lang="en-US" sz="2400" dirty="0">
              <a:cs typeface="Calibri"/>
            </a:endParaRPr>
          </a:p>
          <a:p>
            <a:pPr marL="285750" indent="-285750">
              <a:buFont typeface="Arial" panose="020B0604020202020204" pitchFamily="34" charset="0"/>
              <a:buChar char="•"/>
            </a:pPr>
            <a:r>
              <a:rPr lang="en-US" sz="2400" dirty="0"/>
              <a:t>Help you choose a repository</a:t>
            </a:r>
            <a:endParaRPr lang="en-US" dirty="0"/>
          </a:p>
          <a:p>
            <a:pPr marL="285750" indent="-285750">
              <a:buFont typeface="Arial" panose="020B0604020202020204" pitchFamily="34" charset="0"/>
              <a:buChar char="•"/>
            </a:pPr>
            <a:r>
              <a:rPr lang="en-US" sz="2400" dirty="0"/>
              <a:t>Help you prepare your data to be shared</a:t>
            </a:r>
            <a:endParaRPr lang="en-US" sz="2400" dirty="0">
              <a:cs typeface="Calibri"/>
            </a:endParaRPr>
          </a:p>
          <a:p>
            <a:pPr marL="285750" indent="-285750">
              <a:buFont typeface="Arial" panose="020B0604020202020204" pitchFamily="34" charset="0"/>
              <a:buChar char="•"/>
            </a:pPr>
            <a:r>
              <a:rPr lang="en-US" sz="2400" dirty="0"/>
              <a:t>Help you use URRR</a:t>
            </a:r>
            <a:endParaRPr lang="en-US" sz="2400" dirty="0">
              <a:cs typeface="Calibri"/>
            </a:endParaRPr>
          </a:p>
          <a:p>
            <a:pPr marL="285750" indent="-285750">
              <a:buFont typeface="Arial" panose="020B0604020202020204" pitchFamily="34" charset="0"/>
              <a:buChar char="•"/>
            </a:pPr>
            <a:r>
              <a:rPr lang="en-US" sz="2400" dirty="0">
                <a:cs typeface="Calibri"/>
              </a:rPr>
              <a:t>Help you use other data software and tools</a:t>
            </a:r>
          </a:p>
          <a:p>
            <a:pPr marL="285750" indent="-285750">
              <a:buFont typeface="Arial" panose="020B0604020202020204" pitchFamily="34" charset="0"/>
              <a:buChar char="•"/>
            </a:pPr>
            <a:r>
              <a:rPr lang="en-US" sz="2400" dirty="0">
                <a:cs typeface="Calibri"/>
              </a:rPr>
              <a:t>Review your data management and sharing plan or your dataset</a:t>
            </a:r>
          </a:p>
        </p:txBody>
      </p:sp>
      <p:sp>
        <p:nvSpPr>
          <p:cNvPr id="7" name="TextBox 6">
            <a:extLst>
              <a:ext uri="{FF2B5EF4-FFF2-40B4-BE49-F238E27FC236}">
                <a16:creationId xmlns:a16="http://schemas.microsoft.com/office/drawing/2014/main" id="{D99B53DD-9D22-47CD-D66E-5AD494448A80}"/>
              </a:ext>
            </a:extLst>
          </p:cNvPr>
          <p:cNvSpPr txBox="1"/>
          <p:nvPr/>
        </p:nvSpPr>
        <p:spPr>
          <a:xfrm>
            <a:off x="5644763" y="5425282"/>
            <a:ext cx="6212123" cy="923330"/>
          </a:xfrm>
          <a:prstGeom prst="rect">
            <a:avLst/>
          </a:prstGeom>
          <a:noFill/>
          <a:ln w="28575">
            <a:solidFill>
              <a:schemeClr val="tx1"/>
            </a:solidFill>
          </a:ln>
        </p:spPr>
        <p:txBody>
          <a:bodyPr wrap="square" lIns="91440" tIns="45720" rIns="91440" bIns="45720" rtlCol="0" anchor="t">
            <a:spAutoFit/>
          </a:bodyPr>
          <a:lstStyle/>
          <a:p>
            <a:r>
              <a:rPr lang="en-US" dirty="0"/>
              <a:t>Visit our webpage to learn more about our services and our contact information: </a:t>
            </a:r>
            <a:r>
              <a:rPr lang="en-US" dirty="0">
                <a:ea typeface="+mn-lt"/>
                <a:cs typeface="+mn-lt"/>
              </a:rPr>
              <a:t> </a:t>
            </a:r>
            <a:r>
              <a:rPr lang="en-US" dirty="0">
                <a:ea typeface="+mn-lt"/>
                <a:cs typeface="+mn-lt"/>
                <a:hlinkClick r:id="rId4"/>
              </a:rPr>
              <a:t>https://www.library.rochester.edu/services/data-management-and-sharing</a:t>
            </a:r>
            <a:r>
              <a:rPr lang="en-US" dirty="0">
                <a:ea typeface="+mn-lt"/>
                <a:cs typeface="+mn-lt"/>
              </a:rPr>
              <a:t> </a:t>
            </a:r>
          </a:p>
        </p:txBody>
      </p:sp>
    </p:spTree>
    <p:extLst>
      <p:ext uri="{BB962C8B-B14F-4D97-AF65-F5344CB8AC3E}">
        <p14:creationId xmlns:p14="http://schemas.microsoft.com/office/powerpoint/2010/main" val="3503485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C6BE46-5DA1-3440-0B70-AD40FF194A0A}"/>
              </a:ext>
            </a:extLst>
          </p:cNvPr>
          <p:cNvSpPr>
            <a:spLocks noGrp="1"/>
          </p:cNvSpPr>
          <p:nvPr>
            <p:ph type="sldNum" sz="quarter" idx="4"/>
          </p:nvPr>
        </p:nvSpPr>
        <p:spPr/>
        <p:txBody>
          <a:bodyPr/>
          <a:lstStyle/>
          <a:p>
            <a:fld id="{3467E7BF-4280-A942-9EA8-E29937B95BD5}" type="slidenum">
              <a:rPr lang="en-US" smtClean="0"/>
              <a:t>59</a:t>
            </a:fld>
            <a:endParaRPr lang="en-US"/>
          </a:p>
        </p:txBody>
      </p:sp>
      <p:sp>
        <p:nvSpPr>
          <p:cNvPr id="24" name="Title 1">
            <a:extLst>
              <a:ext uri="{FF2B5EF4-FFF2-40B4-BE49-F238E27FC236}">
                <a16:creationId xmlns:a16="http://schemas.microsoft.com/office/drawing/2014/main" id="{E243D7C5-617F-688A-0D5B-C77E629CED27}"/>
              </a:ext>
            </a:extLst>
          </p:cNvPr>
          <p:cNvSpPr txBox="1">
            <a:spLocks/>
          </p:cNvSpPr>
          <p:nvPr/>
        </p:nvSpPr>
        <p:spPr>
          <a:xfrm>
            <a:off x="5523726" y="235934"/>
            <a:ext cx="6003658" cy="7611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a:ea typeface="+mj-lt"/>
                <a:cs typeface="+mj-lt"/>
              </a:rPr>
              <a:t>Remember Data Bloom!</a:t>
            </a:r>
            <a:endParaRPr lang="en-US" sz="3200" dirty="0"/>
          </a:p>
        </p:txBody>
      </p:sp>
      <p:sp>
        <p:nvSpPr>
          <p:cNvPr id="9" name="TextBox 8">
            <a:extLst>
              <a:ext uri="{FF2B5EF4-FFF2-40B4-BE49-F238E27FC236}">
                <a16:creationId xmlns:a16="http://schemas.microsoft.com/office/drawing/2014/main" id="{0F8CAB76-439D-63F1-B969-4F39F11E7BB3}"/>
              </a:ext>
            </a:extLst>
          </p:cNvPr>
          <p:cNvSpPr txBox="1"/>
          <p:nvPr/>
        </p:nvSpPr>
        <p:spPr>
          <a:xfrm>
            <a:off x="7027333" y="997185"/>
            <a:ext cx="486362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gn="l">
              <a:buFont typeface="Arial"/>
              <a:buChar char="•"/>
            </a:pPr>
            <a:endParaRPr lang="en-US">
              <a:cs typeface="Calibri" panose="020F0502020204030204"/>
            </a:endParaRPr>
          </a:p>
        </p:txBody>
      </p:sp>
      <p:sp>
        <p:nvSpPr>
          <p:cNvPr id="10" name="TextBox 9">
            <a:extLst>
              <a:ext uri="{FF2B5EF4-FFF2-40B4-BE49-F238E27FC236}">
                <a16:creationId xmlns:a16="http://schemas.microsoft.com/office/drawing/2014/main" id="{F99A1D59-C15D-00F5-B03D-E75F8E57D45F}"/>
              </a:ext>
            </a:extLst>
          </p:cNvPr>
          <p:cNvSpPr txBox="1"/>
          <p:nvPr/>
        </p:nvSpPr>
        <p:spPr>
          <a:xfrm>
            <a:off x="6022389" y="868773"/>
            <a:ext cx="6265330" cy="50353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50000"/>
              </a:lnSpc>
              <a:buFont typeface="Arial"/>
              <a:buChar char="•"/>
            </a:pPr>
            <a:r>
              <a:rPr lang="en-US" dirty="0">
                <a:latin typeface="Calibri"/>
                <a:cs typeface="Calibri" panose="020F0502020204030204"/>
              </a:rPr>
              <a:t>9/18: Accessible and Appealing Visualizations</a:t>
            </a:r>
            <a:endParaRPr lang="en-US" dirty="0">
              <a:latin typeface="Calibri"/>
              <a:ea typeface="Calibri" panose="020F0502020204030204"/>
              <a:cs typeface="Calibri" panose="020F0502020204030204"/>
            </a:endParaRPr>
          </a:p>
          <a:p>
            <a:pPr marL="285750" indent="-285750">
              <a:lnSpc>
                <a:spcPct val="150000"/>
              </a:lnSpc>
              <a:buFont typeface="Arial"/>
              <a:buChar char="•"/>
            </a:pPr>
            <a:r>
              <a:rPr lang="en-US" dirty="0">
                <a:latin typeface="Calibri"/>
                <a:ea typeface="Calibri" panose="020F0502020204030204"/>
                <a:cs typeface="Calibri" panose="020F0502020204030204"/>
              </a:rPr>
              <a:t>9/24: In 3D – XR for Data Visualization</a:t>
            </a:r>
          </a:p>
          <a:p>
            <a:pPr marL="285750" indent="-285750">
              <a:lnSpc>
                <a:spcPct val="150000"/>
              </a:lnSpc>
              <a:buFont typeface="Arial"/>
              <a:buChar char="•"/>
            </a:pPr>
            <a:r>
              <a:rPr lang="en-US" dirty="0">
                <a:latin typeface="Calibri"/>
                <a:ea typeface="Calibri" panose="020F0502020204030204"/>
                <a:cs typeface="Calibri" panose="020F0502020204030204"/>
              </a:rPr>
              <a:t>10/9: Cleaning and Visualization with Excel [Windows]</a:t>
            </a:r>
          </a:p>
          <a:p>
            <a:pPr marL="285750" indent="-285750">
              <a:lnSpc>
                <a:spcPct val="150000"/>
              </a:lnSpc>
              <a:buFont typeface="Arial"/>
              <a:buChar char="•"/>
            </a:pPr>
            <a:r>
              <a:rPr lang="en-US" dirty="0">
                <a:latin typeface="Calibri"/>
                <a:ea typeface="Calibri" panose="020F0502020204030204"/>
                <a:cs typeface="Calibri" panose="020F0502020204030204"/>
              </a:rPr>
              <a:t>10/11: Cleaning and Visualization with Excel [Mac]</a:t>
            </a:r>
          </a:p>
          <a:p>
            <a:pPr marL="285750" indent="-285750">
              <a:lnSpc>
                <a:spcPct val="150000"/>
              </a:lnSpc>
              <a:buFont typeface="Arial"/>
              <a:buChar char="•"/>
            </a:pPr>
            <a:r>
              <a:rPr lang="en-US" dirty="0">
                <a:latin typeface="Calibri"/>
                <a:ea typeface="Calibri" panose="020F0502020204030204"/>
                <a:cs typeface="Calibri" panose="020F0502020204030204"/>
              </a:rPr>
              <a:t>10/23: Data Visualization with R</a:t>
            </a:r>
          </a:p>
          <a:p>
            <a:pPr marL="285750" indent="-285750">
              <a:lnSpc>
                <a:spcPct val="150000"/>
              </a:lnSpc>
              <a:buFont typeface="Arial"/>
              <a:buChar char="•"/>
            </a:pPr>
            <a:r>
              <a:rPr lang="en-US" dirty="0">
                <a:latin typeface="Calibri"/>
                <a:ea typeface="Calibri" panose="020F0502020204030204"/>
                <a:cs typeface="Calibri" panose="020F0502020204030204"/>
              </a:rPr>
              <a:t>10/30: Witch Map is Which? A Spooky GIS Workshop</a:t>
            </a:r>
          </a:p>
          <a:p>
            <a:pPr marL="285750" indent="-285750">
              <a:lnSpc>
                <a:spcPct val="150000"/>
              </a:lnSpc>
              <a:buFont typeface="Arial"/>
              <a:buChar char="•"/>
            </a:pPr>
            <a:r>
              <a:rPr lang="en-US" dirty="0">
                <a:latin typeface="Calibri"/>
                <a:ea typeface="Calibri" panose="020F0502020204030204"/>
                <a:cs typeface="Calibri" panose="020F0502020204030204"/>
              </a:rPr>
              <a:t>11/1: Visualize with Python</a:t>
            </a:r>
          </a:p>
          <a:p>
            <a:pPr marL="285750" indent="-285750">
              <a:lnSpc>
                <a:spcPct val="150000"/>
              </a:lnSpc>
              <a:buFont typeface="Arial"/>
              <a:buChar char="•"/>
            </a:pPr>
            <a:r>
              <a:rPr lang="en-US" dirty="0">
                <a:latin typeface="Calibri"/>
                <a:ea typeface="Calibri" panose="020F0502020204030204"/>
                <a:cs typeface="Calibri" panose="020F0502020204030204"/>
              </a:rPr>
              <a:t>11/7: Public Speaking Skills in Data Presentation</a:t>
            </a:r>
          </a:p>
          <a:p>
            <a:pPr marL="285750" indent="-285750">
              <a:lnSpc>
                <a:spcPct val="150000"/>
              </a:lnSpc>
              <a:buFont typeface="Arial"/>
              <a:buChar char="•"/>
            </a:pPr>
            <a:r>
              <a:rPr lang="en-US" dirty="0">
                <a:latin typeface="Calibri"/>
                <a:ea typeface="Calibri" panose="020F0502020204030204"/>
                <a:cs typeface="Calibri" panose="020F0502020204030204"/>
              </a:rPr>
              <a:t>11/12: Visualizing Data with Special Collections</a:t>
            </a:r>
          </a:p>
          <a:p>
            <a:pPr marL="285750" indent="-285750">
              <a:lnSpc>
                <a:spcPct val="150000"/>
              </a:lnSpc>
              <a:buFont typeface="Arial"/>
              <a:buChar char="•"/>
            </a:pPr>
            <a:r>
              <a:rPr lang="en-US" dirty="0">
                <a:latin typeface="Calibri"/>
                <a:ea typeface="Calibri" panose="020F0502020204030204"/>
                <a:cs typeface="Calibri" panose="020F0502020204030204"/>
              </a:rPr>
              <a:t>11/15: Using PivotTables and </a:t>
            </a:r>
            <a:r>
              <a:rPr lang="en-US" err="1">
                <a:latin typeface="Calibri"/>
                <a:ea typeface="Calibri" panose="020F0502020204030204"/>
                <a:cs typeface="Calibri" panose="020F0502020204030204"/>
              </a:rPr>
              <a:t>PivotCharts</a:t>
            </a:r>
            <a:r>
              <a:rPr lang="en-US" dirty="0">
                <a:latin typeface="Calibri"/>
                <a:ea typeface="Calibri" panose="020F0502020204030204"/>
                <a:cs typeface="Calibri" panose="020F0502020204030204"/>
              </a:rPr>
              <a:t> in Excel [Windows]</a:t>
            </a:r>
          </a:p>
          <a:p>
            <a:pPr marL="285750" indent="-285750">
              <a:lnSpc>
                <a:spcPct val="150000"/>
              </a:lnSpc>
              <a:buFont typeface="Arial"/>
              <a:buChar char="•"/>
            </a:pPr>
            <a:r>
              <a:rPr lang="en-US" dirty="0">
                <a:latin typeface="Calibri"/>
                <a:ea typeface="Calibri" panose="020F0502020204030204"/>
                <a:cs typeface="Calibri" panose="020F0502020204030204"/>
              </a:rPr>
              <a:t>11/18: Using PivotTables and </a:t>
            </a:r>
            <a:r>
              <a:rPr lang="en-US" err="1">
                <a:latin typeface="Calibri"/>
                <a:ea typeface="Calibri" panose="020F0502020204030204"/>
                <a:cs typeface="Calibri" panose="020F0502020204030204"/>
              </a:rPr>
              <a:t>PivotCharts</a:t>
            </a:r>
            <a:r>
              <a:rPr lang="en-US" dirty="0">
                <a:latin typeface="Calibri"/>
                <a:ea typeface="Calibri" panose="020F0502020204030204"/>
                <a:cs typeface="Calibri" panose="020F0502020204030204"/>
              </a:rPr>
              <a:t> in Excel [Mac]</a:t>
            </a:r>
          </a:p>
          <a:p>
            <a:pPr marL="285750" indent="-285750">
              <a:lnSpc>
                <a:spcPct val="150000"/>
              </a:lnSpc>
              <a:buFont typeface="Arial"/>
              <a:buChar char="•"/>
            </a:pPr>
            <a:r>
              <a:rPr lang="en-US" dirty="0">
                <a:latin typeface="Calibri"/>
                <a:ea typeface="Calibri" panose="020F0502020204030204"/>
                <a:cs typeface="Calibri" panose="020F0502020204030204"/>
              </a:rPr>
              <a:t>11/20: Composing Stories with Data and Viz in Tableau</a:t>
            </a:r>
          </a:p>
        </p:txBody>
      </p:sp>
      <p:sp>
        <p:nvSpPr>
          <p:cNvPr id="12" name="Rectangle 11">
            <a:extLst>
              <a:ext uri="{FF2B5EF4-FFF2-40B4-BE49-F238E27FC236}">
                <a16:creationId xmlns:a16="http://schemas.microsoft.com/office/drawing/2014/main" id="{68E29305-69EF-DF7F-7EFD-BAE88BB41D17}"/>
              </a:ext>
            </a:extLst>
          </p:cNvPr>
          <p:cNvSpPr/>
          <p:nvPr/>
        </p:nvSpPr>
        <p:spPr>
          <a:xfrm>
            <a:off x="6020270" y="5904441"/>
            <a:ext cx="6001925" cy="823030"/>
          </a:xfrm>
          <a:prstGeom prst="rect">
            <a:avLst/>
          </a:prstGeom>
          <a:solidFill>
            <a:srgbClr val="002060"/>
          </a:solidFill>
          <a:ln>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cs typeface="Calibri"/>
              </a:rPr>
              <a:t>For more information go to our QR code or to</a:t>
            </a:r>
            <a:r>
              <a:rPr lang="en-US">
                <a:solidFill>
                  <a:schemeClr val="bg1"/>
                </a:solidFill>
                <a:cs typeface="Calibri"/>
              </a:rPr>
              <a:t> </a:t>
            </a:r>
            <a:r>
              <a:rPr lang="en-US">
                <a:solidFill>
                  <a:schemeClr val="bg1"/>
                </a:solidFill>
                <a:latin typeface="Calibri"/>
                <a:cs typeface="Arial"/>
                <a:hlinkClick r:id="rId3">
                  <a:extLst>
                    <a:ext uri="{A12FA001-AC4F-418D-AE19-62706E023703}">
                      <ahyp:hlinkClr xmlns:ahyp="http://schemas.microsoft.com/office/drawing/2018/hyperlinkcolor" val="tx"/>
                    </a:ext>
                  </a:extLst>
                </a:hlinkClick>
              </a:rPr>
              <a:t>https://libguides.lib.rochester.edu/data-bloom</a:t>
            </a:r>
            <a:r>
              <a:rPr lang="en-US">
                <a:solidFill>
                  <a:schemeClr val="bg1"/>
                </a:solidFill>
                <a:latin typeface="Calibri"/>
                <a:cs typeface="Arial"/>
              </a:rPr>
              <a:t> </a:t>
            </a:r>
            <a:endParaRPr lang="en-US">
              <a:solidFill>
                <a:schemeClr val="bg1"/>
              </a:solidFill>
              <a:latin typeface="Calibri"/>
            </a:endParaRPr>
          </a:p>
        </p:txBody>
      </p:sp>
      <p:pic>
        <p:nvPicPr>
          <p:cNvPr id="3" name="Picture 2">
            <a:extLst>
              <a:ext uri="{FF2B5EF4-FFF2-40B4-BE49-F238E27FC236}">
                <a16:creationId xmlns:a16="http://schemas.microsoft.com/office/drawing/2014/main" id="{9A63D5A6-0468-9510-E83C-BE5225FB6025}"/>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66615" y="0"/>
            <a:ext cx="5343670" cy="6858000"/>
          </a:xfrm>
          <a:prstGeom prst="rect">
            <a:avLst/>
          </a:prstGeom>
        </p:spPr>
      </p:pic>
    </p:spTree>
    <p:extLst>
      <p:ext uri="{BB962C8B-B14F-4D97-AF65-F5344CB8AC3E}">
        <p14:creationId xmlns:p14="http://schemas.microsoft.com/office/powerpoint/2010/main" val="3715862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p:txBody>
          <a:bodyPr/>
          <a:lstStyle/>
          <a:p>
            <a:r>
              <a:rPr lang="en-US" dirty="0"/>
              <a:t>DMSP</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Arial" panose="020B0604020202020204" pitchFamily="34" charset="0"/>
              </a:rPr>
              <a:t>A Data Management and Sharing Plan (DMSP) is a document included in applicable NIH </a:t>
            </a:r>
            <a:r>
              <a:rPr lang="en-US" b="0" i="0" dirty="0">
                <a:effectLst/>
                <a:latin typeface="+mj-lt"/>
              </a:rPr>
              <a:t>proposals</a:t>
            </a:r>
            <a:r>
              <a:rPr lang="en-US" b="0" i="0" dirty="0">
                <a:effectLst/>
                <a:latin typeface="Arial" panose="020B0604020202020204" pitchFamily="34" charset="0"/>
              </a:rPr>
              <a:t> that prospectively outlines </a:t>
            </a:r>
            <a:r>
              <a:rPr lang="en-US" b="0" i="0" u="sng" dirty="0">
                <a:effectLst/>
                <a:latin typeface="Arial" panose="020B0604020202020204" pitchFamily="34" charset="0"/>
              </a:rPr>
              <a:t>how a research team intends to manage, preserve, and share the scientific data</a:t>
            </a:r>
            <a:r>
              <a:rPr lang="en-US" b="0" i="0" dirty="0">
                <a:effectLst/>
                <a:latin typeface="Arial" panose="020B0604020202020204" pitchFamily="34" charset="0"/>
              </a:rPr>
              <a:t> associated with the proposed work.</a:t>
            </a:r>
            <a:endParaRPr lang="en-US" dirty="0"/>
          </a:p>
        </p:txBody>
      </p:sp>
    </p:spTree>
    <p:extLst>
      <p:ext uri="{BB962C8B-B14F-4D97-AF65-F5344CB8AC3E}">
        <p14:creationId xmlns:p14="http://schemas.microsoft.com/office/powerpoint/2010/main" val="1813922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Grp="1"/>
          </p:cNvSpPr>
          <p:nvPr>
            <p:ph type="title"/>
          </p:nvPr>
        </p:nvSpPr>
        <p:spPr>
          <a:xfrm>
            <a:off x="1167492" y="381000"/>
            <a:ext cx="9779183" cy="4922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780"/>
              </a:lnSpc>
              <a:spcBef>
                <a:spcPts val="0"/>
              </a:spcBef>
              <a:defRPr/>
            </a:pPr>
            <a:r>
              <a:rPr lang="en-US" sz="4000" b="1" dirty="0">
                <a:solidFill>
                  <a:srgbClr val="000000"/>
                </a:solidFill>
                <a:latin typeface="+mj-lt"/>
                <a:cs typeface="Calibri"/>
              </a:rPr>
              <a:t>Please fill out our survey! </a:t>
            </a:r>
            <a:endParaRPr kumimoji="0" lang="en-US" sz="4000" b="1" i="0" u="none" strike="noStrike" kern="1200" cap="none" spc="0" normalizeH="0" baseline="0" noProof="0" dirty="0">
              <a:ln>
                <a:noFill/>
              </a:ln>
              <a:solidFill>
                <a:srgbClr val="000000"/>
              </a:solidFill>
              <a:effectLst/>
              <a:uLnTx/>
              <a:uFillTx/>
              <a:latin typeface="+mj-lt"/>
              <a:cs typeface="Calibri"/>
            </a:endParaRPr>
          </a:p>
        </p:txBody>
      </p:sp>
      <p:pic>
        <p:nvPicPr>
          <p:cNvPr id="12" name="Graphic 11">
            <a:extLst>
              <a:ext uri="{FF2B5EF4-FFF2-40B4-BE49-F238E27FC236}">
                <a16:creationId xmlns:a16="http://schemas.microsoft.com/office/drawing/2014/main" id="{6244AED3-6DB2-493A-5391-504D84F24DA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69229" y="3894222"/>
            <a:ext cx="2008150" cy="2008150"/>
          </a:xfrm>
          <a:prstGeom prst="rect">
            <a:avLst/>
          </a:prstGeom>
        </p:spPr>
      </p:pic>
      <p:sp>
        <p:nvSpPr>
          <p:cNvPr id="4" name="TextBox 3">
            <a:extLst>
              <a:ext uri="{FF2B5EF4-FFF2-40B4-BE49-F238E27FC236}">
                <a16:creationId xmlns:a16="http://schemas.microsoft.com/office/drawing/2014/main" id="{3990E89A-E84B-1441-A4FC-0805D5563034}"/>
              </a:ext>
            </a:extLst>
          </p:cNvPr>
          <p:cNvSpPr txBox="1"/>
          <p:nvPr/>
        </p:nvSpPr>
        <p:spPr>
          <a:xfrm>
            <a:off x="3641265" y="998996"/>
            <a:ext cx="4582160" cy="369332"/>
          </a:xfrm>
          <a:prstGeom prst="rect">
            <a:avLst/>
          </a:prstGeom>
          <a:noFill/>
        </p:spPr>
        <p:txBody>
          <a:bodyPr wrap="square" rtlCol="0">
            <a:spAutoFit/>
          </a:bodyPr>
          <a:lstStyle/>
          <a:p>
            <a:pPr algn="ctr"/>
            <a:r>
              <a:rPr lang="en-US" sz="1800" b="1" dirty="0">
                <a:solidFill>
                  <a:srgbClr val="000000"/>
                </a:solidFill>
                <a:latin typeface="+mj-lt"/>
                <a:cs typeface="Calibri"/>
              </a:rPr>
              <a:t>It will take only a few minutes.</a:t>
            </a:r>
            <a:endParaRPr lang="en-US" dirty="0"/>
          </a:p>
        </p:txBody>
      </p:sp>
      <p:sp>
        <p:nvSpPr>
          <p:cNvPr id="13" name="Speech Bubble: Rectangle with Corners Rounded 12">
            <a:extLst>
              <a:ext uri="{FF2B5EF4-FFF2-40B4-BE49-F238E27FC236}">
                <a16:creationId xmlns:a16="http://schemas.microsoft.com/office/drawing/2014/main" id="{7B731DB7-BCC9-A62B-DDC8-B70656F9D87F}"/>
              </a:ext>
            </a:extLst>
          </p:cNvPr>
          <p:cNvSpPr/>
          <p:nvPr/>
        </p:nvSpPr>
        <p:spPr>
          <a:xfrm flipH="1">
            <a:off x="7448365" y="3087673"/>
            <a:ext cx="2423604" cy="147553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Thank you very much!</a:t>
            </a:r>
          </a:p>
        </p:txBody>
      </p:sp>
      <p:pic>
        <p:nvPicPr>
          <p:cNvPr id="3" name="Picture 2">
            <a:extLst>
              <a:ext uri="{FF2B5EF4-FFF2-40B4-BE49-F238E27FC236}">
                <a16:creationId xmlns:a16="http://schemas.microsoft.com/office/drawing/2014/main" id="{12353E68-47D7-8754-0228-B7A6A7EA8E6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585798" y="1914592"/>
            <a:ext cx="3663096" cy="3689638"/>
          </a:xfrm>
          <a:prstGeom prst="rect">
            <a:avLst/>
          </a:prstGeom>
        </p:spPr>
      </p:pic>
      <p:sp>
        <p:nvSpPr>
          <p:cNvPr id="7" name="TextBox 6">
            <a:extLst>
              <a:ext uri="{FF2B5EF4-FFF2-40B4-BE49-F238E27FC236}">
                <a16:creationId xmlns:a16="http://schemas.microsoft.com/office/drawing/2014/main" id="{83DF2460-DFD9-F7E6-9273-23C49CE73489}"/>
              </a:ext>
            </a:extLst>
          </p:cNvPr>
          <p:cNvSpPr txBox="1"/>
          <p:nvPr/>
        </p:nvSpPr>
        <p:spPr>
          <a:xfrm>
            <a:off x="181841" y="5919661"/>
            <a:ext cx="7097734" cy="461665"/>
          </a:xfrm>
          <a:prstGeom prst="rect">
            <a:avLst/>
          </a:prstGeom>
          <a:noFill/>
        </p:spPr>
        <p:txBody>
          <a:bodyPr wrap="square">
            <a:spAutoFit/>
          </a:bodyPr>
          <a:lstStyle/>
          <a:p>
            <a:r>
              <a:rPr lang="en-US" sz="2400" dirty="0">
                <a:hlinkClick r:id="rId5"/>
              </a:rPr>
              <a:t>https://rochester.libwizard.com/f/NIHDMSP_Survey</a:t>
            </a:r>
            <a:r>
              <a:rPr lang="en-US" sz="2400" dirty="0"/>
              <a:t> </a:t>
            </a:r>
          </a:p>
        </p:txBody>
      </p:sp>
    </p:spTree>
    <p:extLst>
      <p:ext uri="{BB962C8B-B14F-4D97-AF65-F5344CB8AC3E}">
        <p14:creationId xmlns:p14="http://schemas.microsoft.com/office/powerpoint/2010/main" val="86265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873880" y="2091246"/>
            <a:ext cx="6245912" cy="1642554"/>
          </a:xfrm>
        </p:spPr>
        <p:txBody>
          <a:bodyPr/>
          <a:lstStyle/>
          <a:p>
            <a:r>
              <a:rPr lang="en-US" dirty="0"/>
              <a:t>Q&amp;A</a:t>
            </a:r>
          </a:p>
        </p:txBody>
      </p:sp>
    </p:spTree>
    <p:extLst>
      <p:ext uri="{BB962C8B-B14F-4D97-AF65-F5344CB8AC3E}">
        <p14:creationId xmlns:p14="http://schemas.microsoft.com/office/powerpoint/2010/main" val="135874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DE2F68-3DEC-C18E-3C4E-FCFC0A587B5E}"/>
              </a:ext>
              <a:ext uri="{C183D7F6-B498-43B3-948B-1728B52AA6E4}">
                <adec:decorative xmlns:adec="http://schemas.microsoft.com/office/drawing/2017/decorative" val="1"/>
              </a:ext>
            </a:extLst>
          </p:cNvPr>
          <p:cNvPicPr>
            <a:picLocks noChangeAspect="1"/>
          </p:cNvPicPr>
          <p:nvPr/>
        </p:nvPicPr>
        <p:blipFill rotWithShape="1">
          <a:blip r:embed="rId3">
            <a:alphaModFix/>
          </a:blip>
          <a:srcRect t="15730"/>
          <a:stretch/>
        </p:blipFill>
        <p:spPr>
          <a:xfrm>
            <a:off x="0" y="-20015"/>
            <a:ext cx="12191980" cy="6857990"/>
          </a:xfrm>
          <a:prstGeom prst="rect">
            <a:avLst/>
          </a:prstGeom>
        </p:spPr>
      </p:pic>
      <p:sp>
        <p:nvSpPr>
          <p:cNvPr id="4" name="Title 3">
            <a:extLst>
              <a:ext uri="{FF2B5EF4-FFF2-40B4-BE49-F238E27FC236}">
                <a16:creationId xmlns:a16="http://schemas.microsoft.com/office/drawing/2014/main" id="{2E9D39CC-A441-F8FF-065A-2BBB19B21356}"/>
              </a:ext>
            </a:extLst>
          </p:cNvPr>
          <p:cNvSpPr>
            <a:spLocks noGrp="1"/>
          </p:cNvSpPr>
          <p:nvPr>
            <p:ph type="title" idx="4294967295"/>
          </p:nvPr>
        </p:nvSpPr>
        <p:spPr>
          <a:xfrm>
            <a:off x="-20" y="5135766"/>
            <a:ext cx="12192000" cy="1722234"/>
          </a:xfrm>
          <a:prstGeom prst="rect">
            <a:avLst/>
          </a:prstGeom>
          <a:solidFill>
            <a:schemeClr val="dk1"/>
          </a:solidFill>
          <a:ln w="12700" cap="flat" cmpd="sng" algn="ctr">
            <a:solidFill>
              <a:schemeClr val="dk1">
                <a:shade val="50000"/>
              </a:schemeClr>
            </a:solidFill>
            <a:prstDash val="solid"/>
            <a:miter lim="800000"/>
          </a:ln>
          <a:effectLst/>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00000"/>
              </a:lnSpc>
              <a:spcBef>
                <a:spcPts val="0"/>
              </a:spcBef>
              <a:defRPr/>
            </a:pPr>
            <a:r>
              <a:rPr lang="en-US" sz="3600" dirty="0">
                <a:solidFill>
                  <a:schemeClr val="bg1"/>
                </a:solidFill>
                <a:ea typeface="+mn-lt"/>
                <a:cs typeface="+mn-lt"/>
              </a:rPr>
              <a:t>Thank you for coming! </a:t>
            </a:r>
            <a:br>
              <a:rPr lang="en-US" sz="3600" dirty="0">
                <a:solidFill>
                  <a:schemeClr val="bg1"/>
                </a:solidFill>
                <a:ea typeface="+mn-lt"/>
                <a:cs typeface="+mn-lt"/>
              </a:rPr>
            </a:br>
            <a:r>
              <a:rPr lang="en-US" sz="3600" dirty="0">
                <a:solidFill>
                  <a:schemeClr val="bg1"/>
                </a:solidFill>
                <a:ea typeface="+mn-lt"/>
                <a:cs typeface="+mn-lt"/>
              </a:rPr>
              <a:t>Please contact us if you have any questions.</a:t>
            </a:r>
          </a:p>
        </p:txBody>
      </p:sp>
      <p:sp>
        <p:nvSpPr>
          <p:cNvPr id="3" name="Subtitle 2">
            <a:extLst>
              <a:ext uri="{FF2B5EF4-FFF2-40B4-BE49-F238E27FC236}">
                <a16:creationId xmlns:a16="http://schemas.microsoft.com/office/drawing/2014/main" id="{E760BF93-EDA3-D943-9E91-758E94E4208B}"/>
              </a:ext>
            </a:extLst>
          </p:cNvPr>
          <p:cNvSpPr>
            <a:spLocks noGrp="1"/>
          </p:cNvSpPr>
          <p:nvPr>
            <p:ph type="subTitle" idx="1"/>
          </p:nvPr>
        </p:nvSpPr>
        <p:spPr>
          <a:xfrm>
            <a:off x="7630160" y="254635"/>
            <a:ext cx="4561840" cy="2031365"/>
          </a:xfrm>
        </p:spPr>
        <p:txBody>
          <a:bodyPr vert="horz" lIns="91440" tIns="45720" rIns="91440" bIns="45720" rtlCol="0" anchor="ctr">
            <a:normAutofit lnSpcReduction="10000"/>
          </a:bodyPr>
          <a:lstStyle/>
          <a:p>
            <a:r>
              <a:rPr lang="en-US" sz="1800" b="1" dirty="0">
                <a:solidFill>
                  <a:schemeClr val="bg1"/>
                </a:solidFill>
                <a:ea typeface="+mn-lt"/>
                <a:cs typeface="+mn-lt"/>
              </a:rPr>
              <a:t>Heather Owen, Data Librarian</a:t>
            </a:r>
          </a:p>
          <a:p>
            <a:r>
              <a:rPr lang="en-US" sz="1800" b="1" dirty="0">
                <a:solidFill>
                  <a:schemeClr val="bg1"/>
                </a:solidFill>
                <a:ea typeface="+mn-lt"/>
                <a:cs typeface="+mn-lt"/>
                <a:hlinkClick r:id="rId4">
                  <a:extLst>
                    <a:ext uri="{A12FA001-AC4F-418D-AE19-62706E023703}">
                      <ahyp:hlinkClr xmlns:ahyp="http://schemas.microsoft.com/office/drawing/2018/hyperlinkcolor" val="tx"/>
                    </a:ext>
                  </a:extLst>
                </a:hlinkClick>
              </a:rPr>
              <a:t>howen@library.Rochester.edu</a:t>
            </a:r>
            <a:endParaRPr lang="en-US" sz="1800" b="1" dirty="0">
              <a:solidFill>
                <a:schemeClr val="bg1"/>
              </a:solidFill>
              <a:ea typeface="+mn-lt"/>
              <a:cs typeface="+mn-lt"/>
            </a:endParaRPr>
          </a:p>
          <a:p>
            <a:endParaRPr lang="en-US" sz="1800" b="1" dirty="0">
              <a:solidFill>
                <a:schemeClr val="bg1"/>
              </a:solidFill>
              <a:ea typeface="+mn-lt"/>
              <a:cs typeface="+mn-lt"/>
            </a:endParaRPr>
          </a:p>
          <a:p>
            <a:r>
              <a:rPr lang="en-US" sz="1800" b="1" dirty="0">
                <a:solidFill>
                  <a:schemeClr val="bg1"/>
                </a:solidFill>
                <a:ea typeface="+mn-lt"/>
                <a:cs typeface="+mn-lt"/>
              </a:rPr>
              <a:t>Member the of Data Services Team</a:t>
            </a:r>
          </a:p>
          <a:p>
            <a:r>
              <a:rPr lang="en-US" sz="1800" b="1" dirty="0">
                <a:solidFill>
                  <a:schemeClr val="bg1"/>
                </a:solidFill>
                <a:ea typeface="+mn-lt"/>
                <a:cs typeface="+mn-lt"/>
                <a:hlinkClick r:id="rId5">
                  <a:extLst>
                    <a:ext uri="{A12FA001-AC4F-418D-AE19-62706E023703}">
                      <ahyp:hlinkClr xmlns:ahyp="http://schemas.microsoft.com/office/drawing/2018/hyperlinkcolor" val="tx"/>
                    </a:ext>
                  </a:extLst>
                </a:hlinkClick>
              </a:rPr>
              <a:t>https://www.library.rochester.edu/services/data-management-and-sharing</a:t>
            </a:r>
            <a:r>
              <a:rPr lang="en-US" sz="1800" b="1" dirty="0">
                <a:solidFill>
                  <a:schemeClr val="bg1"/>
                </a:solidFill>
                <a:ea typeface="+mn-lt"/>
                <a:cs typeface="+mn-lt"/>
              </a:rPr>
              <a:t> </a:t>
            </a:r>
          </a:p>
          <a:p>
            <a:pPr algn="r"/>
            <a:endParaRPr lang="en-US" sz="1700" dirty="0">
              <a:solidFill>
                <a:schemeClr val="tx2"/>
              </a:solidFill>
              <a:latin typeface="Goudy Old Style" panose="02020502050305020303" pitchFamily="18" charset="0"/>
              <a:ea typeface="+mn-lt"/>
              <a:cs typeface="+mn-lt"/>
            </a:endParaRPr>
          </a:p>
        </p:txBody>
      </p:sp>
    </p:spTree>
    <p:extLst>
      <p:ext uri="{BB962C8B-B14F-4D97-AF65-F5344CB8AC3E}">
        <p14:creationId xmlns:p14="http://schemas.microsoft.com/office/powerpoint/2010/main" val="4048974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95C20-1D8C-3064-55E0-C7D7B7BC8B01}"/>
              </a:ext>
            </a:extLst>
          </p:cNvPr>
          <p:cNvSpPr>
            <a:spLocks noGrp="1"/>
          </p:cNvSpPr>
          <p:nvPr>
            <p:ph type="title"/>
          </p:nvPr>
        </p:nvSpPr>
        <p:spPr>
          <a:xfrm>
            <a:off x="107535" y="0"/>
            <a:ext cx="3526916" cy="870472"/>
          </a:xfrm>
        </p:spPr>
        <p:txBody>
          <a:bodyPr/>
          <a:lstStyle/>
          <a:p>
            <a:br>
              <a:rPr lang="en-US" b="0" i="0" dirty="0">
                <a:effectLst/>
                <a:latin typeface="Arial" panose="020B0604020202020204" pitchFamily="34" charset="0"/>
              </a:rPr>
            </a:br>
            <a:r>
              <a:rPr lang="en-US" sz="3600" b="0" i="0" dirty="0">
                <a:effectLst/>
                <a:latin typeface="Arial" panose="020B0604020202020204" pitchFamily="34" charset="0"/>
              </a:rPr>
              <a:t>Question 1</a:t>
            </a:r>
            <a:endParaRPr lang="en-US" dirty="0"/>
          </a:p>
        </p:txBody>
      </p:sp>
      <p:sp>
        <p:nvSpPr>
          <p:cNvPr id="8" name="Slide Number Placeholder 7">
            <a:extLst>
              <a:ext uri="{FF2B5EF4-FFF2-40B4-BE49-F238E27FC236}">
                <a16:creationId xmlns:a16="http://schemas.microsoft.com/office/drawing/2014/main" id="{59291A03-64E7-B222-6C00-8D506CB7E9F9}"/>
              </a:ext>
            </a:extLst>
          </p:cNvPr>
          <p:cNvSpPr>
            <a:spLocks noGrp="1"/>
          </p:cNvSpPr>
          <p:nvPr>
            <p:ph type="sldNum" sz="quarter" idx="12"/>
          </p:nvPr>
        </p:nvSpPr>
        <p:spPr/>
        <p:txBody>
          <a:bodyPr/>
          <a:lstStyle/>
          <a:p>
            <a:fld id="{294A09A9-5501-47C1-A89A-A340965A2BE2}" type="slidenum">
              <a:rPr lang="en-US" smtClean="0"/>
              <a:pPr/>
              <a:t>63</a:t>
            </a:fld>
            <a:endParaRPr lang="en-US" dirty="0"/>
          </a:p>
        </p:txBody>
      </p:sp>
      <p:sp>
        <p:nvSpPr>
          <p:cNvPr id="3" name="Title 1">
            <a:extLst>
              <a:ext uri="{FF2B5EF4-FFF2-40B4-BE49-F238E27FC236}">
                <a16:creationId xmlns:a16="http://schemas.microsoft.com/office/drawing/2014/main" id="{9A7F6D72-920C-9CEA-7152-84D1D4D88A6B}"/>
              </a:ext>
            </a:extLst>
          </p:cNvPr>
          <p:cNvSpPr txBox="1">
            <a:spLocks/>
          </p:cNvSpPr>
          <p:nvPr/>
        </p:nvSpPr>
        <p:spPr>
          <a:xfrm>
            <a:off x="868399" y="2656127"/>
            <a:ext cx="11106403" cy="526007"/>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br>
              <a:rPr lang="en-US" dirty="0">
                <a:latin typeface="Arial" panose="020B0604020202020204" pitchFamily="34" charset="0"/>
              </a:rPr>
            </a:br>
            <a:br>
              <a:rPr lang="en-US" sz="3600" b="0" i="0" dirty="0">
                <a:effectLst/>
                <a:latin typeface="Arial" panose="020B0604020202020204" pitchFamily="34" charset="0"/>
              </a:rPr>
            </a:br>
            <a:r>
              <a:rPr lang="en-US" sz="3600" b="0" i="0" dirty="0">
                <a:effectLst/>
                <a:latin typeface="Arial" panose="020B0604020202020204" pitchFamily="34" charset="0"/>
              </a:rPr>
              <a:t>I need to write a DMSP for the NIH, and I don’t know where to start. </a:t>
            </a:r>
            <a:r>
              <a:rPr lang="en-US" sz="3600" dirty="0">
                <a:latin typeface="Arial" panose="020B0604020202020204" pitchFamily="34" charset="0"/>
              </a:rPr>
              <a:t>My research involves genomic data. </a:t>
            </a:r>
            <a:r>
              <a:rPr lang="en-US" sz="3600" b="0" i="0" dirty="0">
                <a:effectLst/>
                <a:latin typeface="Arial" panose="020B0604020202020204" pitchFamily="34" charset="0"/>
              </a:rPr>
              <a:t>Do you have any resources</a:t>
            </a:r>
            <a:br>
              <a:rPr lang="en-US" sz="3600" dirty="0"/>
            </a:br>
            <a:r>
              <a:rPr lang="en-US" sz="3600" b="0" i="0" dirty="0">
                <a:effectLst/>
                <a:latin typeface="Arial" panose="020B0604020202020204" pitchFamily="34" charset="0"/>
              </a:rPr>
              <a:t>that can help me? </a:t>
            </a:r>
            <a:endParaRPr lang="en-US" dirty="0"/>
          </a:p>
        </p:txBody>
      </p:sp>
    </p:spTree>
    <p:extLst>
      <p:ext uri="{BB962C8B-B14F-4D97-AF65-F5344CB8AC3E}">
        <p14:creationId xmlns:p14="http://schemas.microsoft.com/office/powerpoint/2010/main" val="1441978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3CDD1-2513-73B9-01DD-D63F09954C77}"/>
              </a:ext>
            </a:extLst>
          </p:cNvPr>
          <p:cNvSpPr>
            <a:spLocks noGrp="1"/>
          </p:cNvSpPr>
          <p:nvPr>
            <p:ph type="title"/>
          </p:nvPr>
        </p:nvSpPr>
        <p:spPr>
          <a:xfrm>
            <a:off x="1167492" y="381001"/>
            <a:ext cx="9779183" cy="730252"/>
          </a:xfrm>
        </p:spPr>
        <p:txBody>
          <a:bodyPr anchor="b">
            <a:normAutofit fontScale="90000"/>
          </a:bodyPr>
          <a:lstStyle/>
          <a:p>
            <a:r>
              <a:rPr lang="en-US" dirty="0"/>
              <a:t>Answer 1</a:t>
            </a:r>
          </a:p>
        </p:txBody>
      </p:sp>
      <p:sp>
        <p:nvSpPr>
          <p:cNvPr id="3" name="Text Placeholder 2">
            <a:extLst>
              <a:ext uri="{FF2B5EF4-FFF2-40B4-BE49-F238E27FC236}">
                <a16:creationId xmlns:a16="http://schemas.microsoft.com/office/drawing/2014/main" id="{D84DCB1C-0FFE-83B4-96ED-28E6370BC8A1}"/>
              </a:ext>
            </a:extLst>
          </p:cNvPr>
          <p:cNvSpPr>
            <a:spLocks noGrp="1"/>
          </p:cNvSpPr>
          <p:nvPr>
            <p:ph idx="1"/>
          </p:nvPr>
        </p:nvSpPr>
        <p:spPr>
          <a:xfrm>
            <a:off x="322580" y="1283972"/>
            <a:ext cx="11546839" cy="4761227"/>
          </a:xfrm>
        </p:spPr>
        <p:txBody>
          <a:bodyPr>
            <a:noAutofit/>
          </a:bodyPr>
          <a:lstStyle/>
          <a:p>
            <a:pPr marL="285750" indent="-285750">
              <a:buFont typeface="Arial" panose="020B0604020202020204" pitchFamily="34" charset="0"/>
              <a:buChar char="•"/>
            </a:pPr>
            <a:r>
              <a:rPr lang="en-US" sz="2400" b="0" i="0" dirty="0">
                <a:effectLst/>
              </a:rPr>
              <a:t>You can learn more about creating data management and sharing plans on </a:t>
            </a:r>
            <a:r>
              <a:rPr lang="en-US" sz="2400" dirty="0"/>
              <a:t>the </a:t>
            </a:r>
            <a:r>
              <a:rPr lang="en-US" sz="2400" dirty="0">
                <a:hlinkClick r:id="rId2"/>
              </a:rPr>
              <a:t>Data Management and Sharing Service Webpage </a:t>
            </a:r>
            <a:r>
              <a:rPr lang="en-US" sz="2400" dirty="0"/>
              <a:t>and the</a:t>
            </a:r>
            <a:r>
              <a:rPr lang="en-US" sz="2400" b="0" i="0" dirty="0">
                <a:effectLst/>
              </a:rPr>
              <a:t> </a:t>
            </a:r>
            <a:r>
              <a:rPr lang="en-US" sz="2400" b="1" i="0" u="sng" dirty="0">
                <a:effectLst/>
                <a:hlinkClick r:id="rId3"/>
              </a:rPr>
              <a:t>Miner Library Guide</a:t>
            </a:r>
            <a:r>
              <a:rPr lang="en-US" sz="2400" b="0" i="0" dirty="0">
                <a:effectLst/>
              </a:rPr>
              <a:t>. We also have </a:t>
            </a:r>
            <a:r>
              <a:rPr lang="en-US" sz="2400" b="1" i="0" u="sng" dirty="0">
                <a:effectLst/>
                <a:hlinkClick r:id="rId4"/>
              </a:rPr>
              <a:t>templates</a:t>
            </a:r>
            <a:r>
              <a:rPr lang="en-US" sz="2400" b="0" i="0" dirty="0">
                <a:effectLst/>
              </a:rPr>
              <a:t> you can use. Additionally, we have institutional access to the </a:t>
            </a:r>
            <a:r>
              <a:rPr lang="en-US" sz="2400" b="1" i="0" u="sng" dirty="0">
                <a:effectLst/>
                <a:hlinkClick r:id="rId5"/>
              </a:rPr>
              <a:t>DMPTool</a:t>
            </a:r>
            <a:r>
              <a:rPr lang="en-US" sz="2400" b="0" i="0" dirty="0">
                <a:effectLst/>
              </a:rPr>
              <a:t>, just make sure you login with your university email. Within this tool you have access to many templates, and you can submit your data management and sharing plan for review. You can also have your DMSP reviewed by emailing it to </a:t>
            </a:r>
            <a:r>
              <a:rPr lang="en-US" sz="2400" b="0" i="0" dirty="0">
                <a:effectLst/>
                <a:hlinkClick r:id="rId6"/>
              </a:rPr>
              <a:t>dataservices@library.rochester.edu</a:t>
            </a:r>
            <a:r>
              <a:rPr lang="en-US" sz="2400" b="0" i="0" dirty="0">
                <a:effectLst/>
              </a:rPr>
              <a:t>.</a:t>
            </a:r>
            <a:endParaRPr lang="en-US" sz="2400" dirty="0"/>
          </a:p>
          <a:p>
            <a:pPr marL="285750" indent="-285750">
              <a:buFont typeface="Arial" panose="020B0604020202020204" pitchFamily="34" charset="0"/>
              <a:buChar char="•"/>
            </a:pPr>
            <a:r>
              <a:rPr lang="en-US" sz="2400" b="1" u="sng" dirty="0"/>
              <a:t>For additional guidance on working with genomic data please also consult:</a:t>
            </a:r>
            <a:endParaRPr lang="en-US" sz="2400" b="1" i="0" u="sng" dirty="0">
              <a:effectLst/>
            </a:endParaRPr>
          </a:p>
          <a:p>
            <a:pPr marL="285750" indent="-285750">
              <a:buFont typeface="Arial" panose="020B0604020202020204" pitchFamily="34" charset="0"/>
              <a:buChar char="•"/>
            </a:pPr>
            <a:r>
              <a:rPr lang="en-US" sz="2400" b="1" u="sng" dirty="0"/>
              <a:t>Genomics Research Center</a:t>
            </a:r>
            <a:r>
              <a:rPr lang="en-US" sz="2400" b="1" dirty="0"/>
              <a:t>:  </a:t>
            </a:r>
            <a:r>
              <a:rPr lang="en-US" dirty="0" err="1"/>
              <a:t>URgenomics@urmc.rochester.edu</a:t>
            </a:r>
            <a:endParaRPr lang="en-US" dirty="0"/>
          </a:p>
        </p:txBody>
      </p:sp>
      <p:sp>
        <p:nvSpPr>
          <p:cNvPr id="5" name="TextBox 4">
            <a:extLst>
              <a:ext uri="{FF2B5EF4-FFF2-40B4-BE49-F238E27FC236}">
                <a16:creationId xmlns:a16="http://schemas.microsoft.com/office/drawing/2014/main" id="{4633F1FA-854E-08EC-2701-64F239F09AC1}"/>
              </a:ext>
            </a:extLst>
          </p:cNvPr>
          <p:cNvSpPr txBox="1"/>
          <p:nvPr/>
        </p:nvSpPr>
        <p:spPr>
          <a:xfrm>
            <a:off x="2199445" y="4839553"/>
            <a:ext cx="7793107" cy="461665"/>
          </a:xfrm>
          <a:prstGeom prst="rect">
            <a:avLst/>
          </a:prstGeom>
          <a:noFill/>
        </p:spPr>
        <p:txBody>
          <a:bodyPr wrap="square" rtlCol="0">
            <a:spAutoFit/>
          </a:bodyPr>
          <a:lstStyle/>
          <a:p>
            <a:r>
              <a:rPr lang="en-US" sz="2400" dirty="0">
                <a:hlinkClick r:id="rId7"/>
              </a:rPr>
              <a:t>Visit the URMC Genomics Research Center website</a:t>
            </a:r>
            <a:endParaRPr lang="en-US" sz="2400" dirty="0"/>
          </a:p>
        </p:txBody>
      </p:sp>
    </p:spTree>
    <p:extLst>
      <p:ext uri="{BB962C8B-B14F-4D97-AF65-F5344CB8AC3E}">
        <p14:creationId xmlns:p14="http://schemas.microsoft.com/office/powerpoint/2010/main" val="2246070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7EF3D8-4541-03F1-A0FE-0638E6473C06}"/>
              </a:ext>
            </a:extLst>
          </p:cNvPr>
          <p:cNvSpPr>
            <a:spLocks noGrp="1"/>
          </p:cNvSpPr>
          <p:nvPr>
            <p:ph type="title"/>
          </p:nvPr>
        </p:nvSpPr>
        <p:spPr>
          <a:xfrm>
            <a:off x="251964" y="87032"/>
            <a:ext cx="3838151" cy="1394528"/>
          </a:xfrm>
        </p:spPr>
        <p:txBody>
          <a:bodyPr/>
          <a:lstStyle/>
          <a:p>
            <a:r>
              <a:rPr lang="en-US" sz="3600" b="0" i="0" dirty="0">
                <a:effectLst/>
                <a:latin typeface="Arial" panose="020B0604020202020204" pitchFamily="34" charset="0"/>
              </a:rPr>
              <a:t>Question</a:t>
            </a:r>
            <a:r>
              <a:rPr lang="en-US" b="0" i="0" dirty="0">
                <a:effectLst/>
                <a:latin typeface="Arial" panose="020B0604020202020204" pitchFamily="34" charset="0"/>
              </a:rPr>
              <a:t> </a:t>
            </a:r>
            <a:r>
              <a:rPr lang="en-US" sz="3600" b="0" i="0" dirty="0">
                <a:effectLst/>
                <a:latin typeface="Arial" panose="020B0604020202020204" pitchFamily="34" charset="0"/>
              </a:rPr>
              <a:t>2</a:t>
            </a:r>
            <a:endParaRPr lang="en-US" sz="3600" dirty="0"/>
          </a:p>
        </p:txBody>
      </p:sp>
      <p:sp>
        <p:nvSpPr>
          <p:cNvPr id="3" name="Title 1">
            <a:extLst>
              <a:ext uri="{FF2B5EF4-FFF2-40B4-BE49-F238E27FC236}">
                <a16:creationId xmlns:a16="http://schemas.microsoft.com/office/drawing/2014/main" id="{C8469F4C-4F9C-A99F-B174-2924562C4CED}"/>
              </a:ext>
            </a:extLst>
          </p:cNvPr>
          <p:cNvSpPr txBox="1">
            <a:spLocks/>
          </p:cNvSpPr>
          <p:nvPr/>
        </p:nvSpPr>
        <p:spPr>
          <a:xfrm>
            <a:off x="1326087" y="2023770"/>
            <a:ext cx="9183725" cy="2810460"/>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r>
              <a:rPr lang="en-US" sz="3600" dirty="0">
                <a:latin typeface="Arial" panose="020B0604020202020204" pitchFamily="34" charset="0"/>
              </a:rPr>
              <a:t>I am not sure what data repository to use to share my data, and I need to include this</a:t>
            </a:r>
            <a:br>
              <a:rPr lang="en-US" sz="3600" dirty="0"/>
            </a:br>
            <a:r>
              <a:rPr lang="en-US" sz="3600" dirty="0">
                <a:latin typeface="Arial" panose="020B0604020202020204" pitchFamily="34" charset="0"/>
              </a:rPr>
              <a:t>information in my DMSP.</a:t>
            </a:r>
            <a:endParaRPr lang="en-US" sz="3600" dirty="0"/>
          </a:p>
        </p:txBody>
      </p:sp>
    </p:spTree>
    <p:extLst>
      <p:ext uri="{BB962C8B-B14F-4D97-AF65-F5344CB8AC3E}">
        <p14:creationId xmlns:p14="http://schemas.microsoft.com/office/powerpoint/2010/main" val="71517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CB4BB-F8EC-477C-98F5-06F2201C4199}"/>
              </a:ext>
            </a:extLst>
          </p:cNvPr>
          <p:cNvSpPr>
            <a:spLocks noGrp="1"/>
          </p:cNvSpPr>
          <p:nvPr>
            <p:ph type="title"/>
          </p:nvPr>
        </p:nvSpPr>
        <p:spPr>
          <a:xfrm>
            <a:off x="531387" y="0"/>
            <a:ext cx="9779183" cy="1325563"/>
          </a:xfrm>
        </p:spPr>
        <p:txBody>
          <a:bodyPr/>
          <a:lstStyle/>
          <a:p>
            <a:r>
              <a:rPr lang="en-US" dirty="0"/>
              <a:t>Answer 2</a:t>
            </a:r>
          </a:p>
        </p:txBody>
      </p:sp>
      <p:sp>
        <p:nvSpPr>
          <p:cNvPr id="3" name="Content Placeholder 2">
            <a:extLst>
              <a:ext uri="{FF2B5EF4-FFF2-40B4-BE49-F238E27FC236}">
                <a16:creationId xmlns:a16="http://schemas.microsoft.com/office/drawing/2014/main" id="{02057270-9FDD-01BA-1B4F-4553568DA1B4}"/>
              </a:ext>
            </a:extLst>
          </p:cNvPr>
          <p:cNvSpPr>
            <a:spLocks noGrp="1"/>
          </p:cNvSpPr>
          <p:nvPr>
            <p:ph idx="1"/>
          </p:nvPr>
        </p:nvSpPr>
        <p:spPr>
          <a:xfrm>
            <a:off x="91254" y="1439116"/>
            <a:ext cx="11509513" cy="4277520"/>
          </a:xfrm>
        </p:spPr>
        <p:txBody>
          <a:bodyPr/>
          <a:lstStyle/>
          <a:p>
            <a:pPr marL="457200" indent="-457200">
              <a:buFont typeface="Arial" panose="020B0604020202020204" pitchFamily="34" charset="0"/>
              <a:buChar char="•"/>
            </a:pPr>
            <a:r>
              <a:rPr lang="en-US" b="0" i="0" dirty="0">
                <a:effectLst/>
                <a:latin typeface="+mj-lt"/>
              </a:rPr>
              <a:t>You should use a subject-specific domain repository. You can find a list of NIH-approved subject-specific domain repositories here:</a:t>
            </a:r>
            <a:br>
              <a:rPr lang="en-US" b="0" i="0" dirty="0">
                <a:effectLst/>
                <a:latin typeface="+mj-lt"/>
              </a:rPr>
            </a:br>
            <a:r>
              <a:rPr lang="en-US" b="0" i="0" dirty="0">
                <a:effectLst/>
                <a:latin typeface="+mj-lt"/>
                <a:hlinkClick r:id="rId2"/>
              </a:rPr>
              <a:t>https://www.nlm.nih.gov/NIHbmic/domain_specific_repositories.html</a:t>
            </a:r>
            <a:r>
              <a:rPr lang="en-US" b="0" i="0" dirty="0">
                <a:effectLst/>
                <a:latin typeface="+mj-lt"/>
              </a:rPr>
              <a:t>  </a:t>
            </a:r>
          </a:p>
          <a:p>
            <a:pPr marL="457200" indent="-457200">
              <a:buFont typeface="Arial" panose="020B0604020202020204" pitchFamily="34" charset="0"/>
              <a:buChar char="•"/>
            </a:pPr>
            <a:r>
              <a:rPr lang="en-US" b="0" i="0" dirty="0">
                <a:effectLst/>
                <a:latin typeface="+mj-lt"/>
              </a:rPr>
              <a:t>If you cannot find a suitable subject-specific domain repository, then you should use </a:t>
            </a:r>
            <a:r>
              <a:rPr lang="en-US" dirty="0">
                <a:latin typeface="+mj-lt"/>
              </a:rPr>
              <a:t>the University of Rochester Research Repository (URRR). URRR is the UR instance of </a:t>
            </a:r>
            <a:r>
              <a:rPr lang="en-US" dirty="0" err="1">
                <a:latin typeface="+mj-lt"/>
              </a:rPr>
              <a:t>Figshare</a:t>
            </a:r>
            <a:r>
              <a:rPr lang="en-US" dirty="0">
                <a:latin typeface="+mj-lt"/>
              </a:rPr>
              <a:t>, which </a:t>
            </a:r>
            <a:r>
              <a:rPr lang="en-US" b="0" i="0" dirty="0">
                <a:effectLst/>
                <a:latin typeface="+mj-lt"/>
              </a:rPr>
              <a:t>is a generalist repository. You can find URRR at </a:t>
            </a:r>
            <a:r>
              <a:rPr lang="en-US" dirty="0">
                <a:latin typeface="+mj-lt"/>
              </a:rPr>
              <a:t>r</a:t>
            </a:r>
            <a:r>
              <a:rPr lang="en-US" b="0" i="0" dirty="0">
                <a:effectLst/>
                <a:latin typeface="+mj-lt"/>
              </a:rPr>
              <a:t>ochester.figshare.com. If you need any assistance, please feel free to reach out to the Data Management and Sharing Service.   </a:t>
            </a:r>
            <a:endParaRPr lang="en-US" dirty="0">
              <a:latin typeface="+mj-lt"/>
            </a:endParaRPr>
          </a:p>
        </p:txBody>
      </p:sp>
    </p:spTree>
    <p:extLst>
      <p:ext uri="{BB962C8B-B14F-4D97-AF65-F5344CB8AC3E}">
        <p14:creationId xmlns:p14="http://schemas.microsoft.com/office/powerpoint/2010/main" val="1044589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7A41-C977-ED6B-C3BB-572578CF355E}"/>
              </a:ext>
            </a:extLst>
          </p:cNvPr>
          <p:cNvSpPr>
            <a:spLocks noGrp="1"/>
          </p:cNvSpPr>
          <p:nvPr>
            <p:ph type="title"/>
          </p:nvPr>
        </p:nvSpPr>
        <p:spPr>
          <a:xfrm>
            <a:off x="233424" y="225927"/>
            <a:ext cx="3262131" cy="1151460"/>
          </a:xfrm>
        </p:spPr>
        <p:txBody>
          <a:bodyPr/>
          <a:lstStyle/>
          <a:p>
            <a:r>
              <a:rPr lang="en-US" sz="3600" b="0" i="0" dirty="0">
                <a:effectLst/>
                <a:latin typeface="Arial" panose="020B0604020202020204" pitchFamily="34" charset="0"/>
              </a:rPr>
              <a:t>Question 3</a:t>
            </a:r>
            <a:endParaRPr lang="en-US" sz="3600" dirty="0"/>
          </a:p>
        </p:txBody>
      </p:sp>
      <p:sp>
        <p:nvSpPr>
          <p:cNvPr id="3" name="Title 1">
            <a:extLst>
              <a:ext uri="{FF2B5EF4-FFF2-40B4-BE49-F238E27FC236}">
                <a16:creationId xmlns:a16="http://schemas.microsoft.com/office/drawing/2014/main" id="{4EFE775F-BF0A-B3FB-D14A-E2252D21A45B}"/>
              </a:ext>
            </a:extLst>
          </p:cNvPr>
          <p:cNvSpPr txBox="1">
            <a:spLocks/>
          </p:cNvSpPr>
          <p:nvPr/>
        </p:nvSpPr>
        <p:spPr>
          <a:xfrm>
            <a:off x="1439120" y="1912716"/>
            <a:ext cx="9873204" cy="2810460"/>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br>
              <a:rPr lang="en-US" sz="3600" dirty="0">
                <a:latin typeface="Arial" panose="020B0604020202020204" pitchFamily="34" charset="0"/>
              </a:rPr>
            </a:br>
            <a:r>
              <a:rPr lang="en-US" sz="3600" dirty="0">
                <a:latin typeface="Arial" panose="020B0604020202020204" pitchFamily="34" charset="0"/>
              </a:rPr>
              <a:t>I'm not sure what data needs to be included in my DMSP. Can you provide some guidance on</a:t>
            </a:r>
            <a:br>
              <a:rPr lang="en-US" sz="3600" dirty="0"/>
            </a:br>
            <a:r>
              <a:rPr lang="en-US" sz="3600" dirty="0">
                <a:latin typeface="Arial" panose="020B0604020202020204" pitchFamily="34" charset="0"/>
              </a:rPr>
              <a:t>what types of data are typically included in these plans?</a:t>
            </a:r>
            <a:endParaRPr lang="en-US" sz="3600" dirty="0"/>
          </a:p>
        </p:txBody>
      </p:sp>
    </p:spTree>
    <p:extLst>
      <p:ext uri="{BB962C8B-B14F-4D97-AF65-F5344CB8AC3E}">
        <p14:creationId xmlns:p14="http://schemas.microsoft.com/office/powerpoint/2010/main" val="394543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E1292-4F5D-4E11-C164-2B6697A116DD}"/>
              </a:ext>
            </a:extLst>
          </p:cNvPr>
          <p:cNvSpPr>
            <a:spLocks noGrp="1"/>
          </p:cNvSpPr>
          <p:nvPr>
            <p:ph type="title"/>
          </p:nvPr>
        </p:nvSpPr>
        <p:spPr>
          <a:xfrm>
            <a:off x="685800" y="238126"/>
            <a:ext cx="9779183" cy="742950"/>
          </a:xfrm>
        </p:spPr>
        <p:txBody>
          <a:bodyPr/>
          <a:lstStyle/>
          <a:p>
            <a:r>
              <a:rPr lang="en-US" dirty="0"/>
              <a:t>Answer 3</a:t>
            </a:r>
          </a:p>
        </p:txBody>
      </p:sp>
      <p:sp>
        <p:nvSpPr>
          <p:cNvPr id="3" name="Content Placeholder 2">
            <a:extLst>
              <a:ext uri="{FF2B5EF4-FFF2-40B4-BE49-F238E27FC236}">
                <a16:creationId xmlns:a16="http://schemas.microsoft.com/office/drawing/2014/main" id="{1B23ADFB-12E4-6129-5E3F-7C362F0388B5}"/>
              </a:ext>
            </a:extLst>
          </p:cNvPr>
          <p:cNvSpPr>
            <a:spLocks noGrp="1"/>
          </p:cNvSpPr>
          <p:nvPr>
            <p:ph idx="1"/>
          </p:nvPr>
        </p:nvSpPr>
        <p:spPr>
          <a:xfrm>
            <a:off x="685800" y="1144586"/>
            <a:ext cx="10260875" cy="4160839"/>
          </a:xfrm>
        </p:spPr>
        <p:txBody>
          <a:bodyPr/>
          <a:lstStyle/>
          <a:p>
            <a:pPr marL="457200" indent="-457200">
              <a:buFont typeface="Arial" panose="020B0604020202020204" pitchFamily="34" charset="0"/>
              <a:buChar char="•"/>
            </a:pPr>
            <a:r>
              <a:rPr lang="en-US" dirty="0"/>
              <a:t>Scientific data needs to be shared, which is defined as “</a:t>
            </a:r>
            <a:r>
              <a:rPr lang="en-US" dirty="0">
                <a:latin typeface="+mj-lt"/>
              </a:rPr>
              <a:t>any data needed to validate and replicate research findings.” This does not include such things as l</a:t>
            </a:r>
            <a:r>
              <a:rPr lang="en-US" dirty="0"/>
              <a:t>aboratory notebooks, preliminary analyses, compared case report forms, etc. You can learn more about this on the </a:t>
            </a:r>
            <a:r>
              <a:rPr lang="en-US" dirty="0">
                <a:hlinkClick r:id="rId2"/>
              </a:rPr>
              <a:t>NIH's page about research data. </a:t>
            </a:r>
            <a:endParaRPr lang="en-US" dirty="0"/>
          </a:p>
          <a:p>
            <a:pPr marL="457200" indent="-457200">
              <a:buFont typeface="Arial" panose="020B0604020202020204" pitchFamily="34" charset="0"/>
              <a:buChar char="•"/>
            </a:pPr>
            <a:r>
              <a:rPr lang="en-US" dirty="0"/>
              <a:t>It is also </a:t>
            </a:r>
            <a:r>
              <a:rPr lang="en-US" b="0" i="0" dirty="0">
                <a:effectLst/>
                <a:latin typeface="+mj-lt"/>
              </a:rPr>
              <a:t>understood that some data cannot be shared openly or even at all, due to certain ethical, legal, and social issues. You can read the list of accepted reasons on the </a:t>
            </a:r>
            <a:r>
              <a:rPr lang="en-US" dirty="0">
                <a:latin typeface="+mj-lt"/>
                <a:hlinkClick r:id="rId3"/>
              </a:rPr>
              <a:t>NIH’s FAQ</a:t>
            </a:r>
            <a:r>
              <a:rPr lang="en-US" dirty="0">
                <a:latin typeface="+mj-lt"/>
              </a:rPr>
              <a:t>.</a:t>
            </a:r>
          </a:p>
          <a:p>
            <a:pPr marL="457200" indent="-457200">
              <a:buFont typeface="Arial" panose="020B0604020202020204" pitchFamily="34" charset="0"/>
              <a:buChar char="•"/>
            </a:pPr>
            <a:r>
              <a:rPr lang="en-US" dirty="0"/>
              <a:t>If you decide you cannot share some of your scientific data, or if you will limit sharing, share the reason why in your DMSP. </a:t>
            </a:r>
          </a:p>
          <a:p>
            <a:pPr marL="457200" indent="-457200">
              <a:buFont typeface="Arial" panose="020B0604020202020204" pitchFamily="34" charset="0"/>
              <a:buChar char="•"/>
            </a:pPr>
            <a:endParaRPr lang="en-US" dirty="0"/>
          </a:p>
          <a:p>
            <a:endParaRPr lang="en-US" dirty="0">
              <a:latin typeface="+mj-lt"/>
            </a:endParaRPr>
          </a:p>
        </p:txBody>
      </p:sp>
    </p:spTree>
    <p:extLst>
      <p:ext uri="{BB962C8B-B14F-4D97-AF65-F5344CB8AC3E}">
        <p14:creationId xmlns:p14="http://schemas.microsoft.com/office/powerpoint/2010/main" val="120800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7A41-C977-ED6B-C3BB-572578CF355E}"/>
              </a:ext>
            </a:extLst>
          </p:cNvPr>
          <p:cNvSpPr>
            <a:spLocks noGrp="1"/>
          </p:cNvSpPr>
          <p:nvPr>
            <p:ph type="title"/>
          </p:nvPr>
        </p:nvSpPr>
        <p:spPr>
          <a:xfrm>
            <a:off x="85667" y="34724"/>
            <a:ext cx="3375163" cy="1041722"/>
          </a:xfrm>
        </p:spPr>
        <p:txBody>
          <a:bodyPr/>
          <a:lstStyle/>
          <a:p>
            <a:br>
              <a:rPr lang="en-US" b="0" i="0" dirty="0">
                <a:effectLst/>
                <a:latin typeface="Arial" panose="020B0604020202020204" pitchFamily="34" charset="0"/>
              </a:rPr>
            </a:br>
            <a:r>
              <a:rPr lang="en-US" sz="3600" dirty="0">
                <a:latin typeface="Arial" panose="020B0604020202020204" pitchFamily="34" charset="0"/>
              </a:rPr>
              <a:t>Question 4</a:t>
            </a:r>
            <a:endParaRPr lang="en-US" sz="3600" dirty="0"/>
          </a:p>
        </p:txBody>
      </p:sp>
      <p:sp>
        <p:nvSpPr>
          <p:cNvPr id="3" name="Title 1">
            <a:extLst>
              <a:ext uri="{FF2B5EF4-FFF2-40B4-BE49-F238E27FC236}">
                <a16:creationId xmlns:a16="http://schemas.microsoft.com/office/drawing/2014/main" id="{09B63752-A00A-85EB-A0E4-281A87425CC1}"/>
              </a:ext>
            </a:extLst>
          </p:cNvPr>
          <p:cNvSpPr txBox="1">
            <a:spLocks/>
          </p:cNvSpPr>
          <p:nvPr/>
        </p:nvSpPr>
        <p:spPr>
          <a:xfrm>
            <a:off x="1798721" y="1651543"/>
            <a:ext cx="8594558" cy="2810460"/>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br>
              <a:rPr lang="en-US" dirty="0">
                <a:latin typeface="Arial" panose="020B0604020202020204" pitchFamily="34" charset="0"/>
              </a:rPr>
            </a:br>
            <a:r>
              <a:rPr lang="en-US" sz="3600" dirty="0">
                <a:latin typeface="Arial" panose="020B0604020202020204" pitchFamily="34" charset="0"/>
              </a:rPr>
              <a:t>My research involves survey data. What are some generalist/domain specific repositories for this type of data?</a:t>
            </a:r>
            <a:endParaRPr lang="en-US" sz="3600" dirty="0"/>
          </a:p>
        </p:txBody>
      </p:sp>
    </p:spTree>
    <p:extLst>
      <p:ext uri="{BB962C8B-B14F-4D97-AF65-F5344CB8AC3E}">
        <p14:creationId xmlns:p14="http://schemas.microsoft.com/office/powerpoint/2010/main" val="301204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p:txBody>
          <a:bodyPr/>
          <a:lstStyle/>
          <a:p>
            <a:r>
              <a:rPr lang="en-US" dirty="0"/>
              <a:t>In Summary…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mj-lt"/>
              </a:rPr>
              <a:t>Researchers applying for NIH funding need to:</a:t>
            </a:r>
          </a:p>
          <a:p>
            <a:pPr marL="342900" indent="-342900">
              <a:buFont typeface="Arial" panose="020B0604020202020204" pitchFamily="34" charset="0"/>
              <a:buChar char="•"/>
            </a:pPr>
            <a:r>
              <a:rPr lang="en-US" dirty="0">
                <a:latin typeface="+mj-lt"/>
              </a:rPr>
              <a:t>Write a DMSP as part of their grant application</a:t>
            </a:r>
          </a:p>
          <a:p>
            <a:pPr marL="342900" indent="-342900">
              <a:buFont typeface="Arial" panose="020B0604020202020204" pitchFamily="34" charset="0"/>
              <a:buChar char="•"/>
            </a:pPr>
            <a:r>
              <a:rPr lang="en-US" dirty="0">
                <a:latin typeface="+mj-lt"/>
              </a:rPr>
              <a:t>Comply with it (therefore, share their scientific data)</a:t>
            </a:r>
          </a:p>
        </p:txBody>
      </p:sp>
    </p:spTree>
    <p:extLst>
      <p:ext uri="{BB962C8B-B14F-4D97-AF65-F5344CB8AC3E}">
        <p14:creationId xmlns:p14="http://schemas.microsoft.com/office/powerpoint/2010/main" val="15494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E1292-4F5D-4E11-C164-2B6697A116DD}"/>
              </a:ext>
            </a:extLst>
          </p:cNvPr>
          <p:cNvSpPr>
            <a:spLocks noGrp="1"/>
          </p:cNvSpPr>
          <p:nvPr>
            <p:ph type="title"/>
          </p:nvPr>
        </p:nvSpPr>
        <p:spPr>
          <a:xfrm>
            <a:off x="685800" y="238126"/>
            <a:ext cx="9779183" cy="742950"/>
          </a:xfrm>
        </p:spPr>
        <p:txBody>
          <a:bodyPr/>
          <a:lstStyle/>
          <a:p>
            <a:r>
              <a:rPr lang="en-US" dirty="0"/>
              <a:t>Answer 4</a:t>
            </a:r>
          </a:p>
        </p:txBody>
      </p:sp>
      <p:sp>
        <p:nvSpPr>
          <p:cNvPr id="3" name="Content Placeholder 2">
            <a:extLst>
              <a:ext uri="{FF2B5EF4-FFF2-40B4-BE49-F238E27FC236}">
                <a16:creationId xmlns:a16="http://schemas.microsoft.com/office/drawing/2014/main" id="{1B23ADFB-12E4-6129-5E3F-7C362F0388B5}"/>
              </a:ext>
            </a:extLst>
          </p:cNvPr>
          <p:cNvSpPr>
            <a:spLocks noGrp="1"/>
          </p:cNvSpPr>
          <p:nvPr>
            <p:ph idx="1"/>
          </p:nvPr>
        </p:nvSpPr>
        <p:spPr>
          <a:xfrm>
            <a:off x="685800" y="1144586"/>
            <a:ext cx="10260875" cy="4160839"/>
          </a:xfrm>
        </p:spPr>
        <p:txBody>
          <a:bodyPr/>
          <a:lstStyle/>
          <a:p>
            <a:pPr marL="457200" indent="-457200">
              <a:buFont typeface="Arial" panose="020B0604020202020204" pitchFamily="34" charset="0"/>
              <a:buChar char="•"/>
            </a:pPr>
            <a:r>
              <a:rPr lang="en-US" b="0" i="0" u="sng" dirty="0">
                <a:effectLst/>
                <a:highlight>
                  <a:srgbClr val="FFFF00"/>
                </a:highlight>
                <a:latin typeface="Tenorite" pitchFamily="2" charset="0"/>
                <a:hlinkClick r:id="rId3">
                  <a:extLst>
                    <a:ext uri="{A12FA001-AC4F-418D-AE19-62706E023703}">
                      <ahyp:hlinkClr xmlns:ahyp="http://schemas.microsoft.com/office/drawing/2018/hyperlinkcolor" val="tx"/>
                    </a:ext>
                  </a:extLst>
                </a:hlinkClick>
              </a:rPr>
              <a:t>ICPSR</a:t>
            </a:r>
            <a:r>
              <a:rPr lang="en-US" b="0" i="0" u="sng" dirty="0">
                <a:effectLst/>
                <a:latin typeface="Tenorite" pitchFamily="2" charset="0"/>
              </a:rPr>
              <a:t>:</a:t>
            </a:r>
            <a:r>
              <a:rPr lang="en-US" b="0" i="0" dirty="0">
                <a:effectLst/>
                <a:latin typeface="Tenorite" pitchFamily="2" charset="0"/>
              </a:rPr>
              <a:t> </a:t>
            </a:r>
            <a:r>
              <a:rPr lang="en-US" b="0" i="0" dirty="0">
                <a:effectLst/>
                <a:latin typeface="Söhne"/>
              </a:rPr>
              <a:t>is a large repository of social science data, including medical survey data. Additionally, ICPSR (institutional access) allows users to assign different levels of access to their data, ensuring that any privacy or confidentiality concerns are addressed. (See also </a:t>
            </a:r>
            <a:r>
              <a:rPr lang="en-US" b="0" i="0" dirty="0">
                <a:effectLst/>
                <a:latin typeface="Söhne"/>
                <a:hlinkClick r:id="rId4"/>
              </a:rPr>
              <a:t>NACDA</a:t>
            </a:r>
            <a:r>
              <a:rPr lang="en-US" b="0" i="0" dirty="0">
                <a:effectLst/>
                <a:latin typeface="Söhne"/>
              </a:rPr>
              <a:t> and </a:t>
            </a:r>
            <a:r>
              <a:rPr lang="en-US" b="0" i="0" dirty="0">
                <a:effectLst/>
                <a:latin typeface="Söhne"/>
                <a:hlinkClick r:id="rId5"/>
              </a:rPr>
              <a:t>OPENICPSR</a:t>
            </a:r>
            <a:r>
              <a:rPr lang="en-US" b="0" i="0" dirty="0">
                <a:effectLst/>
                <a:latin typeface="Söhne"/>
              </a:rPr>
              <a:t>)</a:t>
            </a:r>
          </a:p>
          <a:p>
            <a:pPr marL="457200" indent="-457200">
              <a:buFont typeface="Arial" panose="020B0604020202020204" pitchFamily="34" charset="0"/>
              <a:buChar char="•"/>
            </a:pPr>
            <a:r>
              <a:rPr lang="en-US" b="0" i="0" dirty="0">
                <a:effectLst/>
                <a:latin typeface="Söhne"/>
              </a:rPr>
              <a:t> </a:t>
            </a:r>
            <a:r>
              <a:rPr lang="en-US" b="0" i="0" dirty="0">
                <a:effectLst/>
                <a:highlight>
                  <a:srgbClr val="FFFF00"/>
                </a:highlight>
                <a:latin typeface="Tenorite" pitchFamily="2" charset="0"/>
                <a:hlinkClick r:id="rId6">
                  <a:extLst>
                    <a:ext uri="{A12FA001-AC4F-418D-AE19-62706E023703}">
                      <ahyp:hlinkClr xmlns:ahyp="http://schemas.microsoft.com/office/drawing/2018/hyperlinkcolor" val="tx"/>
                    </a:ext>
                  </a:extLst>
                </a:hlinkClick>
              </a:rPr>
              <a:t>Zenodo</a:t>
            </a:r>
            <a:r>
              <a:rPr lang="en-US" dirty="0">
                <a:latin typeface="Tenorite" pitchFamily="2" charset="0"/>
              </a:rPr>
              <a:t>: </a:t>
            </a:r>
            <a:r>
              <a:rPr lang="en-US" b="0" i="0" dirty="0">
                <a:effectLst/>
                <a:latin typeface="Söhne"/>
              </a:rPr>
              <a:t>assigns a digital object identifier (DOI) to each dataset, making it easy to cite and access. In addition, users can assign a Creative Commons license to their data, making it clear how the data can be reused. </a:t>
            </a:r>
          </a:p>
          <a:p>
            <a:pPr marL="457200" indent="-457200">
              <a:buFont typeface="Arial" panose="020B0604020202020204" pitchFamily="34" charset="0"/>
              <a:buChar char="•"/>
            </a:pPr>
            <a:r>
              <a:rPr lang="en-US" b="0" i="0" dirty="0">
                <a:effectLst/>
                <a:highlight>
                  <a:srgbClr val="FFFF00"/>
                </a:highlight>
                <a:latin typeface="Söhne"/>
              </a:rPr>
              <a:t>URRR</a:t>
            </a:r>
            <a:r>
              <a:rPr lang="en-US" dirty="0">
                <a:latin typeface="Söhne"/>
              </a:rPr>
              <a:t>: Beyond the features above, </a:t>
            </a:r>
            <a:r>
              <a:rPr lang="en-US" b="0" i="0" dirty="0">
                <a:effectLst/>
                <a:latin typeface="Söhne"/>
              </a:rPr>
              <a:t>Figshare also has a robust </a:t>
            </a:r>
            <a:r>
              <a:rPr lang="en-US" b="0" i="0" dirty="0">
                <a:effectLst/>
                <a:latin typeface="Söhne"/>
                <a:hlinkClick r:id="rId7">
                  <a:extLst>
                    <a:ext uri="{A12FA001-AC4F-418D-AE19-62706E023703}">
                      <ahyp:hlinkClr xmlns:ahyp="http://schemas.microsoft.com/office/drawing/2018/hyperlinkcolor" val="tx"/>
                    </a:ext>
                  </a:extLst>
                </a:hlinkClick>
              </a:rPr>
              <a:t>metadata system </a:t>
            </a:r>
            <a:r>
              <a:rPr lang="en-US" b="0" i="0" dirty="0">
                <a:effectLst/>
                <a:latin typeface="Söhne"/>
              </a:rPr>
              <a:t>that makes it easy for others to discover and understand the data.</a:t>
            </a:r>
            <a:endParaRPr lang="en-US" dirty="0"/>
          </a:p>
          <a:p>
            <a:endParaRPr lang="en-US" dirty="0">
              <a:latin typeface="+mj-lt"/>
            </a:endParaRPr>
          </a:p>
        </p:txBody>
      </p:sp>
      <p:sp>
        <p:nvSpPr>
          <p:cNvPr id="6" name="Slide Number Placeholder 5">
            <a:extLst>
              <a:ext uri="{FF2B5EF4-FFF2-40B4-BE49-F238E27FC236}">
                <a16:creationId xmlns:a16="http://schemas.microsoft.com/office/drawing/2014/main" id="{C1150336-FB5F-CD8A-B0E0-4B7BCC2824EE}"/>
              </a:ext>
            </a:extLst>
          </p:cNvPr>
          <p:cNvSpPr>
            <a:spLocks noGrp="1"/>
          </p:cNvSpPr>
          <p:nvPr>
            <p:ph type="sldNum" sz="quarter" idx="4"/>
          </p:nvPr>
        </p:nvSpPr>
        <p:spPr/>
        <p:txBody>
          <a:bodyPr/>
          <a:lstStyle/>
          <a:p>
            <a:fld id="{294A09A9-5501-47C1-A89A-A340965A2BE2}" type="slidenum">
              <a:rPr lang="en-US" smtClean="0"/>
              <a:pPr/>
              <a:t>70</a:t>
            </a:fld>
            <a:endParaRPr lang="en-US" dirty="0"/>
          </a:p>
        </p:txBody>
      </p:sp>
    </p:spTree>
    <p:extLst>
      <p:ext uri="{BB962C8B-B14F-4D97-AF65-F5344CB8AC3E}">
        <p14:creationId xmlns:p14="http://schemas.microsoft.com/office/powerpoint/2010/main" val="403488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DD43D-DA20-2075-0D21-209A259B5629}"/>
              </a:ext>
            </a:extLst>
          </p:cNvPr>
          <p:cNvSpPr>
            <a:spLocks noGrp="1"/>
          </p:cNvSpPr>
          <p:nvPr>
            <p:ph type="title"/>
          </p:nvPr>
        </p:nvSpPr>
        <p:spPr>
          <a:xfrm>
            <a:off x="0" y="-14698"/>
            <a:ext cx="3333509" cy="1368936"/>
          </a:xfrm>
        </p:spPr>
        <p:txBody>
          <a:bodyPr/>
          <a:lstStyle/>
          <a:p>
            <a:r>
              <a:rPr lang="en-US" sz="3600" b="0" i="0" dirty="0">
                <a:effectLst/>
                <a:latin typeface="Arial" panose="020B0604020202020204" pitchFamily="34" charset="0"/>
              </a:rPr>
              <a:t>Question 5</a:t>
            </a:r>
            <a:endParaRPr lang="en-US" sz="3600" dirty="0"/>
          </a:p>
        </p:txBody>
      </p:sp>
      <p:sp>
        <p:nvSpPr>
          <p:cNvPr id="3" name="Title 1">
            <a:extLst>
              <a:ext uri="{FF2B5EF4-FFF2-40B4-BE49-F238E27FC236}">
                <a16:creationId xmlns:a16="http://schemas.microsoft.com/office/drawing/2014/main" id="{B78EDBE7-E233-63C5-7CF3-AE793FB3BE91}"/>
              </a:ext>
            </a:extLst>
          </p:cNvPr>
          <p:cNvSpPr txBox="1">
            <a:spLocks/>
          </p:cNvSpPr>
          <p:nvPr/>
        </p:nvSpPr>
        <p:spPr>
          <a:xfrm>
            <a:off x="1149752" y="1689428"/>
            <a:ext cx="10243594" cy="2810460"/>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br>
              <a:rPr lang="en-US" sz="3600" dirty="0">
                <a:latin typeface="Arial" panose="020B0604020202020204" pitchFamily="34" charset="0"/>
              </a:rPr>
            </a:br>
            <a:r>
              <a:rPr lang="en-US" sz="3600" dirty="0">
                <a:latin typeface="Arial" panose="020B0604020202020204" pitchFamily="34" charset="0"/>
              </a:rPr>
              <a:t>I have heard about a tool the university has that can help with writing a DMSP. What tool is this,</a:t>
            </a:r>
            <a:br>
              <a:rPr lang="en-US" sz="3600" dirty="0"/>
            </a:br>
            <a:r>
              <a:rPr lang="en-US" sz="3600" dirty="0">
                <a:latin typeface="Arial" panose="020B0604020202020204" pitchFamily="34" charset="0"/>
              </a:rPr>
              <a:t>and how can I log in?</a:t>
            </a:r>
            <a:endParaRPr lang="en-US" sz="3600" dirty="0"/>
          </a:p>
        </p:txBody>
      </p:sp>
    </p:spTree>
    <p:extLst>
      <p:ext uri="{BB962C8B-B14F-4D97-AF65-F5344CB8AC3E}">
        <p14:creationId xmlns:p14="http://schemas.microsoft.com/office/powerpoint/2010/main" val="2706844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F4970-254C-5367-FEEC-BC1BBC7B7EF0}"/>
              </a:ext>
            </a:extLst>
          </p:cNvPr>
          <p:cNvSpPr>
            <a:spLocks noGrp="1"/>
          </p:cNvSpPr>
          <p:nvPr>
            <p:ph type="title"/>
          </p:nvPr>
        </p:nvSpPr>
        <p:spPr/>
        <p:txBody>
          <a:bodyPr/>
          <a:lstStyle/>
          <a:p>
            <a:r>
              <a:rPr lang="en-US" dirty="0"/>
              <a:t>Answer 5</a:t>
            </a:r>
          </a:p>
        </p:txBody>
      </p:sp>
      <p:sp>
        <p:nvSpPr>
          <p:cNvPr id="3" name="Content Placeholder 2">
            <a:extLst>
              <a:ext uri="{FF2B5EF4-FFF2-40B4-BE49-F238E27FC236}">
                <a16:creationId xmlns:a16="http://schemas.microsoft.com/office/drawing/2014/main" id="{67FC707E-60C8-8E4B-19A3-8DC2B196FDE0}"/>
              </a:ext>
            </a:extLst>
          </p:cNvPr>
          <p:cNvSpPr>
            <a:spLocks noGrp="1"/>
          </p:cNvSpPr>
          <p:nvPr>
            <p:ph idx="1"/>
          </p:nvPr>
        </p:nvSpPr>
        <p:spPr/>
        <p:txBody>
          <a:bodyPr/>
          <a:lstStyle/>
          <a:p>
            <a:r>
              <a:rPr lang="en-US" b="0" i="0" dirty="0">
                <a:effectLst/>
              </a:rPr>
              <a:t>The tool you are referring to is the </a:t>
            </a:r>
            <a:r>
              <a:rPr lang="en-US" b="0" i="0" dirty="0">
                <a:effectLst/>
                <a:hlinkClick r:id="rId2"/>
              </a:rPr>
              <a:t>DMPTool</a:t>
            </a:r>
            <a:r>
              <a:rPr lang="en-US" b="0" i="0" dirty="0">
                <a:effectLst/>
              </a:rPr>
              <a:t>. In order to login to the DMPTool, you should use your institutional email. You should then be re-directed to the SSO screen, where you type in your id and your password.</a:t>
            </a:r>
            <a:endParaRPr lang="en-US" dirty="0"/>
          </a:p>
        </p:txBody>
      </p:sp>
    </p:spTree>
    <p:extLst>
      <p:ext uri="{BB962C8B-B14F-4D97-AF65-F5344CB8AC3E}">
        <p14:creationId xmlns:p14="http://schemas.microsoft.com/office/powerpoint/2010/main" val="2268159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2E61C170-6A08-C3F7-F6F3-FDF17762A3C1}"/>
              </a:ext>
            </a:extLst>
          </p:cNvPr>
          <p:cNvSpPr txBox="1">
            <a:spLocks noGrp="1"/>
          </p:cNvSpPr>
          <p:nvPr>
            <p:ph type="title" idx="4294967295"/>
          </p:nvPr>
        </p:nvSpPr>
        <p:spPr>
          <a:xfrm>
            <a:off x="-1978268" y="98665"/>
            <a:ext cx="7351776"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Question 6</a:t>
            </a:r>
          </a:p>
        </p:txBody>
      </p:sp>
      <p:sp>
        <p:nvSpPr>
          <p:cNvPr id="2" name="Title 9">
            <a:extLst>
              <a:ext uri="{FF2B5EF4-FFF2-40B4-BE49-F238E27FC236}">
                <a16:creationId xmlns:a16="http://schemas.microsoft.com/office/drawing/2014/main" id="{5C9120BF-B838-3185-35E4-9DBB76F318B2}"/>
              </a:ext>
            </a:extLst>
          </p:cNvPr>
          <p:cNvSpPr txBox="1">
            <a:spLocks/>
          </p:cNvSpPr>
          <p:nvPr/>
        </p:nvSpPr>
        <p:spPr>
          <a:xfrm>
            <a:off x="2044769" y="2251452"/>
            <a:ext cx="7351776" cy="17543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Bef>
                <a:spcPts val="0"/>
              </a:spcBef>
              <a:defRPr/>
            </a:pPr>
            <a:r>
              <a:rPr lang="en-US" sz="3600" dirty="0">
                <a:solidFill>
                  <a:schemeClr val="bg1"/>
                </a:solidFill>
                <a:latin typeface="Arial" panose="020B0604020202020204" pitchFamily="34" charset="0"/>
                <a:ea typeface="+mn-ea"/>
                <a:cs typeface="Arial" panose="020B0604020202020204" pitchFamily="34" charset="0"/>
              </a:rPr>
              <a:t>What are some Metadata Standards you recommend for Survey Data?</a:t>
            </a:r>
          </a:p>
        </p:txBody>
      </p:sp>
    </p:spTree>
    <p:extLst>
      <p:ext uri="{BB962C8B-B14F-4D97-AF65-F5344CB8AC3E}">
        <p14:creationId xmlns:p14="http://schemas.microsoft.com/office/powerpoint/2010/main" val="235474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E1292-4F5D-4E11-C164-2B6697A116DD}"/>
              </a:ext>
            </a:extLst>
          </p:cNvPr>
          <p:cNvSpPr>
            <a:spLocks noGrp="1"/>
          </p:cNvSpPr>
          <p:nvPr>
            <p:ph type="title"/>
          </p:nvPr>
        </p:nvSpPr>
        <p:spPr>
          <a:xfrm>
            <a:off x="965562" y="192785"/>
            <a:ext cx="9779183" cy="742950"/>
          </a:xfrm>
        </p:spPr>
        <p:txBody>
          <a:bodyPr/>
          <a:lstStyle/>
          <a:p>
            <a:r>
              <a:rPr lang="en-US" dirty="0"/>
              <a:t>Answer 6</a:t>
            </a:r>
          </a:p>
        </p:txBody>
      </p:sp>
      <p:sp>
        <p:nvSpPr>
          <p:cNvPr id="3" name="Content Placeholder 2">
            <a:extLst>
              <a:ext uri="{FF2B5EF4-FFF2-40B4-BE49-F238E27FC236}">
                <a16:creationId xmlns:a16="http://schemas.microsoft.com/office/drawing/2014/main" id="{1B23ADFB-12E4-6129-5E3F-7C362F0388B5}"/>
              </a:ext>
            </a:extLst>
          </p:cNvPr>
          <p:cNvSpPr>
            <a:spLocks noGrp="1"/>
          </p:cNvSpPr>
          <p:nvPr>
            <p:ph idx="1"/>
          </p:nvPr>
        </p:nvSpPr>
        <p:spPr>
          <a:xfrm>
            <a:off x="965562" y="935735"/>
            <a:ext cx="10260875" cy="4160839"/>
          </a:xfrm>
        </p:spPr>
        <p:txBody>
          <a:bodyPr/>
          <a:lstStyle/>
          <a:p>
            <a:pPr algn="l">
              <a:buFont typeface="+mj-lt"/>
              <a:buAutoNum type="arabicPeriod"/>
            </a:pPr>
            <a:r>
              <a:rPr lang="en-US" b="0" i="0" dirty="0">
                <a:solidFill>
                  <a:srgbClr val="333333"/>
                </a:solidFill>
                <a:effectLst/>
                <a:latin typeface="Open Sans" panose="020B0606030504020204" pitchFamily="34" charset="0"/>
              </a:rPr>
              <a:t>Quantitative survey data:</a:t>
            </a:r>
          </a:p>
          <a:p>
            <a:pPr algn="l"/>
            <a:r>
              <a:rPr lang="en-US" b="0" i="0" u="sng" dirty="0">
                <a:solidFill>
                  <a:srgbClr val="0061AB"/>
                </a:solidFill>
                <a:effectLst/>
                <a:latin typeface="Open Sans" panose="020B0606030504020204" pitchFamily="34" charset="0"/>
                <a:hlinkClick r:id="rId3"/>
              </a:rPr>
              <a:t>Data Documentation Initiative (DDI)</a:t>
            </a:r>
            <a:r>
              <a:rPr lang="en-US" b="0" i="0" dirty="0">
                <a:solidFill>
                  <a:srgbClr val="333333"/>
                </a:solidFill>
                <a:effectLst/>
                <a:latin typeface="Open Sans" panose="020B0606030504020204" pitchFamily="34" charset="0"/>
              </a:rPr>
              <a:t>: A widely used international standard for describing data from social, behavioral, and economic sciences. DDI allows you to document and manage different stages of the data life cycle, from conceptualization to data distribution.</a:t>
            </a:r>
          </a:p>
          <a:p>
            <a:pPr algn="l">
              <a:buFont typeface="+mj-lt"/>
              <a:buAutoNum type="arabicPeriod" startAt="2"/>
            </a:pPr>
            <a:r>
              <a:rPr lang="en-US" b="0" i="0" dirty="0">
                <a:solidFill>
                  <a:srgbClr val="333333"/>
                </a:solidFill>
                <a:effectLst/>
                <a:latin typeface="Open Sans" panose="020B0606030504020204" pitchFamily="34" charset="0"/>
              </a:rPr>
              <a:t>Qualitative narrative audio and transcripts:</a:t>
            </a:r>
          </a:p>
          <a:p>
            <a:pPr algn="l"/>
            <a:r>
              <a:rPr lang="en-US" b="0" i="0" u="sng" dirty="0">
                <a:solidFill>
                  <a:srgbClr val="0061AB"/>
                </a:solidFill>
                <a:effectLst/>
                <a:latin typeface="Open Sans" panose="020B0606030504020204" pitchFamily="34" charset="0"/>
                <a:hlinkClick r:id="rId4"/>
              </a:rPr>
              <a:t>Dublin Core Metadata Initiative (DCMI)</a:t>
            </a:r>
            <a:r>
              <a:rPr lang="en-US" b="0" i="0" dirty="0">
                <a:solidFill>
                  <a:srgbClr val="333333"/>
                </a:solidFill>
                <a:effectLst/>
                <a:latin typeface="Open Sans" panose="020B0606030504020204" pitchFamily="34" charset="0"/>
              </a:rPr>
              <a:t>: Dublin Core is a versatile metadata standard that can be applied to diverse digital resources, including audio recordings and text transcripts.</a:t>
            </a:r>
          </a:p>
          <a:p>
            <a:endParaRPr lang="en-US" dirty="0">
              <a:latin typeface="+mj-lt"/>
            </a:endParaRPr>
          </a:p>
        </p:txBody>
      </p:sp>
    </p:spTree>
    <p:extLst>
      <p:ext uri="{BB962C8B-B14F-4D97-AF65-F5344CB8AC3E}">
        <p14:creationId xmlns:p14="http://schemas.microsoft.com/office/powerpoint/2010/main" val="3962685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62043-FCF0-11F5-A1D0-2F9BDB4A8B19}"/>
              </a:ext>
            </a:extLst>
          </p:cNvPr>
          <p:cNvSpPr>
            <a:spLocks noGrp="1"/>
          </p:cNvSpPr>
          <p:nvPr>
            <p:ph type="title"/>
          </p:nvPr>
        </p:nvSpPr>
        <p:spPr>
          <a:xfrm>
            <a:off x="11217" y="98606"/>
            <a:ext cx="3016348" cy="1278781"/>
          </a:xfrm>
        </p:spPr>
        <p:txBody>
          <a:bodyPr/>
          <a:lstStyle/>
          <a:p>
            <a:r>
              <a:rPr lang="en-US" sz="3600" b="0" i="0" dirty="0">
                <a:effectLst/>
                <a:latin typeface="Arial" panose="020B0604020202020204" pitchFamily="34" charset="0"/>
              </a:rPr>
              <a:t>Question 7</a:t>
            </a:r>
            <a:endParaRPr lang="en-US" sz="3600" dirty="0"/>
          </a:p>
        </p:txBody>
      </p:sp>
      <p:sp>
        <p:nvSpPr>
          <p:cNvPr id="3" name="Title 1">
            <a:extLst>
              <a:ext uri="{FF2B5EF4-FFF2-40B4-BE49-F238E27FC236}">
                <a16:creationId xmlns:a16="http://schemas.microsoft.com/office/drawing/2014/main" id="{FEB7311E-AF9C-5B35-82D8-9EA5EFA75ABD}"/>
              </a:ext>
            </a:extLst>
          </p:cNvPr>
          <p:cNvSpPr txBox="1">
            <a:spLocks/>
          </p:cNvSpPr>
          <p:nvPr/>
        </p:nvSpPr>
        <p:spPr>
          <a:xfrm>
            <a:off x="2830795" y="1709416"/>
            <a:ext cx="6743395" cy="2810460"/>
          </a:xfrm>
          <a:prstGeom prst="rect">
            <a:avLst/>
          </a:prstGeom>
        </p:spPr>
        <p:txBody>
          <a:bodyPr vert="horz" lIns="91440" tIns="45720" rIns="91440" bIns="45720" rtlCol="0" anchor="ctr">
            <a:noAutofit/>
          </a:bodyPr>
          <a:lstStyle>
            <a:lvl1pPr algn="ctr" defTabSz="914400" rtl="0" eaLnBrk="1" latinLnBrk="0" hangingPunct="1">
              <a:lnSpc>
                <a:spcPct val="100000"/>
              </a:lnSpc>
              <a:spcBef>
                <a:spcPct val="0"/>
              </a:spcBef>
              <a:buNone/>
              <a:defRPr sz="4600" kern="1200">
                <a:solidFill>
                  <a:schemeClr val="bg1"/>
                </a:solidFill>
                <a:latin typeface="+mj-lt"/>
                <a:ea typeface="+mj-ea"/>
                <a:cs typeface="+mj-cs"/>
              </a:defRPr>
            </a:lvl1pPr>
          </a:lstStyle>
          <a:p>
            <a:r>
              <a:rPr lang="en-US" sz="3600" dirty="0">
                <a:latin typeface="Arial" panose="020B0604020202020204" pitchFamily="34" charset="0"/>
              </a:rPr>
              <a:t>How can I submit my NIH DMSP to be reviewed?</a:t>
            </a:r>
            <a:endParaRPr lang="en-US" sz="3600" dirty="0"/>
          </a:p>
        </p:txBody>
      </p:sp>
    </p:spTree>
    <p:extLst>
      <p:ext uri="{BB962C8B-B14F-4D97-AF65-F5344CB8AC3E}">
        <p14:creationId xmlns:p14="http://schemas.microsoft.com/office/powerpoint/2010/main" val="344684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8884E-B896-3766-9806-1333B5D1464F}"/>
              </a:ext>
            </a:extLst>
          </p:cNvPr>
          <p:cNvSpPr>
            <a:spLocks noGrp="1"/>
          </p:cNvSpPr>
          <p:nvPr>
            <p:ph type="title"/>
          </p:nvPr>
        </p:nvSpPr>
        <p:spPr/>
        <p:txBody>
          <a:bodyPr/>
          <a:lstStyle/>
          <a:p>
            <a:r>
              <a:rPr lang="en-US" dirty="0"/>
              <a:t>Answer 7</a:t>
            </a:r>
          </a:p>
        </p:txBody>
      </p:sp>
      <p:sp>
        <p:nvSpPr>
          <p:cNvPr id="3" name="Content Placeholder 2">
            <a:extLst>
              <a:ext uri="{FF2B5EF4-FFF2-40B4-BE49-F238E27FC236}">
                <a16:creationId xmlns:a16="http://schemas.microsoft.com/office/drawing/2014/main" id="{1F6CF2CD-4AA9-796E-65CC-D3C5BC620B89}"/>
              </a:ext>
            </a:extLst>
          </p:cNvPr>
          <p:cNvSpPr>
            <a:spLocks noGrp="1"/>
          </p:cNvSpPr>
          <p:nvPr>
            <p:ph idx="1"/>
          </p:nvPr>
        </p:nvSpPr>
        <p:spPr/>
        <p:txBody>
          <a:bodyPr/>
          <a:lstStyle/>
          <a:p>
            <a:r>
              <a:rPr lang="en-US" b="0" i="0" dirty="0">
                <a:effectLst/>
              </a:rPr>
              <a:t>You can have your DMSP/DMP reviewed by emailing it to </a:t>
            </a:r>
            <a:r>
              <a:rPr lang="en-US" b="0" i="0" dirty="0">
                <a:effectLst/>
                <a:hlinkClick r:id="rId2"/>
              </a:rPr>
              <a:t>dataservices@library.rochester.edu</a:t>
            </a:r>
            <a:r>
              <a:rPr lang="en-US" b="0" i="0" dirty="0">
                <a:effectLst/>
              </a:rPr>
              <a:t>.</a:t>
            </a:r>
          </a:p>
          <a:p>
            <a:br>
              <a:rPr lang="en-US" b="0" i="0" dirty="0">
                <a:effectLst/>
              </a:rPr>
            </a:br>
            <a:r>
              <a:rPr lang="en-US" b="0" i="0" dirty="0">
                <a:effectLst/>
              </a:rPr>
              <a:t>Alternatively, you can submit it directly for review in the </a:t>
            </a:r>
            <a:r>
              <a:rPr lang="en-US" b="0" i="0" dirty="0">
                <a:effectLst/>
                <a:hlinkClick r:id="rId3"/>
              </a:rPr>
              <a:t>DMPTool</a:t>
            </a:r>
            <a:r>
              <a:rPr lang="en-US" b="0" i="0" dirty="0">
                <a:effectLst/>
              </a:rPr>
              <a:t>.</a:t>
            </a:r>
            <a:endParaRPr lang="en-US" dirty="0"/>
          </a:p>
        </p:txBody>
      </p:sp>
    </p:spTree>
    <p:extLst>
      <p:ext uri="{BB962C8B-B14F-4D97-AF65-F5344CB8AC3E}">
        <p14:creationId xmlns:p14="http://schemas.microsoft.com/office/powerpoint/2010/main" val="272604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381001"/>
            <a:ext cx="9779183" cy="818626"/>
          </a:xfrm>
        </p:spPr>
        <p:txBody>
          <a:bodyPr/>
          <a:lstStyle/>
          <a:p>
            <a:r>
              <a:rPr lang="en-US" dirty="0"/>
              <a:t>What is Scientific Data?</a:t>
            </a:r>
          </a:p>
        </p:txBody>
      </p:sp>
      <p:sp>
        <p:nvSpPr>
          <p:cNvPr id="3" name="Text Placeholder 2">
            <a:extLst>
              <a:ext uri="{FF2B5EF4-FFF2-40B4-BE49-F238E27FC236}">
                <a16:creationId xmlns:a16="http://schemas.microsoft.com/office/drawing/2014/main" id="{EFB90AB4-D228-4548-B072-726498212362}"/>
              </a:ext>
            </a:extLst>
          </p:cNvPr>
          <p:cNvSpPr>
            <a:spLocks noGrp="1"/>
          </p:cNvSpPr>
          <p:nvPr>
            <p:ph idx="11"/>
          </p:nvPr>
        </p:nvSpPr>
        <p:spPr>
          <a:xfrm>
            <a:off x="1167493" y="1483175"/>
            <a:ext cx="4663440" cy="522514"/>
          </a:xfrm>
        </p:spPr>
        <p:txBody>
          <a:bodyPr/>
          <a:lstStyle/>
          <a:p>
            <a:r>
              <a:rPr lang="en-US" dirty="0"/>
              <a:t>It includes…</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idx="1"/>
          </p:nvPr>
        </p:nvSpPr>
        <p:spPr>
          <a:xfrm>
            <a:off x="1167492" y="2035205"/>
            <a:ext cx="4663440" cy="2828613"/>
          </a:xfrm>
        </p:spPr>
        <p:txBody>
          <a:bodyPr vert="horz" lIns="91440" tIns="45720" rIns="91440" bIns="45720" rtlCol="0" anchor="t">
            <a:normAutofit/>
          </a:bodyPr>
          <a:lstStyle/>
          <a:p>
            <a:pPr marL="342900" indent="-342900">
              <a:buFont typeface="Arial" panose="020B0604020202020204" pitchFamily="34" charset="0"/>
              <a:buChar char="•"/>
            </a:pPr>
            <a:r>
              <a:rPr lang="en-US" b="0" i="0" dirty="0">
                <a:effectLst/>
                <a:latin typeface="+mj-lt"/>
              </a:rPr>
              <a:t>Any data commonly accepted in the scientific community as of </a:t>
            </a:r>
            <a:r>
              <a:rPr lang="en-US" b="0" i="0" u="sng" dirty="0">
                <a:effectLst/>
                <a:latin typeface="+mj-lt"/>
              </a:rPr>
              <a:t>sufficient quality to validate and replicate research findings</a:t>
            </a:r>
            <a:r>
              <a:rPr lang="en-US" b="0" i="0" dirty="0">
                <a:effectLst/>
                <a:latin typeface="+mj-lt"/>
              </a:rPr>
              <a:t>, regardless of whether the data are used to support scholarly publications</a:t>
            </a:r>
          </a:p>
          <a:p>
            <a:pPr marL="342900" indent="-342900">
              <a:buFont typeface="Arial" panose="020B0604020202020204" pitchFamily="34" charset="0"/>
              <a:buChar char="•"/>
            </a:pPr>
            <a:r>
              <a:rPr lang="en-US" dirty="0">
                <a:latin typeface="+mj-lt"/>
              </a:rPr>
              <a:t>Any data needed to validate and replicate research findings</a:t>
            </a:r>
          </a:p>
        </p:txBody>
      </p:sp>
      <p:sp>
        <p:nvSpPr>
          <p:cNvPr id="6" name="Text Placeholder 5">
            <a:extLst>
              <a:ext uri="{FF2B5EF4-FFF2-40B4-BE49-F238E27FC236}">
                <a16:creationId xmlns:a16="http://schemas.microsoft.com/office/drawing/2014/main" id="{F5018B6D-E395-49AD-92AD-AD69E3AB40C3}"/>
              </a:ext>
            </a:extLst>
          </p:cNvPr>
          <p:cNvSpPr>
            <a:spLocks noGrp="1"/>
          </p:cNvSpPr>
          <p:nvPr>
            <p:ph idx="12"/>
          </p:nvPr>
        </p:nvSpPr>
        <p:spPr>
          <a:xfrm>
            <a:off x="6283235" y="1483175"/>
            <a:ext cx="4663440" cy="522514"/>
          </a:xfrm>
        </p:spPr>
        <p:txBody>
          <a:bodyPr/>
          <a:lstStyle/>
          <a:p>
            <a:r>
              <a:rPr lang="en-US" dirty="0"/>
              <a:t>It does not include…</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6283235" y="2031538"/>
            <a:ext cx="4663440" cy="2828613"/>
          </a:xfrm>
        </p:spPr>
        <p:txBody>
          <a:bodyPr vert="horz" lIns="91440" tIns="45720" rIns="91440" bIns="45720" rtlCol="0" anchor="t">
            <a:noAutofit/>
          </a:bodyPr>
          <a:lstStyle/>
          <a:p>
            <a:pPr marL="342900" indent="-342900">
              <a:buFont typeface="Arial" panose="020B0604020202020204" pitchFamily="34" charset="0"/>
              <a:buChar char="•"/>
            </a:pPr>
            <a:r>
              <a:rPr lang="en-US" dirty="0"/>
              <a:t>Laboratory notebooks</a:t>
            </a:r>
          </a:p>
          <a:p>
            <a:pPr marL="342900" indent="-342900">
              <a:buFont typeface="Arial" panose="020B0604020202020204" pitchFamily="34" charset="0"/>
              <a:buChar char="•"/>
            </a:pPr>
            <a:r>
              <a:rPr lang="en-US" dirty="0"/>
              <a:t>Preliminary analyses</a:t>
            </a:r>
          </a:p>
          <a:p>
            <a:pPr marL="342900" indent="-342900">
              <a:buFont typeface="Arial" panose="020B0604020202020204" pitchFamily="34" charset="0"/>
              <a:buChar char="•"/>
            </a:pPr>
            <a:r>
              <a:rPr lang="en-US" dirty="0"/>
              <a:t>Compared case report forms</a:t>
            </a:r>
          </a:p>
          <a:p>
            <a:pPr marL="342900" indent="-342900">
              <a:buFont typeface="Arial" panose="020B0604020202020204" pitchFamily="34" charset="0"/>
              <a:buChar char="•"/>
            </a:pPr>
            <a:r>
              <a:rPr lang="en-US" dirty="0"/>
              <a:t>Drafts of scientific papers</a:t>
            </a:r>
          </a:p>
          <a:p>
            <a:pPr marL="342900" indent="-342900">
              <a:buFont typeface="Arial" panose="020B0604020202020204" pitchFamily="34" charset="0"/>
              <a:buChar char="•"/>
            </a:pPr>
            <a:r>
              <a:rPr lang="en-US" dirty="0"/>
              <a:t>Plans for future research</a:t>
            </a:r>
          </a:p>
          <a:p>
            <a:pPr marL="342900" indent="-342900">
              <a:buFont typeface="Arial" panose="020B0604020202020204" pitchFamily="34" charset="0"/>
              <a:buChar char="•"/>
            </a:pPr>
            <a:r>
              <a:rPr lang="en-US" dirty="0"/>
              <a:t>Peer reviews</a:t>
            </a:r>
          </a:p>
          <a:p>
            <a:pPr marL="342900" indent="-342900">
              <a:buFont typeface="Arial" panose="020B0604020202020204" pitchFamily="34" charset="0"/>
              <a:buChar char="•"/>
            </a:pPr>
            <a:r>
              <a:rPr lang="en-US" dirty="0"/>
              <a:t>Communications with colleagues</a:t>
            </a:r>
          </a:p>
          <a:p>
            <a:pPr marL="342900" indent="-342900">
              <a:buFont typeface="Arial" panose="020B0604020202020204" pitchFamily="34" charset="0"/>
              <a:buChar char="•"/>
            </a:pPr>
            <a:r>
              <a:rPr lang="en-US" dirty="0"/>
              <a:t>Physical objects such as laboratory specimens. </a:t>
            </a:r>
          </a:p>
        </p:txBody>
      </p:sp>
      <p:sp>
        <p:nvSpPr>
          <p:cNvPr id="10" name="TextBox 9">
            <a:extLst>
              <a:ext uri="{FF2B5EF4-FFF2-40B4-BE49-F238E27FC236}">
                <a16:creationId xmlns:a16="http://schemas.microsoft.com/office/drawing/2014/main" id="{56B1BF1C-67FA-33AC-B643-8D44024469A7}"/>
              </a:ext>
            </a:extLst>
          </p:cNvPr>
          <p:cNvSpPr txBox="1"/>
          <p:nvPr/>
        </p:nvSpPr>
        <p:spPr>
          <a:xfrm>
            <a:off x="548094" y="5368896"/>
            <a:ext cx="5902235" cy="646331"/>
          </a:xfrm>
          <a:prstGeom prst="rect">
            <a:avLst/>
          </a:prstGeom>
          <a:noFill/>
        </p:spPr>
        <p:txBody>
          <a:bodyPr wrap="square" rtlCol="0">
            <a:spAutoFit/>
          </a:bodyPr>
          <a:lstStyle/>
          <a:p>
            <a:r>
              <a:rPr lang="en-US" dirty="0">
                <a:hlinkClick r:id="rId2"/>
              </a:rPr>
              <a:t>NIH. (n.d.). </a:t>
            </a:r>
            <a:r>
              <a:rPr lang="en-US" i="1" dirty="0">
                <a:hlinkClick r:id="rId2"/>
              </a:rPr>
              <a:t>Research covered under the data management &amp; sharing policy. </a:t>
            </a:r>
            <a:endParaRPr lang="en-US" dirty="0"/>
          </a:p>
        </p:txBody>
      </p:sp>
    </p:spTree>
    <p:extLst>
      <p:ext uri="{BB962C8B-B14F-4D97-AF65-F5344CB8AC3E}">
        <p14:creationId xmlns:p14="http://schemas.microsoft.com/office/powerpoint/2010/main" val="284985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805343" y="381001"/>
            <a:ext cx="10889352" cy="818626"/>
          </a:xfrm>
        </p:spPr>
        <p:txBody>
          <a:bodyPr/>
          <a:lstStyle/>
          <a:p>
            <a:r>
              <a:rPr lang="en-US" sz="3600" dirty="0"/>
              <a:t>Justifiable Reasons for Limiting Sharing of Data</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idx="1"/>
          </p:nvPr>
        </p:nvSpPr>
        <p:spPr>
          <a:xfrm>
            <a:off x="548094" y="2063426"/>
            <a:ext cx="2871108" cy="1787121"/>
          </a:xfrm>
          <a:ln w="28575">
            <a:solidFill>
              <a:schemeClr val="tx1"/>
            </a:solidFill>
          </a:ln>
        </p:spPr>
        <p:txBody>
          <a:bodyPr vert="horz" lIns="91440" tIns="45720" rIns="91440" bIns="45720" rtlCol="0" anchor="t">
            <a:normAutofit/>
          </a:bodyPr>
          <a:lstStyle/>
          <a:p>
            <a:r>
              <a:rPr lang="en-US" b="0" i="0" dirty="0">
                <a:effectLst/>
                <a:latin typeface="+mj-lt"/>
              </a:rPr>
              <a:t>It is understood that some data cannot be shared openly or even at all, due to certain ethical, legal, and social issues.</a:t>
            </a:r>
            <a:endParaRPr lang="en-US" dirty="0">
              <a:latin typeface="+mj-lt"/>
            </a:endParaRPr>
          </a:p>
        </p:txBody>
      </p:sp>
      <p:sp>
        <p:nvSpPr>
          <p:cNvPr id="6" name="Text Placeholder 5">
            <a:extLst>
              <a:ext uri="{FF2B5EF4-FFF2-40B4-BE49-F238E27FC236}">
                <a16:creationId xmlns:a16="http://schemas.microsoft.com/office/drawing/2014/main" id="{F5018B6D-E395-49AD-92AD-AD69E3AB40C3}"/>
              </a:ext>
            </a:extLst>
          </p:cNvPr>
          <p:cNvSpPr>
            <a:spLocks noGrp="1"/>
          </p:cNvSpPr>
          <p:nvPr>
            <p:ph idx="11"/>
          </p:nvPr>
        </p:nvSpPr>
        <p:spPr>
          <a:xfrm>
            <a:off x="3971106" y="1279493"/>
            <a:ext cx="6182170" cy="522514"/>
          </a:xfrm>
        </p:spPr>
        <p:txBody>
          <a:bodyPr/>
          <a:lstStyle/>
          <a:p>
            <a:r>
              <a:rPr lang="en-US" dirty="0"/>
              <a:t>Reasons include…</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3682767" y="1718163"/>
            <a:ext cx="7868873" cy="2828613"/>
          </a:xfrm>
        </p:spPr>
        <p:txBody>
          <a:bodyPr vert="horz" lIns="91440" tIns="45720" rIns="91440" bIns="45720" rtlCol="0" anchor="t">
            <a:noAutofit/>
          </a:bodyPr>
          <a:lstStyle/>
          <a:p>
            <a:pPr marL="342900" indent="-342900">
              <a:buFont typeface="Arial" panose="020B0604020202020204" pitchFamily="34" charset="0"/>
              <a:buChar char="•"/>
            </a:pPr>
            <a:r>
              <a:rPr lang="en-US" dirty="0"/>
              <a:t>Informed consent will not permit or will limit the scope or extent of sharing and future research use</a:t>
            </a:r>
          </a:p>
          <a:p>
            <a:pPr marL="342900" indent="-342900">
              <a:buFont typeface="Arial" panose="020B0604020202020204" pitchFamily="34" charset="0"/>
              <a:buChar char="•"/>
            </a:pPr>
            <a:r>
              <a:rPr lang="en-US" dirty="0"/>
              <a:t>Existing consent prohibits sharing or limits the scope or extent of sharing and future research use</a:t>
            </a:r>
          </a:p>
          <a:p>
            <a:pPr marL="342900" indent="-342900">
              <a:buFont typeface="Arial" panose="020B0604020202020204" pitchFamily="34" charset="0"/>
              <a:buChar char="•"/>
            </a:pPr>
            <a:r>
              <a:rPr lang="en-US" dirty="0"/>
              <a:t>Privacy or safety of research participants would be compromised and protective measures such as de-identification and Certificates of Confidentiality would be insufficient. </a:t>
            </a:r>
          </a:p>
          <a:p>
            <a:pPr marL="342900" indent="-342900">
              <a:buFont typeface="Arial" panose="020B0604020202020204" pitchFamily="34" charset="0"/>
              <a:buChar char="•"/>
            </a:pPr>
            <a:r>
              <a:rPr lang="en-US" dirty="0"/>
              <a:t>Explicit federal, state, local, or Tribal law, regulation, or policy prohibits disclosure </a:t>
            </a:r>
          </a:p>
          <a:p>
            <a:pPr marL="342900" indent="-342900">
              <a:buFont typeface="Arial" panose="020B0604020202020204" pitchFamily="34" charset="0"/>
              <a:buChar char="•"/>
            </a:pPr>
            <a:r>
              <a:rPr lang="en-US" dirty="0"/>
              <a:t>Restrictions imposed by existing or anticipated agreements</a:t>
            </a:r>
          </a:p>
          <a:p>
            <a:pPr marL="342900" indent="-342900">
              <a:buFont typeface="Arial" panose="020B0604020202020204" pitchFamily="34" charset="0"/>
              <a:buChar char="•"/>
            </a:pPr>
            <a:r>
              <a:rPr lang="en-US" dirty="0"/>
              <a:t>Datasets cannot practically be digitized with reasonable efforts</a:t>
            </a:r>
          </a:p>
        </p:txBody>
      </p:sp>
      <p:sp>
        <p:nvSpPr>
          <p:cNvPr id="10" name="TextBox 9">
            <a:extLst>
              <a:ext uri="{FF2B5EF4-FFF2-40B4-BE49-F238E27FC236}">
                <a16:creationId xmlns:a16="http://schemas.microsoft.com/office/drawing/2014/main" id="{56B1BF1C-67FA-33AC-B643-8D44024469A7}"/>
              </a:ext>
            </a:extLst>
          </p:cNvPr>
          <p:cNvSpPr txBox="1"/>
          <p:nvPr/>
        </p:nvSpPr>
        <p:spPr>
          <a:xfrm>
            <a:off x="468084" y="6107667"/>
            <a:ext cx="5902235" cy="369332"/>
          </a:xfrm>
          <a:prstGeom prst="rect">
            <a:avLst/>
          </a:prstGeom>
          <a:noFill/>
        </p:spPr>
        <p:txBody>
          <a:bodyPr wrap="square" rtlCol="0">
            <a:spAutoFit/>
          </a:bodyPr>
          <a:lstStyle/>
          <a:p>
            <a:r>
              <a:rPr lang="en-US" dirty="0">
                <a:hlinkClick r:id="rId2"/>
              </a:rPr>
              <a:t>NIH. (n.d.). </a:t>
            </a:r>
            <a:r>
              <a:rPr lang="en-US" i="1" dirty="0">
                <a:hlinkClick r:id="rId2"/>
              </a:rPr>
              <a:t>Frequently asked questions (FAQs).</a:t>
            </a:r>
            <a:endParaRPr lang="en-US" i="1" dirty="0"/>
          </a:p>
        </p:txBody>
      </p:sp>
    </p:spTree>
    <p:extLst>
      <p:ext uri="{BB962C8B-B14F-4D97-AF65-F5344CB8AC3E}">
        <p14:creationId xmlns:p14="http://schemas.microsoft.com/office/powerpoint/2010/main" val="30734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al Color Block_Win32_AP_v2" id="{3EA4D81A-EBDE-431D-8B15-A5A6F500D5A4}" vid="{8EBF5489-0BE1-418D-A69C-2193D304C7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3A048728931D4B9D12CD04C28DFD01" ma:contentTypeVersion="2" ma:contentTypeDescription="Create a new document." ma:contentTypeScope="" ma:versionID="e26aa38931bf299ebdd22fe3a57e41b7">
  <xsd:schema xmlns:xsd="http://www.w3.org/2001/XMLSchema" xmlns:xs="http://www.w3.org/2001/XMLSchema" xmlns:p="http://schemas.microsoft.com/office/2006/metadata/properties" xmlns:ns2="49fc5a8f-3276-45f3-8a9a-1e3491f1f6b1" targetNamespace="http://schemas.microsoft.com/office/2006/metadata/properties" ma:root="true" ma:fieldsID="7468a3b98e958e3e7ab92dee45e944ae" ns2:_="">
    <xsd:import namespace="49fc5a8f-3276-45f3-8a9a-1e3491f1f6b1"/>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fc5a8f-3276-45f3-8a9a-1e3491f1f6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67C7C0F-45EC-47BC-8FF9-9010541C0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fc5a8f-3276-45f3-8a9a-1e3491f1f6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334180-0405-413B-834A-44FA9E05ADB7}">
  <ds:schemaRefs>
    <ds:schemaRef ds:uri="http://schemas.microsoft.com/sharepoint/v3/contenttype/forms"/>
  </ds:schemaRefs>
</ds:datastoreItem>
</file>

<file path=customXml/itemProps3.xml><?xml version="1.0" encoding="utf-8"?>
<ds:datastoreItem xmlns:ds="http://schemas.openxmlformats.org/officeDocument/2006/customXml" ds:itemID="{4D5BAB77-79E1-4739-AA51-10C9079186D6}">
  <ds:schemaRefs>
    <ds:schemaRef ds:uri="http://purl.org/dc/dcmitype/"/>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49fc5a8f-3276-45f3-8a9a-1e3491f1f6b1"/>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TM10001115[[fn=Parcel]]</Template>
  <TotalTime>3878</TotalTime>
  <Words>5271</Words>
  <Application>Microsoft Office PowerPoint</Application>
  <PresentationFormat>Widescreen</PresentationFormat>
  <Paragraphs>466</Paragraphs>
  <Slides>76</Slides>
  <Notes>33</Notes>
  <HiddenSlides>7</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76</vt:i4>
      </vt:variant>
    </vt:vector>
  </HeadingPairs>
  <TitlesOfParts>
    <vt:vector size="87" baseType="lpstr">
      <vt:lpstr>Aptos</vt:lpstr>
      <vt:lpstr>Arial</vt:lpstr>
      <vt:lpstr>Calibri</vt:lpstr>
      <vt:lpstr>Fredoka One</vt:lpstr>
      <vt:lpstr>Goudy Old Style</vt:lpstr>
      <vt:lpstr>Helvetica</vt:lpstr>
      <vt:lpstr>Lato</vt:lpstr>
      <vt:lpstr>Open Sans</vt:lpstr>
      <vt:lpstr>Söhne</vt:lpstr>
      <vt:lpstr>Tenorite</vt:lpstr>
      <vt:lpstr>Office Theme</vt:lpstr>
      <vt:lpstr>Mastering Your NIH Data Management and Sharing Plan</vt:lpstr>
      <vt:lpstr>Data Services Team</vt:lpstr>
      <vt:lpstr>Agenda</vt:lpstr>
      <vt:lpstr>NIH Data Management &amp; Sharing Policy</vt:lpstr>
      <vt:lpstr>DMS Policy</vt:lpstr>
      <vt:lpstr>DMSP</vt:lpstr>
      <vt:lpstr>In Summary…</vt:lpstr>
      <vt:lpstr>What is Scientific Data?</vt:lpstr>
      <vt:lpstr>Justifiable Reasons for Limiting Sharing of Data</vt:lpstr>
      <vt:lpstr>However, you MUST include a rationale for why scientific data will not be shared.</vt:lpstr>
      <vt:lpstr>When Does it Need to be Shared?</vt:lpstr>
      <vt:lpstr>General Advice from the NIH</vt:lpstr>
      <vt:lpstr>Reoccurring Issues Noted by the NIH</vt:lpstr>
      <vt:lpstr>DMSPs for NIH Require 6 Elements</vt:lpstr>
      <vt:lpstr>Data Type - Summary</vt:lpstr>
      <vt:lpstr>Data Type - Example</vt:lpstr>
      <vt:lpstr>Data Type – Table Example</vt:lpstr>
      <vt:lpstr>Data Type – What We’ve Noticed</vt:lpstr>
      <vt:lpstr>Related Tools, Software and/or Code  – Summary &amp; Example</vt:lpstr>
      <vt:lpstr>Related Tools, Software and/or Code  – What We’ve Noticed</vt:lpstr>
      <vt:lpstr>Standards - Summary</vt:lpstr>
      <vt:lpstr>Standards - Examples</vt:lpstr>
      <vt:lpstr>Standards – Table Example</vt:lpstr>
      <vt:lpstr>Standards – What We’ve Noticed</vt:lpstr>
      <vt:lpstr>Data Preservation, Access, and Associated Timelines - Summary</vt:lpstr>
      <vt:lpstr>Data Preservation, Access, and Associated Timelines - Example</vt:lpstr>
      <vt:lpstr>Data Preservation, Access, and Associated Timelines – What We’ve Noticed</vt:lpstr>
      <vt:lpstr>Where Should You Share Your Data?</vt:lpstr>
      <vt:lpstr>What is a Subject-Specific Repository?</vt:lpstr>
      <vt:lpstr>How Can I Find a Subject-Specific Repository?</vt:lpstr>
      <vt:lpstr>If there is no subject-specific repository…</vt:lpstr>
      <vt:lpstr>University of Rochester Research Repository (URRR)</vt:lpstr>
      <vt:lpstr>Third Option: Generalist Repositories</vt:lpstr>
      <vt:lpstr>Sharing Restricted Access Data</vt:lpstr>
      <vt:lpstr>ICPSR</vt:lpstr>
      <vt:lpstr>Access, Distribution, or Reuse Considerations - Summary</vt:lpstr>
      <vt:lpstr>Access, Distribution, or Reuse Considerations - Example</vt:lpstr>
      <vt:lpstr>Access, Distribution, or Reuse Considerations – No Factors Example</vt:lpstr>
      <vt:lpstr>Access, Distribution, or Reuse Considerations – What We’ve Noticed</vt:lpstr>
      <vt:lpstr>License</vt:lpstr>
      <vt:lpstr>Oversight of Data Management and Sharing - Summary</vt:lpstr>
      <vt:lpstr>Oversight of Data Management  and Sharing - Example</vt:lpstr>
      <vt:lpstr>Oversight of Data Management  and Sharing – What We’ve Noticed</vt:lpstr>
      <vt:lpstr>Why Manage &amp; Share Data?</vt:lpstr>
      <vt:lpstr>Manage &amp; Share Data Resources</vt:lpstr>
      <vt:lpstr>Q &amp; A Break!</vt:lpstr>
      <vt:lpstr>Data Services &amp; Resources</vt:lpstr>
      <vt:lpstr>Service Types</vt:lpstr>
      <vt:lpstr>Areas of Specialization</vt:lpstr>
      <vt:lpstr>Library Resources</vt:lpstr>
      <vt:lpstr>Reach Out to Us for Help  in Using URRR! rochester.figshare.com </vt:lpstr>
      <vt:lpstr>ICPSR 1</vt:lpstr>
      <vt:lpstr>DMP Tool</vt:lpstr>
      <vt:lpstr>Lab archives </vt:lpstr>
      <vt:lpstr>OSF</vt:lpstr>
      <vt:lpstr>Protocols.io</vt:lpstr>
      <vt:lpstr>NIH Resources</vt:lpstr>
      <vt:lpstr>Reach out to Data Services</vt:lpstr>
      <vt:lpstr>PowerPoint Presentation</vt:lpstr>
      <vt:lpstr>Please fill out our survey! </vt:lpstr>
      <vt:lpstr>Q&amp;A</vt:lpstr>
      <vt:lpstr>Thank you for coming!  Please contact us if you have any questions.</vt:lpstr>
      <vt:lpstr> Question 1</vt:lpstr>
      <vt:lpstr>Answer 1</vt:lpstr>
      <vt:lpstr>Question 2</vt:lpstr>
      <vt:lpstr>Answer 2</vt:lpstr>
      <vt:lpstr>Question 3</vt:lpstr>
      <vt:lpstr>Answer 3</vt:lpstr>
      <vt:lpstr> Question 4</vt:lpstr>
      <vt:lpstr>Answer 4</vt:lpstr>
      <vt:lpstr>Question 5</vt:lpstr>
      <vt:lpstr>Answer 5</vt:lpstr>
      <vt:lpstr>Question 6</vt:lpstr>
      <vt:lpstr>Answer 6</vt:lpstr>
      <vt:lpstr>Question 7</vt:lpstr>
      <vt:lpstr>Answer 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NIH Data Policy &amp; the Libraries’ New DMS Service</dc:title>
  <dc:creator>Owen, Heather</dc:creator>
  <cp:lastModifiedBy>Owen, Heather</cp:lastModifiedBy>
  <cp:revision>378</cp:revision>
  <dcterms:created xsi:type="dcterms:W3CDTF">2022-12-05T14:51:53Z</dcterms:created>
  <dcterms:modified xsi:type="dcterms:W3CDTF">2024-09-10T14:48:57Z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0x010100543A048728931D4B9D12CD04C28DFD01</vt:lpwstr>
  </property>
</Properties>
</file>