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4"/>
  </p:sldMasterIdLst>
  <p:notesMasterIdLst>
    <p:notesMasterId r:id="rId15"/>
  </p:notesMasterIdLst>
  <p:handoutMasterIdLst>
    <p:handoutMasterId r:id="rId16"/>
  </p:handoutMasterIdLst>
  <p:sldIdLst>
    <p:sldId id="256" r:id="rId5"/>
    <p:sldId id="313" r:id="rId6"/>
    <p:sldId id="323" r:id="rId7"/>
    <p:sldId id="318" r:id="rId8"/>
    <p:sldId id="330" r:id="rId9"/>
    <p:sldId id="331" r:id="rId10"/>
    <p:sldId id="333" r:id="rId11"/>
    <p:sldId id="332" r:id="rId12"/>
    <p:sldId id="327" r:id="rId13"/>
    <p:sldId id="268" r:id="rId1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598D"/>
    <a:srgbClr val="646C92"/>
    <a:srgbClr val="5A6B76"/>
    <a:srgbClr val="5A6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E0F54C-6CE7-48B6-9DD3-7FFD114305B1}" v="14" dt="2024-08-06T18:01:07.066"/>
  </p1510:revLst>
</p1510:revInfo>
</file>

<file path=ppt/tableStyles.xml><?xml version="1.0" encoding="utf-8"?>
<a:tblStyleLst xmlns:a="http://schemas.openxmlformats.org/drawingml/2006/main" def="{0505E3EF-67EA-436B-97B2-0124C06EBD2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99" autoAdjust="0"/>
    <p:restoredTop sz="86441" autoAdjust="0"/>
  </p:normalViewPr>
  <p:slideViewPr>
    <p:cSldViewPr snapToGrid="0">
      <p:cViewPr varScale="1">
        <p:scale>
          <a:sx n="94" d="100"/>
          <a:sy n="94" d="100"/>
        </p:scale>
        <p:origin x="108" y="2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149"/>
    </p:cViewPr>
  </p:sorterViewPr>
  <p:notesViewPr>
    <p:cSldViewPr snapToGrid="0">
      <p:cViewPr varScale="1">
        <p:scale>
          <a:sx n="67" d="100"/>
          <a:sy n="67" d="100"/>
        </p:scale>
        <p:origin x="312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ner, Matthew" userId="d28c386c-db9f-4ec9-8008-2420b509c079" providerId="ADAL" clId="{FBE0F54C-6CE7-48B6-9DD3-7FFD114305B1}"/>
    <pc:docChg chg="undo custSel modSld">
      <pc:chgData name="Mariner, Matthew" userId="d28c386c-db9f-4ec9-8008-2420b509c079" providerId="ADAL" clId="{FBE0F54C-6CE7-48B6-9DD3-7FFD114305B1}" dt="2024-08-06T18:01:07.066" v="30" actId="13244"/>
      <pc:docMkLst>
        <pc:docMk/>
      </pc:docMkLst>
      <pc:sldChg chg="addSp delSp modSp mod">
        <pc:chgData name="Mariner, Matthew" userId="d28c386c-db9f-4ec9-8008-2420b509c079" providerId="ADAL" clId="{FBE0F54C-6CE7-48B6-9DD3-7FFD114305B1}" dt="2024-08-06T17:59:55.398" v="17" actId="13244"/>
        <pc:sldMkLst>
          <pc:docMk/>
          <pc:sldMk cId="1944867559" sldId="313"/>
        </pc:sldMkLst>
        <pc:spChg chg="add del mod">
          <ac:chgData name="Mariner, Matthew" userId="d28c386c-db9f-4ec9-8008-2420b509c079" providerId="ADAL" clId="{FBE0F54C-6CE7-48B6-9DD3-7FFD114305B1}" dt="2024-08-06T17:59:18.267" v="9" actId="33699"/>
          <ac:spMkLst>
            <pc:docMk/>
            <pc:sldMk cId="1944867559" sldId="313"/>
            <ac:spMk id="3" creationId="{F1D3A1D3-113F-9401-FA7E-D11209D82938}"/>
          </ac:spMkLst>
        </pc:spChg>
        <pc:spChg chg="mod">
          <ac:chgData name="Mariner, Matthew" userId="d28c386c-db9f-4ec9-8008-2420b509c079" providerId="ADAL" clId="{FBE0F54C-6CE7-48B6-9DD3-7FFD114305B1}" dt="2024-08-06T17:59:55.398" v="17" actId="13244"/>
          <ac:spMkLst>
            <pc:docMk/>
            <pc:sldMk cId="1944867559" sldId="313"/>
            <ac:spMk id="9" creationId="{C263C52F-C5CA-D408-4187-2004E9B73FC1}"/>
          </ac:spMkLst>
        </pc:spChg>
        <pc:picChg chg="mod">
          <ac:chgData name="Mariner, Matthew" userId="d28c386c-db9f-4ec9-8008-2420b509c079" providerId="ADAL" clId="{FBE0F54C-6CE7-48B6-9DD3-7FFD114305B1}" dt="2024-08-06T17:58:30.789" v="0" actId="962"/>
          <ac:picMkLst>
            <pc:docMk/>
            <pc:sldMk cId="1944867559" sldId="313"/>
            <ac:picMk id="5" creationId="{88A20F38-11DC-4CA1-1383-B8E7835B7C67}"/>
          </ac:picMkLst>
        </pc:picChg>
      </pc:sldChg>
      <pc:sldChg chg="modSp mod">
        <pc:chgData name="Mariner, Matthew" userId="d28c386c-db9f-4ec9-8008-2420b509c079" providerId="ADAL" clId="{FBE0F54C-6CE7-48B6-9DD3-7FFD114305B1}" dt="2024-08-06T17:59:27.304" v="11" actId="33553"/>
        <pc:sldMkLst>
          <pc:docMk/>
          <pc:sldMk cId="240967260" sldId="318"/>
        </pc:sldMkLst>
        <pc:spChg chg="mod">
          <ac:chgData name="Mariner, Matthew" userId="d28c386c-db9f-4ec9-8008-2420b509c079" providerId="ADAL" clId="{FBE0F54C-6CE7-48B6-9DD3-7FFD114305B1}" dt="2024-08-06T17:59:27.304" v="11" actId="33553"/>
          <ac:spMkLst>
            <pc:docMk/>
            <pc:sldMk cId="240967260" sldId="318"/>
            <ac:spMk id="13" creationId="{8B24AF8E-383E-D11F-E9E3-4F371C4E11A7}"/>
          </ac:spMkLst>
        </pc:spChg>
        <pc:picChg chg="mod">
          <ac:chgData name="Mariner, Matthew" userId="d28c386c-db9f-4ec9-8008-2420b509c079" providerId="ADAL" clId="{FBE0F54C-6CE7-48B6-9DD3-7FFD114305B1}" dt="2024-08-06T17:58:42.644" v="2" actId="962"/>
          <ac:picMkLst>
            <pc:docMk/>
            <pc:sldMk cId="240967260" sldId="318"/>
            <ac:picMk id="6" creationId="{4777D092-227A-D4F4-9FAE-5121CBA5FAD3}"/>
          </ac:picMkLst>
        </pc:picChg>
      </pc:sldChg>
      <pc:sldChg chg="modSp mod">
        <pc:chgData name="Mariner, Matthew" userId="d28c386c-db9f-4ec9-8008-2420b509c079" providerId="ADAL" clId="{FBE0F54C-6CE7-48B6-9DD3-7FFD114305B1}" dt="2024-08-06T18:00:56.916" v="29"/>
        <pc:sldMkLst>
          <pc:docMk/>
          <pc:sldMk cId="1931662497" sldId="323"/>
        </pc:sldMkLst>
        <pc:spChg chg="mod">
          <ac:chgData name="Mariner, Matthew" userId="d28c386c-db9f-4ec9-8008-2420b509c079" providerId="ADAL" clId="{FBE0F54C-6CE7-48B6-9DD3-7FFD114305B1}" dt="2024-08-06T18:00:56.916" v="29"/>
          <ac:spMkLst>
            <pc:docMk/>
            <pc:sldMk cId="1931662497" sldId="323"/>
            <ac:spMk id="5" creationId="{15BCA51D-6C34-D05B-0A9E-B12E85BC1FEF}"/>
          </ac:spMkLst>
        </pc:spChg>
        <pc:picChg chg="mod">
          <ac:chgData name="Mariner, Matthew" userId="d28c386c-db9f-4ec9-8008-2420b509c079" providerId="ADAL" clId="{FBE0F54C-6CE7-48B6-9DD3-7FFD114305B1}" dt="2024-08-06T18:00:31.815" v="25" actId="962"/>
          <ac:picMkLst>
            <pc:docMk/>
            <pc:sldMk cId="1931662497" sldId="323"/>
            <ac:picMk id="12" creationId="{B746674A-15B7-F8B9-B258-95A55E90D671}"/>
          </ac:picMkLst>
        </pc:picChg>
      </pc:sldChg>
      <pc:sldChg chg="modSp mod">
        <pc:chgData name="Mariner, Matthew" userId="d28c386c-db9f-4ec9-8008-2420b509c079" providerId="ADAL" clId="{FBE0F54C-6CE7-48B6-9DD3-7FFD114305B1}" dt="2024-08-06T17:59:42.410" v="16" actId="33553"/>
        <pc:sldMkLst>
          <pc:docMk/>
          <pc:sldMk cId="3366457736" sldId="327"/>
        </pc:sldMkLst>
        <pc:spChg chg="mod">
          <ac:chgData name="Mariner, Matthew" userId="d28c386c-db9f-4ec9-8008-2420b509c079" providerId="ADAL" clId="{FBE0F54C-6CE7-48B6-9DD3-7FFD114305B1}" dt="2024-08-06T17:59:42.410" v="16" actId="33553"/>
          <ac:spMkLst>
            <pc:docMk/>
            <pc:sldMk cId="3366457736" sldId="327"/>
            <ac:spMk id="3" creationId="{8A879DD9-4556-315F-266A-798AFA538858}"/>
          </ac:spMkLst>
        </pc:spChg>
        <pc:picChg chg="mod">
          <ac:chgData name="Mariner, Matthew" userId="d28c386c-db9f-4ec9-8008-2420b509c079" providerId="ADAL" clId="{FBE0F54C-6CE7-48B6-9DD3-7FFD114305B1}" dt="2024-08-06T17:58:54.764" v="7" actId="962"/>
          <ac:picMkLst>
            <pc:docMk/>
            <pc:sldMk cId="3366457736" sldId="327"/>
            <ac:picMk id="12" creationId="{EAD8FD50-0BC6-93FD-7ACD-2E0E70795EA7}"/>
          </ac:picMkLst>
        </pc:picChg>
      </pc:sldChg>
      <pc:sldChg chg="modSp mod">
        <pc:chgData name="Mariner, Matthew" userId="d28c386c-db9f-4ec9-8008-2420b509c079" providerId="ADAL" clId="{FBE0F54C-6CE7-48B6-9DD3-7FFD114305B1}" dt="2024-08-06T17:59:31.965" v="12" actId="33553"/>
        <pc:sldMkLst>
          <pc:docMk/>
          <pc:sldMk cId="2256625571" sldId="330"/>
        </pc:sldMkLst>
        <pc:spChg chg="mod">
          <ac:chgData name="Mariner, Matthew" userId="d28c386c-db9f-4ec9-8008-2420b509c079" providerId="ADAL" clId="{FBE0F54C-6CE7-48B6-9DD3-7FFD114305B1}" dt="2024-08-06T17:59:31.965" v="12" actId="33553"/>
          <ac:spMkLst>
            <pc:docMk/>
            <pc:sldMk cId="2256625571" sldId="330"/>
            <ac:spMk id="13" creationId="{0CFBB23C-8C85-FFCA-4FA9-9C3B61C21651}"/>
          </ac:spMkLst>
        </pc:spChg>
        <pc:picChg chg="mod">
          <ac:chgData name="Mariner, Matthew" userId="d28c386c-db9f-4ec9-8008-2420b509c079" providerId="ADAL" clId="{FBE0F54C-6CE7-48B6-9DD3-7FFD114305B1}" dt="2024-08-06T17:58:47.284" v="3" actId="962"/>
          <ac:picMkLst>
            <pc:docMk/>
            <pc:sldMk cId="2256625571" sldId="330"/>
            <ac:picMk id="6" creationId="{68CA0122-7890-33EC-510E-A6EDA08BF92F}"/>
          </ac:picMkLst>
        </pc:picChg>
      </pc:sldChg>
      <pc:sldChg chg="modSp mod">
        <pc:chgData name="Mariner, Matthew" userId="d28c386c-db9f-4ec9-8008-2420b509c079" providerId="ADAL" clId="{FBE0F54C-6CE7-48B6-9DD3-7FFD114305B1}" dt="2024-08-06T17:59:34.524" v="13" actId="33553"/>
        <pc:sldMkLst>
          <pc:docMk/>
          <pc:sldMk cId="1807986466" sldId="331"/>
        </pc:sldMkLst>
        <pc:spChg chg="mod">
          <ac:chgData name="Mariner, Matthew" userId="d28c386c-db9f-4ec9-8008-2420b509c079" providerId="ADAL" clId="{FBE0F54C-6CE7-48B6-9DD3-7FFD114305B1}" dt="2024-08-06T17:59:34.524" v="13" actId="33553"/>
          <ac:spMkLst>
            <pc:docMk/>
            <pc:sldMk cId="1807986466" sldId="331"/>
            <ac:spMk id="13" creationId="{665A2ADE-1CBA-9BA2-1EB4-9439F3CAD38F}"/>
          </ac:spMkLst>
        </pc:spChg>
        <pc:picChg chg="mod">
          <ac:chgData name="Mariner, Matthew" userId="d28c386c-db9f-4ec9-8008-2420b509c079" providerId="ADAL" clId="{FBE0F54C-6CE7-48B6-9DD3-7FFD114305B1}" dt="2024-08-06T17:58:49.914" v="4" actId="962"/>
          <ac:picMkLst>
            <pc:docMk/>
            <pc:sldMk cId="1807986466" sldId="331"/>
            <ac:picMk id="6" creationId="{A89A350D-CB3A-CFFE-A221-AA0411DFA981}"/>
          </ac:picMkLst>
        </pc:picChg>
      </pc:sldChg>
      <pc:sldChg chg="modSp mod">
        <pc:chgData name="Mariner, Matthew" userId="d28c386c-db9f-4ec9-8008-2420b509c079" providerId="ADAL" clId="{FBE0F54C-6CE7-48B6-9DD3-7FFD114305B1}" dt="2024-08-06T17:59:39.604" v="15" actId="33553"/>
        <pc:sldMkLst>
          <pc:docMk/>
          <pc:sldMk cId="691813543" sldId="332"/>
        </pc:sldMkLst>
        <pc:spChg chg="mod">
          <ac:chgData name="Mariner, Matthew" userId="d28c386c-db9f-4ec9-8008-2420b509c079" providerId="ADAL" clId="{FBE0F54C-6CE7-48B6-9DD3-7FFD114305B1}" dt="2024-08-06T17:59:39.604" v="15" actId="33553"/>
          <ac:spMkLst>
            <pc:docMk/>
            <pc:sldMk cId="691813543" sldId="332"/>
            <ac:spMk id="13" creationId="{861F5141-2146-4600-7519-F7B2EC978AFA}"/>
          </ac:spMkLst>
        </pc:spChg>
        <pc:picChg chg="mod">
          <ac:chgData name="Mariner, Matthew" userId="d28c386c-db9f-4ec9-8008-2420b509c079" providerId="ADAL" clId="{FBE0F54C-6CE7-48B6-9DD3-7FFD114305B1}" dt="2024-08-06T17:58:52.846" v="6" actId="962"/>
          <ac:picMkLst>
            <pc:docMk/>
            <pc:sldMk cId="691813543" sldId="332"/>
            <ac:picMk id="6" creationId="{8051EB01-C240-17CD-2AF5-68C44881FAFA}"/>
          </ac:picMkLst>
        </pc:picChg>
      </pc:sldChg>
      <pc:sldChg chg="modSp mod">
        <pc:chgData name="Mariner, Matthew" userId="d28c386c-db9f-4ec9-8008-2420b509c079" providerId="ADAL" clId="{FBE0F54C-6CE7-48B6-9DD3-7FFD114305B1}" dt="2024-08-06T18:01:07.066" v="30" actId="13244"/>
        <pc:sldMkLst>
          <pc:docMk/>
          <pc:sldMk cId="282503622" sldId="333"/>
        </pc:sldMkLst>
        <pc:spChg chg="mod">
          <ac:chgData name="Mariner, Matthew" userId="d28c386c-db9f-4ec9-8008-2420b509c079" providerId="ADAL" clId="{FBE0F54C-6CE7-48B6-9DD3-7FFD114305B1}" dt="2024-08-06T18:01:07.066" v="30" actId="13244"/>
          <ac:spMkLst>
            <pc:docMk/>
            <pc:sldMk cId="282503622" sldId="333"/>
            <ac:spMk id="3" creationId="{25FC09D2-64B3-C9D5-CC04-FB321A9BAD13}"/>
          </ac:spMkLst>
        </pc:spChg>
        <pc:spChg chg="mod">
          <ac:chgData name="Mariner, Matthew" userId="d28c386c-db9f-4ec9-8008-2420b509c079" providerId="ADAL" clId="{FBE0F54C-6CE7-48B6-9DD3-7FFD114305B1}" dt="2024-08-06T17:59:36.564" v="14" actId="33553"/>
          <ac:spMkLst>
            <pc:docMk/>
            <pc:sldMk cId="282503622" sldId="333"/>
            <ac:spMk id="13" creationId="{8E03D6C1-D31F-7308-22C2-6B0C1F3586E5}"/>
          </ac:spMkLst>
        </pc:spChg>
        <pc:picChg chg="mod">
          <ac:chgData name="Mariner, Matthew" userId="d28c386c-db9f-4ec9-8008-2420b509c079" providerId="ADAL" clId="{FBE0F54C-6CE7-48B6-9DD3-7FFD114305B1}" dt="2024-08-06T17:58:51.506" v="5" actId="962"/>
          <ac:picMkLst>
            <pc:docMk/>
            <pc:sldMk cId="282503622" sldId="333"/>
            <ac:picMk id="6" creationId="{9B251D54-6672-EC25-CB17-ECDF77952807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FE52182-8ED2-2CD9-1769-D9951A9939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873A34-C368-6B6E-8816-ABC664A857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C2FBC06-9676-42B7-A8B4-279236EF9829}" type="datetimeFigureOut">
              <a:rPr lang="en-US" smtClean="0"/>
              <a:t>8/6/2024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355158-3742-8894-B074-C872916FE8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6B5579-9D25-81D6-8171-2F8C3F5377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BB3735C-CF2D-4272-874B-84D65FE3CA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65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6C63451-F71A-45EA-8B10-04A09C28CC19}" type="datetimeFigureOut">
              <a:rPr lang="en-US" smtClean="0"/>
              <a:t>8/6/2024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8B270D-091D-4ED2-8C85-0898DD7D9F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18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B270D-091D-4ED2-8C85-0898DD7D9F2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14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B270D-091D-4ED2-8C85-0898DD7D9F2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332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B270D-091D-4ED2-8C85-0898DD7D9F2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098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1D5C5-2AC8-2E71-4EEE-28ECA6871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9764FA-8CA9-2DA7-CED5-49B69A9F08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A2C3CC-28C4-FC9C-BCDE-1818500697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9236D4-0856-A8FD-A9E6-533571E75F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B270D-091D-4ED2-8C85-0898DD7D9F2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282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B270D-091D-4ED2-8C85-0898DD7D9F2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40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AAF79-D3C6-7E43-CF5A-5A708E2A9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6C428B-CA01-0B4A-E93B-08192596C5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300F3F-EDDA-52C8-3184-7B72762627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802805-46C0-DEC6-95EA-ED5F85D8B0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B270D-091D-4ED2-8C85-0898DD7D9F2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742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42697-9D57-A507-A127-7DBB71DBE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0FF001-B9A8-26B5-F1F9-4B3ADA3EB2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B39936-AA25-F2B2-55F1-CA1CAAA3D1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A9CD58-BF31-F2C1-61F5-6F903585FA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B270D-091D-4ED2-8C85-0898DD7D9F2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883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255AB9-AB40-9D89-CE93-82E031374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E11F8D-76E2-D146-8599-5566172346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885A99-2EAB-ACAD-8CCC-47D7CA0700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6000CD-2E28-6F22-E1BF-E914426929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B270D-091D-4ED2-8C85-0898DD7D9F2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802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88F9C-087A-CB33-3A09-AE47DB805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23BEDD-B77D-7A6A-5F09-751694BA2F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F893B1-5E3A-2F40-3263-AD77A7C197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804BB4-D76A-C998-3495-DFF973A3A9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B270D-091D-4ED2-8C85-0898DD7D9F2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434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C494D-0358-0C21-69D7-ABCB09FF7F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F1FDBA-DBAA-1F1C-E0E5-2FF1B27550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A72970-A20B-D073-4800-98DD839A77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411EFA-A510-8F43-9147-DFE2BDFC9A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8B270D-091D-4ED2-8C85-0898DD7D9F2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081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7200" y="1096965"/>
            <a:ext cx="7977600" cy="208569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00" y="3945771"/>
            <a:ext cx="5760000" cy="183273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0CA85-BF38-4762-934C-D00F2047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A3C9-6579-49D9-A5FD-20231FB4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94FE-6287-4D49-B0E5-FE9A9BA7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0C0B2A-3FD1-4235-A16E-0ED1E028A93E}"/>
              </a:ext>
            </a:extLst>
          </p:cNvPr>
          <p:cNvCxnSpPr>
            <a:cxnSpLocks/>
          </p:cNvCxnSpPr>
          <p:nvPr/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494E066-0146-46E9-BAF1-C33240ABA294}"/>
              </a:ext>
            </a:extLst>
          </p:cNvPr>
          <p:cNvGrpSpPr/>
          <p:nvPr/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</a:extLst>
            </p:cNvPr>
            <p:cNvGrpSpPr/>
            <p:nvPr/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852517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B6D0-92CA-4910-AE77-E238F4C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13172-A138-4DD4-A5B1-58BA6250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897B9-E4AD-469B-A60D-9A1A4BD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5E1B0-48D6-4F99-9955-39958BA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F49DA-55D4-4E36-AEB9-A0E99E31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83816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EBC7C-C5C1-4A79-A195-B35701C28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34A74-3328-469B-ABCA-96F2FE368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E19AB-5637-455E-89C3-B41702C2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4F2A3-EBEE-4F42-BAC2-A482F00E6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E1C27-1A43-4B0B-88D0-0C5FE1DB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18446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ub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F9E50B4-1616-9029-9FC0-901DDF9BF6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49680" y="0"/>
            <a:ext cx="774232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0307" y="430521"/>
            <a:ext cx="3389065" cy="1847528"/>
          </a:xfrm>
        </p:spPr>
        <p:txBody>
          <a:bodyPr>
            <a:no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3805DED-0C97-4EF7-B1E1-0E016E053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54839" y="2511829"/>
            <a:ext cx="54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4FFBCF-911F-5818-60FE-B018CA67735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530307" y="2745610"/>
            <a:ext cx="3389065" cy="3499611"/>
          </a:xfrm>
        </p:spPr>
        <p:txBody>
          <a:bodyPr>
            <a:normAutofit/>
          </a:bodyPr>
          <a:lstStyle>
            <a:lvl1pPr marL="0" indent="0" algn="ctr">
              <a:buNone/>
              <a:defRPr lang="en-US" sz="2000" kern="1200" spc="50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>
              <a:buNone/>
              <a:defRPr/>
            </a:lvl2pPr>
            <a:lvl3pPr marL="720000" indent="0">
              <a:buNone/>
              <a:defRPr/>
            </a:lvl3pPr>
            <a:lvl4pPr marL="1080000" indent="0">
              <a:buNone/>
              <a:defRPr/>
            </a:lvl4pPr>
            <a:lvl5pPr marL="1440000" indent="0">
              <a:buNone/>
              <a:defRPr/>
            </a:lvl5pPr>
          </a:lstStyle>
          <a:p>
            <a:pPr marL="0" indent="0" algn="ctr">
              <a:buNone/>
            </a:pPr>
            <a:r>
              <a:rPr lang="en-US" dirty="0"/>
              <a:t>Click to add text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F1A84F6-2D30-446A-9D91-44FBCB82567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979988" y="430521"/>
            <a:ext cx="6681704" cy="6019264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052376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77D905AD-2C09-A80F-FBF0-4F45A7A148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163" y="400049"/>
            <a:ext cx="8647721" cy="1185045"/>
          </a:xfrm>
        </p:spPr>
        <p:txBody>
          <a:bodyPr lIns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6F87AC4-493F-1EB8-D127-C21530FA824E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68163" y="1997132"/>
            <a:ext cx="8652793" cy="4232218"/>
          </a:xfrm>
        </p:spPr>
        <p:txBody>
          <a:bodyPr lIns="0">
            <a:normAutofit/>
          </a:bodyPr>
          <a:lstStyle>
            <a:lvl1pPr marL="285750" indent="-285750">
              <a:lnSpc>
                <a:spcPct val="130000"/>
              </a:lnSpc>
              <a:buFont typeface="Arial" panose="020B0604020202020204" pitchFamily="34" charset="0"/>
              <a:buChar char="•"/>
              <a:defRPr sz="1800"/>
            </a:lvl1pPr>
            <a:lvl2pPr marL="645750" indent="-285750">
              <a:lnSpc>
                <a:spcPct val="130000"/>
              </a:lnSpc>
              <a:buFont typeface="Arial" panose="020B0604020202020204" pitchFamily="34" charset="0"/>
              <a:buChar char="•"/>
              <a:defRPr sz="1800"/>
            </a:lvl2pPr>
            <a:lvl3pPr marL="1005750" indent="-285750">
              <a:lnSpc>
                <a:spcPct val="130000"/>
              </a:lnSpc>
              <a:buFont typeface="Arial" panose="020B0604020202020204" pitchFamily="34" charset="0"/>
              <a:buChar char="•"/>
              <a:defRPr sz="1800"/>
            </a:lvl3pPr>
            <a:lvl4pPr marL="1365750" indent="-285750">
              <a:lnSpc>
                <a:spcPct val="130000"/>
              </a:lnSpc>
              <a:buFont typeface="Arial" panose="020B0604020202020204" pitchFamily="34" charset="0"/>
              <a:buChar char="•"/>
              <a:defRPr sz="1800"/>
            </a:lvl4pPr>
            <a:lvl5pPr marL="1725750" indent="-285750">
              <a:lnSpc>
                <a:spcPct val="130000"/>
              </a:lnSpc>
              <a:buFont typeface="Arial" panose="020B0604020202020204" pitchFamily="34" charset="0"/>
              <a:buChar char="•"/>
              <a:defRPr sz="1800"/>
            </a:lvl5pPr>
          </a:lstStyle>
          <a:p>
            <a:r>
              <a:rPr lang="en-US" dirty="0">
                <a:cs typeface="Calibri"/>
              </a:rPr>
              <a:t>Click to add text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BE6897-C551-2BCB-F552-C4B761D2C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57063" y="457964"/>
            <a:ext cx="2211229" cy="2707415"/>
            <a:chOff x="9728105" y="457964"/>
            <a:chExt cx="2211229" cy="270741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C8215B7C-A98D-6F6C-9039-6F2AAEEFDD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9940728" y="245341"/>
              <a:ext cx="1785984" cy="2211229"/>
              <a:chOff x="3125006" y="3171595"/>
              <a:chExt cx="1785984" cy="2211229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84D4E7B-7775-1603-2C3F-5C265357728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6F97B093-B348-8A25-789A-743A43E9038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ChangeAspect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0732DEA9-6233-9CDE-64C6-744FC6CD6E4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ChangeAspect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Rectangle 30">
                  <a:extLst>
                    <a:ext uri="{FF2B5EF4-FFF2-40B4-BE49-F238E27FC236}">
                      <a16:creationId xmlns:a16="http://schemas.microsoft.com/office/drawing/2014/main" id="{9274C521-E533-D3E5-CE64-E3A3AEC0FE7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3" name="Rectangle 30">
                  <a:extLst>
                    <a:ext uri="{FF2B5EF4-FFF2-40B4-BE49-F238E27FC236}">
                      <a16:creationId xmlns:a16="http://schemas.microsoft.com/office/drawing/2014/main" id="{2C69CF99-91AA-9E24-24AE-5A89748B46E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A35D6C12-B227-D277-0499-FA2765DB20A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01FCD87F-4621-47F3-CC5C-A1A8F673324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CA7C3364-8305-C08F-4132-18DA2D39BFA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8093390-6F0E-5ED5-5DAF-40FF115489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5400000">
              <a:off x="10400269" y="1917604"/>
              <a:ext cx="633413" cy="1862138"/>
              <a:chOff x="5959193" y="333389"/>
              <a:chExt cx="633413" cy="1862138"/>
            </a:xfrm>
          </p:grpSpPr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CEAA9FA7-0165-F161-72DC-F2E001FCF3A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959192" y="333389"/>
                <a:ext cx="633413" cy="1419225"/>
                <a:chOff x="5959192" y="333389"/>
                <a:chExt cx="633413" cy="1419225"/>
              </a:xfrm>
            </p:grpSpPr>
            <p:sp>
              <p:nvSpPr>
                <p:cNvPr id="54" name="Freeform 68">
                  <a:extLst>
                    <a:ext uri="{FF2B5EF4-FFF2-40B4-BE49-F238E27FC236}">
                      <a16:creationId xmlns:a16="http://schemas.microsoft.com/office/drawing/2014/main" id="{9F185D91-004D-5474-3DD0-9153A2AEA29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959192" y="333389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" name="Freeform 69">
                  <a:extLst>
                    <a:ext uri="{FF2B5EF4-FFF2-40B4-BE49-F238E27FC236}">
                      <a16:creationId xmlns:a16="http://schemas.microsoft.com/office/drawing/2014/main" id="{D995CD54-9374-D2B3-957D-6925B750A69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278280" y="333389"/>
                  <a:ext cx="314325" cy="1419225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53" name="Line 70">
                <a:extLst>
                  <a:ext uri="{FF2B5EF4-FFF2-40B4-BE49-F238E27FC236}">
                    <a16:creationId xmlns:a16="http://schemas.microsoft.com/office/drawing/2014/main" id="{EDCD4830-6A47-A59E-6569-B352E6D661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 userDrawn="1"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flipV="1">
                <a:off x="6278281" y="333389"/>
                <a:ext cx="0" cy="1862138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000E8D63-E827-790A-519A-B36BFBDEB4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8163" y="179949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A908D1ED-4589-9577-8D42-858F2E005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V="1">
            <a:off x="9740417" y="3721100"/>
            <a:ext cx="2211229" cy="2707415"/>
            <a:chOff x="9728105" y="457964"/>
            <a:chExt cx="2211229" cy="2707415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2657C24A-988F-290D-0D82-858C3E574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9940728" y="245341"/>
              <a:ext cx="1785984" cy="2211229"/>
              <a:chOff x="3125006" y="3171595"/>
              <a:chExt cx="1785984" cy="2211229"/>
            </a:xfrm>
          </p:grpSpPr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3AB3F4C6-5635-3075-CCEA-4675932DD4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144" name="Straight Connector 143">
                  <a:extLst>
                    <a:ext uri="{FF2B5EF4-FFF2-40B4-BE49-F238E27FC236}">
                      <a16:creationId xmlns:a16="http://schemas.microsoft.com/office/drawing/2014/main" id="{02F5D12D-62A1-0F12-12B0-572BA5657EF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ChangeAspect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E47EADA3-585F-FC49-7481-AF5B4DA0939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ChangeAspect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6" name="Rectangle 30">
                  <a:extLst>
                    <a:ext uri="{FF2B5EF4-FFF2-40B4-BE49-F238E27FC236}">
                      <a16:creationId xmlns:a16="http://schemas.microsoft.com/office/drawing/2014/main" id="{DFB52899-BBD4-527C-5990-88BF84565D5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7" name="Rectangle 30">
                  <a:extLst>
                    <a:ext uri="{FF2B5EF4-FFF2-40B4-BE49-F238E27FC236}">
                      <a16:creationId xmlns:a16="http://schemas.microsoft.com/office/drawing/2014/main" id="{653A3527-A6E3-89A6-71ED-9A7D8EBA4C3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CD03B7A9-CD70-40B9-650E-43C78D4F16F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451CBB11-40F3-F130-BA91-6311C58CB1B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3" name="Freeform: Shape 142">
                  <a:extLst>
                    <a:ext uri="{FF2B5EF4-FFF2-40B4-BE49-F238E27FC236}">
                      <a16:creationId xmlns:a16="http://schemas.microsoft.com/office/drawing/2014/main" id="{2CCB9535-280C-59F1-2408-AFAD8D1BE2E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44493786-0B0A-24D5-26A9-8E820E6AB8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5400000">
              <a:off x="10400269" y="1917604"/>
              <a:ext cx="633413" cy="1862138"/>
              <a:chOff x="5959193" y="333389"/>
              <a:chExt cx="633413" cy="1862138"/>
            </a:xfrm>
          </p:grpSpPr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F66FA07F-4726-2875-B812-6BCC5ABCC2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959192" y="333389"/>
                <a:ext cx="633413" cy="1419225"/>
                <a:chOff x="5959192" y="333389"/>
                <a:chExt cx="633413" cy="1419225"/>
              </a:xfrm>
            </p:grpSpPr>
            <p:sp>
              <p:nvSpPr>
                <p:cNvPr id="138" name="Freeform 68">
                  <a:extLst>
                    <a:ext uri="{FF2B5EF4-FFF2-40B4-BE49-F238E27FC236}">
                      <a16:creationId xmlns:a16="http://schemas.microsoft.com/office/drawing/2014/main" id="{A3457F2F-D92C-2F19-7ECB-5110F6A2BB3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959192" y="333389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9" name="Freeform 69">
                  <a:extLst>
                    <a:ext uri="{FF2B5EF4-FFF2-40B4-BE49-F238E27FC236}">
                      <a16:creationId xmlns:a16="http://schemas.microsoft.com/office/drawing/2014/main" id="{6ABA0333-6EC3-6BEF-E476-C0072364AAE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278280" y="333389"/>
                  <a:ext cx="314325" cy="1419225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137" name="Line 70">
                <a:extLst>
                  <a:ext uri="{FF2B5EF4-FFF2-40B4-BE49-F238E27FC236}">
                    <a16:creationId xmlns:a16="http://schemas.microsoft.com/office/drawing/2014/main" id="{D9E689F1-3CC0-2CE6-27B1-34AA1949B9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 userDrawn="1"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flipV="1">
                <a:off x="6278281" y="333389"/>
                <a:ext cx="0" cy="1862138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811096D-7051-CD8E-3C9B-63077216B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8164" y="6357168"/>
            <a:ext cx="164198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3375748-D6D7-A497-C19F-581BC09345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1AC1AD6-D101-6CA6-45FC-DC48C0F32D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64103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445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0">
            <a:extLst>
              <a:ext uri="{FF2B5EF4-FFF2-40B4-BE49-F238E27FC236}">
                <a16:creationId xmlns:a16="http://schemas.microsoft.com/office/drawing/2014/main" id="{120C2CE9-09D7-C315-9A26-E750905F8D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57636" y="400049"/>
            <a:ext cx="8467760" cy="1185045"/>
          </a:xfrm>
        </p:spPr>
        <p:txBody>
          <a:bodyPr lIns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5F0A77-8ECB-36B0-0483-E734AB12FD75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3157636" y="1997132"/>
            <a:ext cx="5597686" cy="4356056"/>
          </a:xfrm>
        </p:spPr>
        <p:txBody>
          <a:bodyPr lIns="0">
            <a:normAutofit/>
          </a:bodyPr>
          <a:lstStyle>
            <a:lvl1pPr marL="0" indent="0">
              <a:lnSpc>
                <a:spcPct val="130000"/>
              </a:lnSpc>
              <a:buNone/>
              <a:defRPr sz="1800"/>
            </a:lvl1pPr>
            <a:lvl2pPr marL="645750" indent="-285750">
              <a:lnSpc>
                <a:spcPct val="130000"/>
              </a:lnSpc>
              <a:buFont typeface="Arial" panose="020B0604020202020204" pitchFamily="34" charset="0"/>
              <a:buChar char="•"/>
              <a:defRPr sz="1800"/>
            </a:lvl2pPr>
            <a:lvl3pPr marL="720000" indent="0">
              <a:lnSpc>
                <a:spcPct val="130000"/>
              </a:lnSpc>
              <a:buNone/>
              <a:defRPr sz="1800"/>
            </a:lvl3pPr>
            <a:lvl4pPr marL="1080000" indent="0">
              <a:lnSpc>
                <a:spcPct val="130000"/>
              </a:lnSpc>
              <a:buNone/>
              <a:defRPr sz="1800"/>
            </a:lvl4pPr>
            <a:lvl5pPr marL="1440000" indent="0">
              <a:lnSpc>
                <a:spcPct val="130000"/>
              </a:lnSpc>
              <a:buNone/>
              <a:defRPr sz="1800"/>
            </a:lvl5pPr>
          </a:lstStyle>
          <a:p>
            <a:r>
              <a:rPr lang="en-US" dirty="0">
                <a:cs typeface="Calibri"/>
              </a:rPr>
              <a:t>Click to add text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CB4063C8-82E1-0B52-0D41-B642726AD1E6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8945821" y="1997134"/>
            <a:ext cx="2679575" cy="435605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</a:lstStyle>
          <a:p>
            <a:r>
              <a:rPr lang="en-US" dirty="0">
                <a:cs typeface="Calibri"/>
              </a:rPr>
              <a:t>Click to add text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374DF95-81A4-1CFF-D87E-1DBCA565C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285095" y="457964"/>
            <a:ext cx="2211229" cy="2707415"/>
            <a:chOff x="9728105" y="457964"/>
            <a:chExt cx="2211229" cy="2707415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C15172FB-4F23-B7CE-4A45-A96A16F64C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9940728" y="245341"/>
              <a:ext cx="1785984" cy="2211229"/>
              <a:chOff x="3125006" y="3171595"/>
              <a:chExt cx="1785984" cy="2211229"/>
            </a:xfrm>
          </p:grpSpPr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78A1988F-4EE5-01C8-E1E2-EE21A6AF80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59707535-B3AB-7212-B069-A366ABAFE26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ChangeAspect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E14A54E3-A9EA-3476-B996-946D455F356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ChangeAspect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Rectangle 30">
                  <a:extLst>
                    <a:ext uri="{FF2B5EF4-FFF2-40B4-BE49-F238E27FC236}">
                      <a16:creationId xmlns:a16="http://schemas.microsoft.com/office/drawing/2014/main" id="{8096AB25-3A2B-B9B7-A68E-1974E3ED87A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7" name="Rectangle 30">
                  <a:extLst>
                    <a:ext uri="{FF2B5EF4-FFF2-40B4-BE49-F238E27FC236}">
                      <a16:creationId xmlns:a16="http://schemas.microsoft.com/office/drawing/2014/main" id="{2085403A-97EF-4203-C58B-E41070E516F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B2F8BD77-64E1-4FBD-81A4-E43A307C93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323A0F3A-5730-3AFC-409F-6A67460C5A7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id="{70681FEE-64CB-7074-366C-42CED63713A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8813273-0B3B-17D4-89E5-22B5D6407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5400000">
              <a:off x="10400269" y="1917604"/>
              <a:ext cx="633413" cy="1862138"/>
              <a:chOff x="5959193" y="333389"/>
              <a:chExt cx="633413" cy="1862138"/>
            </a:xfrm>
          </p:grpSpPr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8DEE50A8-DEB8-82E4-6939-22346B41BF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959192" y="333389"/>
                <a:ext cx="633413" cy="1419225"/>
                <a:chOff x="5959192" y="333389"/>
                <a:chExt cx="633413" cy="1419225"/>
              </a:xfrm>
            </p:grpSpPr>
            <p:sp>
              <p:nvSpPr>
                <p:cNvPr id="98" name="Freeform 68">
                  <a:extLst>
                    <a:ext uri="{FF2B5EF4-FFF2-40B4-BE49-F238E27FC236}">
                      <a16:creationId xmlns:a16="http://schemas.microsoft.com/office/drawing/2014/main" id="{7C268328-6EF0-F968-28D1-9F0E5B01777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959192" y="333389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69">
                  <a:extLst>
                    <a:ext uri="{FF2B5EF4-FFF2-40B4-BE49-F238E27FC236}">
                      <a16:creationId xmlns:a16="http://schemas.microsoft.com/office/drawing/2014/main" id="{37BFDF79-1029-8C4B-621E-4A6C9DFB6D8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278280" y="333389"/>
                  <a:ext cx="314325" cy="1419225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97" name="Line 70">
                <a:extLst>
                  <a:ext uri="{FF2B5EF4-FFF2-40B4-BE49-F238E27FC236}">
                    <a16:creationId xmlns:a16="http://schemas.microsoft.com/office/drawing/2014/main" id="{20958208-D7CF-3479-7930-E3FB39DAA4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 userDrawn="1"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flipV="1">
                <a:off x="6278281" y="333389"/>
                <a:ext cx="0" cy="1862138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5445BB5-50E8-C707-7C74-32796AC986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 flipV="1">
            <a:off x="268449" y="3721100"/>
            <a:ext cx="2211229" cy="2707415"/>
            <a:chOff x="9728105" y="457964"/>
            <a:chExt cx="2211229" cy="2707415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60348311-F256-5764-CF61-E4D36CE7B8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9940728" y="245341"/>
              <a:ext cx="1785984" cy="2211229"/>
              <a:chOff x="3125006" y="3171595"/>
              <a:chExt cx="1785984" cy="2211229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965C0C66-56A0-6241-4611-3A2493CC25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EACD9C93-31AC-1752-5BBC-966E9B2DBF9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ChangeAspect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AD9C47F5-E53F-7F26-B78D-C86305CF012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 noChangeAspect="1"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1" name="Rectangle 30">
                  <a:extLst>
                    <a:ext uri="{FF2B5EF4-FFF2-40B4-BE49-F238E27FC236}">
                      <a16:creationId xmlns:a16="http://schemas.microsoft.com/office/drawing/2014/main" id="{83DE65FD-926B-50A2-C5CD-C1ED2C6BFDB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2" name="Rectangle 30">
                  <a:extLst>
                    <a:ext uri="{FF2B5EF4-FFF2-40B4-BE49-F238E27FC236}">
                      <a16:creationId xmlns:a16="http://schemas.microsoft.com/office/drawing/2014/main" id="{B2D4F39F-E241-2969-4965-6940516FC55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38E667E2-23D6-06EC-B435-059EACC048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76B00091-7194-5945-8734-F08C954FA76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BBC29BA4-16A3-1452-4146-20264C0146C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6DEF5151-E1C8-79DA-AA94-F406CE561B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 userDrawn="1"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5400000">
              <a:off x="10400269" y="1917604"/>
              <a:ext cx="633413" cy="1862138"/>
              <a:chOff x="5959193" y="333389"/>
              <a:chExt cx="633413" cy="1862138"/>
            </a:xfrm>
          </p:grpSpPr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A63FFA48-1F7E-5963-4AAD-A6E2C1D4B1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959192" y="333389"/>
                <a:ext cx="633413" cy="1419225"/>
                <a:chOff x="5959192" y="333389"/>
                <a:chExt cx="633413" cy="1419225"/>
              </a:xfrm>
            </p:grpSpPr>
            <p:sp>
              <p:nvSpPr>
                <p:cNvPr id="113" name="Freeform 68">
                  <a:extLst>
                    <a:ext uri="{FF2B5EF4-FFF2-40B4-BE49-F238E27FC236}">
                      <a16:creationId xmlns:a16="http://schemas.microsoft.com/office/drawing/2014/main" id="{9B0AC0F7-48CE-DBC4-877B-C36BD9A0E25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959192" y="333389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4" name="Freeform 69">
                  <a:extLst>
                    <a:ext uri="{FF2B5EF4-FFF2-40B4-BE49-F238E27FC236}">
                      <a16:creationId xmlns:a16="http://schemas.microsoft.com/office/drawing/2014/main" id="{9CE55AA7-08FE-768A-DFEA-13EE468895E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278280" y="333389"/>
                  <a:ext cx="314325" cy="1419225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112" name="Line 70">
                <a:extLst>
                  <a:ext uri="{FF2B5EF4-FFF2-40B4-BE49-F238E27FC236}">
                    <a16:creationId xmlns:a16="http://schemas.microsoft.com/office/drawing/2014/main" id="{EE9CD552-7569-2A39-A082-9790C85B6A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 userDrawn="1"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flipV="1">
                <a:off x="6278281" y="333389"/>
                <a:ext cx="0" cy="1862138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F9AEDFC-F371-37C8-E0DA-7AAFA49CB8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57636" y="179949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FD4A2EC-3D37-5ED6-3C9F-0CE19E6E5B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8164" y="6357168"/>
            <a:ext cx="164198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F4A13167-ABFC-A428-5DDD-7F6BAA8E98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CEF8E96-D06F-D077-7044-401B18EE5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64103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641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30301" y="533292"/>
            <a:ext cx="4132469" cy="2213542"/>
          </a:xfrm>
        </p:spPr>
        <p:txBody>
          <a:bodyPr>
            <a:no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3805DED-0C97-4EF7-B1E1-0E016E053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43525" y="2980612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CA9855B-4072-4D45-821E-549FDF5481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8958" y="457964"/>
            <a:ext cx="7681842" cy="5937065"/>
            <a:chOff x="28958" y="457964"/>
            <a:chExt cx="7681842" cy="5937065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CD707C0C-4086-4F35-A8FC-A45D727AA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8900000" flipH="1">
              <a:off x="3417239" y="1865958"/>
              <a:ext cx="1270000" cy="3384002"/>
              <a:chOff x="7920038" y="61913"/>
              <a:chExt cx="1270000" cy="3384002"/>
            </a:xfrm>
          </p:grpSpPr>
          <p:sp>
            <p:nvSpPr>
              <p:cNvPr id="195" name="Freeform 76">
                <a:extLst>
                  <a:ext uri="{FF2B5EF4-FFF2-40B4-BE49-F238E27FC236}">
                    <a16:creationId xmlns:a16="http://schemas.microsoft.com/office/drawing/2014/main" id="{3D21528F-9013-4CD7-9F7C-D3F3624881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7920038" y="61913"/>
                <a:ext cx="638175" cy="2843213"/>
              </a:xfrm>
              <a:custGeom>
                <a:avLst/>
                <a:gdLst>
                  <a:gd name="T0" fmla="*/ 0 w 134"/>
                  <a:gd name="T1" fmla="*/ 298 h 597"/>
                  <a:gd name="T2" fmla="*/ 134 w 134"/>
                  <a:gd name="T3" fmla="*/ 597 h 597"/>
                  <a:gd name="T4" fmla="*/ 134 w 134"/>
                  <a:gd name="T5" fmla="*/ 0 h 597"/>
                  <a:gd name="T6" fmla="*/ 0 w 134"/>
                  <a:gd name="T7" fmla="*/ 298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597">
                    <a:moveTo>
                      <a:pt x="0" y="298"/>
                    </a:moveTo>
                    <a:cubicBezTo>
                      <a:pt x="0" y="417"/>
                      <a:pt x="52" y="523"/>
                      <a:pt x="134" y="597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52" y="74"/>
                      <a:pt x="0" y="180"/>
                      <a:pt x="0" y="2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6" name="Freeform 77">
                <a:extLst>
                  <a:ext uri="{FF2B5EF4-FFF2-40B4-BE49-F238E27FC236}">
                    <a16:creationId xmlns:a16="http://schemas.microsoft.com/office/drawing/2014/main" id="{06A8F5A2-62EC-4CDC-945A-E6C50C86CA2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8558213" y="61913"/>
                <a:ext cx="631825" cy="2843213"/>
              </a:xfrm>
              <a:custGeom>
                <a:avLst/>
                <a:gdLst>
                  <a:gd name="T0" fmla="*/ 0 w 133"/>
                  <a:gd name="T1" fmla="*/ 0 h 597"/>
                  <a:gd name="T2" fmla="*/ 0 w 133"/>
                  <a:gd name="T3" fmla="*/ 597 h 597"/>
                  <a:gd name="T4" fmla="*/ 133 w 133"/>
                  <a:gd name="T5" fmla="*/ 298 h 597"/>
                  <a:gd name="T6" fmla="*/ 0 w 133"/>
                  <a:gd name="T7" fmla="*/ 0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" h="597">
                    <a:moveTo>
                      <a:pt x="0" y="0"/>
                    </a:moveTo>
                    <a:cubicBezTo>
                      <a:pt x="0" y="597"/>
                      <a:pt x="0" y="597"/>
                      <a:pt x="0" y="597"/>
                    </a:cubicBezTo>
                    <a:cubicBezTo>
                      <a:pt x="82" y="523"/>
                      <a:pt x="133" y="417"/>
                      <a:pt x="133" y="298"/>
                    </a:cubicBezTo>
                    <a:cubicBezTo>
                      <a:pt x="133" y="180"/>
                      <a:pt x="82" y="74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97" name="Group 196">
                <a:extLst>
                  <a:ext uri="{FF2B5EF4-FFF2-40B4-BE49-F238E27FC236}">
                    <a16:creationId xmlns:a16="http://schemas.microsoft.com/office/drawing/2014/main" id="{9625C8AA-1597-4CED-8301-18D382EF0DF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7934326" y="61915"/>
                <a:ext cx="1241425" cy="3384000"/>
                <a:chOff x="7934326" y="61915"/>
                <a:chExt cx="1241425" cy="3384000"/>
              </a:xfrm>
            </p:grpSpPr>
            <p:sp>
              <p:nvSpPr>
                <p:cNvPr id="198" name="Line 90">
                  <a:extLst>
                    <a:ext uri="{FF2B5EF4-FFF2-40B4-BE49-F238E27FC236}">
                      <a16:creationId xmlns:a16="http://schemas.microsoft.com/office/drawing/2014/main" id="{5DF95B35-23E9-4724-A4F8-8ED718B5DE7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8558213" y="61915"/>
                  <a:ext cx="0" cy="3384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91">
                  <a:extLst>
                    <a:ext uri="{FF2B5EF4-FFF2-40B4-BE49-F238E27FC236}">
                      <a16:creationId xmlns:a16="http://schemas.microsoft.com/office/drawing/2014/main" id="{26C6754B-5776-451D-95ED-62AA4D0BAEF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8181976" y="523875"/>
                  <a:ext cx="747713" cy="376238"/>
                </a:xfrm>
                <a:custGeom>
                  <a:avLst/>
                  <a:gdLst>
                    <a:gd name="T0" fmla="*/ 471 w 471"/>
                    <a:gd name="T1" fmla="*/ 0 h 237"/>
                    <a:gd name="T2" fmla="*/ 237 w 471"/>
                    <a:gd name="T3" fmla="*/ 237 h 237"/>
                    <a:gd name="T4" fmla="*/ 0 w 471"/>
                    <a:gd name="T5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71" h="237">
                      <a:moveTo>
                        <a:pt x="471" y="0"/>
                      </a:moveTo>
                      <a:lnTo>
                        <a:pt x="237" y="23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0" name="Freeform 92">
                  <a:extLst>
                    <a:ext uri="{FF2B5EF4-FFF2-40B4-BE49-F238E27FC236}">
                      <a16:creationId xmlns:a16="http://schemas.microsoft.com/office/drawing/2014/main" id="{A345A289-8D6C-4886-B54C-3E0D26D176E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7977188" y="1028700"/>
                  <a:ext cx="1157288" cy="581025"/>
                </a:xfrm>
                <a:custGeom>
                  <a:avLst/>
                  <a:gdLst>
                    <a:gd name="T0" fmla="*/ 729 w 729"/>
                    <a:gd name="T1" fmla="*/ 0 h 366"/>
                    <a:gd name="T2" fmla="*/ 366 w 729"/>
                    <a:gd name="T3" fmla="*/ 366 h 366"/>
                    <a:gd name="T4" fmla="*/ 0 w 729"/>
                    <a:gd name="T5" fmla="*/ 0 h 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9" h="366">
                      <a:moveTo>
                        <a:pt x="729" y="0"/>
                      </a:moveTo>
                      <a:lnTo>
                        <a:pt x="366" y="36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93">
                  <a:extLst>
                    <a:ext uri="{FF2B5EF4-FFF2-40B4-BE49-F238E27FC236}">
                      <a16:creationId xmlns:a16="http://schemas.microsoft.com/office/drawing/2014/main" id="{5690D981-545B-4A73-A22E-6E701024ACF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7934326" y="1700213"/>
                  <a:ext cx="1241425" cy="619125"/>
                </a:xfrm>
                <a:custGeom>
                  <a:avLst/>
                  <a:gdLst>
                    <a:gd name="T0" fmla="*/ 782 w 782"/>
                    <a:gd name="T1" fmla="*/ 0 h 390"/>
                    <a:gd name="T2" fmla="*/ 393 w 782"/>
                    <a:gd name="T3" fmla="*/ 390 h 390"/>
                    <a:gd name="T4" fmla="*/ 0 w 782"/>
                    <a:gd name="T5" fmla="*/ 0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2" h="390">
                      <a:moveTo>
                        <a:pt x="782" y="0"/>
                      </a:moveTo>
                      <a:lnTo>
                        <a:pt x="393" y="39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FCB89D53-605D-4497-A82E-C5CB7B9AB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flipH="1">
              <a:off x="28958" y="457964"/>
              <a:ext cx="5539609" cy="5682348"/>
              <a:chOff x="6623433" y="457964"/>
              <a:chExt cx="5539609" cy="5682348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4200751B-2483-40F5-8C14-EF64034D45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173" name="Freeform 64">
                  <a:extLst>
                    <a:ext uri="{FF2B5EF4-FFF2-40B4-BE49-F238E27FC236}">
                      <a16:creationId xmlns:a16="http://schemas.microsoft.com/office/drawing/2014/main" id="{A9677C6B-C435-43E3-BF18-DC35709C97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1">
                  <a:extLst>
                    <a:ext uri="{FF2B5EF4-FFF2-40B4-BE49-F238E27FC236}">
                      <a16:creationId xmlns:a16="http://schemas.microsoft.com/office/drawing/2014/main" id="{56E374F1-3376-4D82-B66C-A0588A30F02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5" name="Freeform 61">
                  <a:extLst>
                    <a:ext uri="{FF2B5EF4-FFF2-40B4-BE49-F238E27FC236}">
                      <a16:creationId xmlns:a16="http://schemas.microsoft.com/office/drawing/2014/main" id="{979B4E97-34CE-4034-8523-F1584A03448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78">
                  <a:extLst>
                    <a:ext uri="{FF2B5EF4-FFF2-40B4-BE49-F238E27FC236}">
                      <a16:creationId xmlns:a16="http://schemas.microsoft.com/office/drawing/2014/main" id="{F4C4EFFF-E30B-4F0B-9ED4-FF63047DCBD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4">
                  <a:extLst>
                    <a:ext uri="{FF2B5EF4-FFF2-40B4-BE49-F238E27FC236}">
                      <a16:creationId xmlns:a16="http://schemas.microsoft.com/office/drawing/2014/main" id="{173FDB7E-F5CA-497D-95CF-7A00D6789CF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7">
                  <a:extLst>
                    <a:ext uri="{FF2B5EF4-FFF2-40B4-BE49-F238E27FC236}">
                      <a16:creationId xmlns:a16="http://schemas.microsoft.com/office/drawing/2014/main" id="{42266BB1-5605-4F64-B071-80A97BAD9C3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9" name="Freeform 60">
                  <a:extLst>
                    <a:ext uri="{FF2B5EF4-FFF2-40B4-BE49-F238E27FC236}">
                      <a16:creationId xmlns:a16="http://schemas.microsoft.com/office/drawing/2014/main" id="{90D15A2A-0F2D-4AB8-8252-303BA5DB3B0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0" name="Freeform 59">
                  <a:extLst>
                    <a:ext uri="{FF2B5EF4-FFF2-40B4-BE49-F238E27FC236}">
                      <a16:creationId xmlns:a16="http://schemas.microsoft.com/office/drawing/2014/main" id="{E676282C-5FCF-4E29-AE15-2545F1A685E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1" name="Freeform 62">
                  <a:extLst>
                    <a:ext uri="{FF2B5EF4-FFF2-40B4-BE49-F238E27FC236}">
                      <a16:creationId xmlns:a16="http://schemas.microsoft.com/office/drawing/2014/main" id="{AF7EC2A1-EAFC-4851-A4E3-47811C4456B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2" name="Freeform 65">
                  <a:extLst>
                    <a:ext uri="{FF2B5EF4-FFF2-40B4-BE49-F238E27FC236}">
                      <a16:creationId xmlns:a16="http://schemas.microsoft.com/office/drawing/2014/main" id="{6F9BD94B-F299-45D3-B66E-F20FBC9246D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3" name="Freeform 79">
                  <a:extLst>
                    <a:ext uri="{FF2B5EF4-FFF2-40B4-BE49-F238E27FC236}">
                      <a16:creationId xmlns:a16="http://schemas.microsoft.com/office/drawing/2014/main" id="{50E616C9-EAB1-4990-B569-17C6CB08891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4" name="Freeform 82">
                  <a:extLst>
                    <a:ext uri="{FF2B5EF4-FFF2-40B4-BE49-F238E27FC236}">
                      <a16:creationId xmlns:a16="http://schemas.microsoft.com/office/drawing/2014/main" id="{2F983FB0-2CC2-4D5F-A331-4130F138E9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5" name="Freeform 85">
                  <a:extLst>
                    <a:ext uri="{FF2B5EF4-FFF2-40B4-BE49-F238E27FC236}">
                      <a16:creationId xmlns:a16="http://schemas.microsoft.com/office/drawing/2014/main" id="{B1ABC269-0802-4C4A-9E57-6F876F122C8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6" name="Freeform 88">
                  <a:extLst>
                    <a:ext uri="{FF2B5EF4-FFF2-40B4-BE49-F238E27FC236}">
                      <a16:creationId xmlns:a16="http://schemas.microsoft.com/office/drawing/2014/main" id="{233153AF-C5CF-40DD-9E5E-9B84272F467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187" name="Group 186">
                  <a:extLst>
                    <a:ext uri="{FF2B5EF4-FFF2-40B4-BE49-F238E27FC236}">
                      <a16:creationId xmlns:a16="http://schemas.microsoft.com/office/drawing/2014/main" id="{95E220B7-17F2-4748-A337-3B8D5886038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188" name="Line 63">
                    <a:extLst>
                      <a:ext uri="{FF2B5EF4-FFF2-40B4-BE49-F238E27FC236}">
                        <a16:creationId xmlns:a16="http://schemas.microsoft.com/office/drawing/2014/main" id="{63DC02CB-E162-45FD-AF68-0A1DB537F40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89" name="Line 66">
                    <a:extLst>
                      <a:ext uri="{FF2B5EF4-FFF2-40B4-BE49-F238E27FC236}">
                        <a16:creationId xmlns:a16="http://schemas.microsoft.com/office/drawing/2014/main" id="{4D9CBADA-7016-4987-B723-F7AE8E2E5742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90" name="Line 67">
                    <a:extLst>
                      <a:ext uri="{FF2B5EF4-FFF2-40B4-BE49-F238E27FC236}">
                        <a16:creationId xmlns:a16="http://schemas.microsoft.com/office/drawing/2014/main" id="{1DCEDCA0-F979-4B3C-A0CA-F98F2DEE8920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91" name="Line 80">
                    <a:extLst>
                      <a:ext uri="{FF2B5EF4-FFF2-40B4-BE49-F238E27FC236}">
                        <a16:creationId xmlns:a16="http://schemas.microsoft.com/office/drawing/2014/main" id="{1B701ADB-B6EB-4BED-8D15-F358A67EC9F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92" name="Line 83">
                    <a:extLst>
                      <a:ext uri="{FF2B5EF4-FFF2-40B4-BE49-F238E27FC236}">
                        <a16:creationId xmlns:a16="http://schemas.microsoft.com/office/drawing/2014/main" id="{239EB39D-EF7A-4284-83B8-904957045D8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93" name="Line 86">
                    <a:extLst>
                      <a:ext uri="{FF2B5EF4-FFF2-40B4-BE49-F238E27FC236}">
                        <a16:creationId xmlns:a16="http://schemas.microsoft.com/office/drawing/2014/main" id="{59413AC3-6F9D-431E-8136-F15C0FCA62A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94" name="Line 89">
                    <a:extLst>
                      <a:ext uri="{FF2B5EF4-FFF2-40B4-BE49-F238E27FC236}">
                        <a16:creationId xmlns:a16="http://schemas.microsoft.com/office/drawing/2014/main" id="{987DF8D6-E53D-4C41-B339-1E5094638FA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66036562-1199-405F-B95A-C3A543B5DB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165" name="Group 164">
                  <a:extLst>
                    <a:ext uri="{FF2B5EF4-FFF2-40B4-BE49-F238E27FC236}">
                      <a16:creationId xmlns:a16="http://schemas.microsoft.com/office/drawing/2014/main" id="{C4C4997E-6944-4940-8B33-92DB90BCE3A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169" name="Straight Connector 168">
                    <a:extLst>
                      <a:ext uri="{FF2B5EF4-FFF2-40B4-BE49-F238E27FC236}">
                        <a16:creationId xmlns:a16="http://schemas.microsoft.com/office/drawing/2014/main" id="{0A44DA53-5DA1-44E2-8EB4-F53CC84C9F2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169">
                    <a:extLst>
                      <a:ext uri="{FF2B5EF4-FFF2-40B4-BE49-F238E27FC236}">
                        <a16:creationId xmlns:a16="http://schemas.microsoft.com/office/drawing/2014/main" id="{F072B3FF-FEA5-46BC-8627-9B46C5F3967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1" name="Rectangle 30">
                    <a:extLst>
                      <a:ext uri="{FF2B5EF4-FFF2-40B4-BE49-F238E27FC236}">
                        <a16:creationId xmlns:a16="http://schemas.microsoft.com/office/drawing/2014/main" id="{FB18587D-1BDA-4D28-9B48-3C37C764B66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2" name="Rectangle 30">
                    <a:extLst>
                      <a:ext uri="{FF2B5EF4-FFF2-40B4-BE49-F238E27FC236}">
                        <a16:creationId xmlns:a16="http://schemas.microsoft.com/office/drawing/2014/main" id="{8CFE033B-F34F-4836-B6F3-93E6C7D9C5C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66" name="Group 165">
                  <a:extLst>
                    <a:ext uri="{FF2B5EF4-FFF2-40B4-BE49-F238E27FC236}">
                      <a16:creationId xmlns:a16="http://schemas.microsoft.com/office/drawing/2014/main" id="{07F79761-CFAA-4330-8067-31EC1DC3E16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167" name="Freeform: Shape 166">
                    <a:extLst>
                      <a:ext uri="{FF2B5EF4-FFF2-40B4-BE49-F238E27FC236}">
                        <a16:creationId xmlns:a16="http://schemas.microsoft.com/office/drawing/2014/main" id="{8A0BC496-427B-4836-B989-97B0673D8F5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Freeform: Shape 167">
                    <a:extLst>
                      <a:ext uri="{FF2B5EF4-FFF2-40B4-BE49-F238E27FC236}">
                        <a16:creationId xmlns:a16="http://schemas.microsoft.com/office/drawing/2014/main" id="{A0D554E1-33ED-415C-BF15-FC38D2E33C7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D1F1EE7D-C5FF-46EA-AB9C-94E1F2D9B7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2AC2FE37-AED7-4C81-A52E-FD105C1BDA8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163" name="Freeform 68">
                    <a:extLst>
                      <a:ext uri="{FF2B5EF4-FFF2-40B4-BE49-F238E27FC236}">
                        <a16:creationId xmlns:a16="http://schemas.microsoft.com/office/drawing/2014/main" id="{AB34FC05-3259-4BE2-8DA9-91435FAFCE7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64" name="Freeform 69">
                    <a:extLst>
                      <a:ext uri="{FF2B5EF4-FFF2-40B4-BE49-F238E27FC236}">
                        <a16:creationId xmlns:a16="http://schemas.microsoft.com/office/drawing/2014/main" id="{AC11598E-3FD2-47F3-8E57-D5D6130DBC3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62" name="Line 70">
                  <a:extLst>
                    <a:ext uri="{FF2B5EF4-FFF2-40B4-BE49-F238E27FC236}">
                      <a16:creationId xmlns:a16="http://schemas.microsoft.com/office/drawing/2014/main" id="{37D098FA-73CF-44E6-B612-7DE664E5DE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66672930-1A30-4508-A9D2-FA4271C6B1E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11158635" y="5515533"/>
                <a:ext cx="317159" cy="932400"/>
                <a:chOff x="6376988" y="280988"/>
                <a:chExt cx="633413" cy="1862138"/>
              </a:xfrm>
            </p:grpSpPr>
            <p:sp>
              <p:nvSpPr>
                <p:cNvPr id="158" name="Freeform 68">
                  <a:extLst>
                    <a:ext uri="{FF2B5EF4-FFF2-40B4-BE49-F238E27FC236}">
                      <a16:creationId xmlns:a16="http://schemas.microsoft.com/office/drawing/2014/main" id="{174F3D5B-9943-4A8B-8699-ABB2B7991B8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376988" y="280988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9" name="Freeform 69">
                  <a:extLst>
                    <a:ext uri="{FF2B5EF4-FFF2-40B4-BE49-F238E27FC236}">
                      <a16:creationId xmlns:a16="http://schemas.microsoft.com/office/drawing/2014/main" id="{6834DCA2-951C-4A9B-8490-5C7BD0FFBB9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696076" y="280988"/>
                  <a:ext cx="314325" cy="1419225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Line 70">
                  <a:extLst>
                    <a:ext uri="{FF2B5EF4-FFF2-40B4-BE49-F238E27FC236}">
                      <a16:creationId xmlns:a16="http://schemas.microsoft.com/office/drawing/2014/main" id="{316B6CF4-BCF3-4765-B744-A1EB5A76D33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696076" y="280988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BAD99054-FC47-4391-9369-B309A0AA25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51633" y="4274501"/>
                <a:ext cx="903599" cy="2160000"/>
                <a:chOff x="9057947" y="3423463"/>
                <a:chExt cx="903599" cy="2160000"/>
              </a:xfrm>
            </p:grpSpPr>
            <p:grpSp>
              <p:nvGrpSpPr>
                <p:cNvPr id="151" name="Group 150">
                  <a:extLst>
                    <a:ext uri="{FF2B5EF4-FFF2-40B4-BE49-F238E27FC236}">
                      <a16:creationId xmlns:a16="http://schemas.microsoft.com/office/drawing/2014/main" id="{1A1CDB94-FE6F-4AAC-94D9-DDCEC703B12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057947" y="3432856"/>
                  <a:ext cx="903599" cy="1872461"/>
                  <a:chOff x="10538626" y="3165838"/>
                  <a:chExt cx="936000" cy="1939601"/>
                </a:xfrm>
              </p:grpSpPr>
              <p:sp>
                <p:nvSpPr>
                  <p:cNvPr id="156" name="Freeform: Shape 155">
                    <a:extLst>
                      <a:ext uri="{FF2B5EF4-FFF2-40B4-BE49-F238E27FC236}">
                        <a16:creationId xmlns:a16="http://schemas.microsoft.com/office/drawing/2014/main" id="{99B22DCB-54E6-4769-9DD7-3736B4041B2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538626" y="3183996"/>
                    <a:ext cx="453600" cy="1920288"/>
                  </a:xfrm>
                  <a:custGeom>
                    <a:avLst/>
                    <a:gdLst>
                      <a:gd name="connsiteX0" fmla="*/ 453600 w 453600"/>
                      <a:gd name="connsiteY0" fmla="*/ 0 h 1920288"/>
                      <a:gd name="connsiteX1" fmla="*/ 453600 w 453600"/>
                      <a:gd name="connsiteY1" fmla="*/ 1920288 h 1920288"/>
                      <a:gd name="connsiteX2" fmla="*/ 384059 w 453600"/>
                      <a:gd name="connsiteY2" fmla="*/ 1914152 h 1920288"/>
                      <a:gd name="connsiteX3" fmla="*/ 9354 w 453600"/>
                      <a:gd name="connsiteY3" fmla="*/ 1548700 h 1920288"/>
                      <a:gd name="connsiteX4" fmla="*/ 0 w 453600"/>
                      <a:gd name="connsiteY4" fmla="*/ 1455902 h 1920288"/>
                      <a:gd name="connsiteX5" fmla="*/ 146 w 453600"/>
                      <a:gd name="connsiteY5" fmla="*/ 1451885 h 1920288"/>
                      <a:gd name="connsiteX6" fmla="*/ 145 w 453600"/>
                      <a:gd name="connsiteY6" fmla="*/ 1451885 h 1920288"/>
                      <a:gd name="connsiteX7" fmla="*/ 7358 w 453600"/>
                      <a:gd name="connsiteY7" fmla="*/ 1253678 h 1920288"/>
                      <a:gd name="connsiteX8" fmla="*/ 424671 w 453600"/>
                      <a:gd name="connsiteY8" fmla="*/ 36480 h 1920288"/>
                      <a:gd name="connsiteX9" fmla="*/ 453600 w 453600"/>
                      <a:gd name="connsiteY9" fmla="*/ 0 h 1920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3600" h="1920288">
                        <a:moveTo>
                          <a:pt x="453600" y="0"/>
                        </a:moveTo>
                        <a:lnTo>
                          <a:pt x="453600" y="1920288"/>
                        </a:lnTo>
                        <a:lnTo>
                          <a:pt x="384059" y="1914152"/>
                        </a:lnTo>
                        <a:cubicBezTo>
                          <a:pt x="196308" y="1880615"/>
                          <a:pt x="47443" y="1734834"/>
                          <a:pt x="9354" y="1548700"/>
                        </a:cubicBezTo>
                        <a:lnTo>
                          <a:pt x="0" y="1455902"/>
                        </a:lnTo>
                        <a:lnTo>
                          <a:pt x="146" y="1451885"/>
                        </a:lnTo>
                        <a:lnTo>
                          <a:pt x="145" y="1451885"/>
                        </a:lnTo>
                        <a:lnTo>
                          <a:pt x="7358" y="1253678"/>
                        </a:lnTo>
                        <a:cubicBezTo>
                          <a:pt x="42019" y="780132"/>
                          <a:pt x="195015" y="355125"/>
                          <a:pt x="424671" y="36480"/>
                        </a:cubicBezTo>
                        <a:lnTo>
                          <a:pt x="453600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Freeform: Shape 156">
                    <a:extLst>
                      <a:ext uri="{FF2B5EF4-FFF2-40B4-BE49-F238E27FC236}">
                        <a16:creationId xmlns:a16="http://schemas.microsoft.com/office/drawing/2014/main" id="{67DA3C33-5733-4571-AD7C-F9D7447D184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992226" y="3165838"/>
                    <a:ext cx="482400" cy="1939601"/>
                  </a:xfrm>
                  <a:custGeom>
                    <a:avLst/>
                    <a:gdLst>
                      <a:gd name="connsiteX0" fmla="*/ 14399 w 482400"/>
                      <a:gd name="connsiteY0" fmla="*/ 0 h 1939601"/>
                      <a:gd name="connsiteX1" fmla="*/ 14399 w 482400"/>
                      <a:gd name="connsiteY1" fmla="*/ 689615 h 1939601"/>
                      <a:gd name="connsiteX2" fmla="*/ 14400 w 482400"/>
                      <a:gd name="connsiteY2" fmla="*/ 689615 h 1939601"/>
                      <a:gd name="connsiteX3" fmla="*/ 14401 w 482400"/>
                      <a:gd name="connsiteY3" fmla="*/ 689615 h 1939601"/>
                      <a:gd name="connsiteX4" fmla="*/ 14401 w 482400"/>
                      <a:gd name="connsiteY4" fmla="*/ 0 h 1939601"/>
                      <a:gd name="connsiteX5" fmla="*/ 57729 w 482400"/>
                      <a:gd name="connsiteY5" fmla="*/ 54638 h 1939601"/>
                      <a:gd name="connsiteX6" fmla="*/ 475042 w 482400"/>
                      <a:gd name="connsiteY6" fmla="*/ 1271836 h 1939601"/>
                      <a:gd name="connsiteX7" fmla="*/ 482255 w 482400"/>
                      <a:gd name="connsiteY7" fmla="*/ 1470043 h 1939601"/>
                      <a:gd name="connsiteX8" fmla="*/ 482254 w 482400"/>
                      <a:gd name="connsiteY8" fmla="*/ 1470043 h 1939601"/>
                      <a:gd name="connsiteX9" fmla="*/ 482400 w 482400"/>
                      <a:gd name="connsiteY9" fmla="*/ 1474060 h 1939601"/>
                      <a:gd name="connsiteX10" fmla="*/ 473046 w 482400"/>
                      <a:gd name="connsiteY10" fmla="*/ 1566858 h 1939601"/>
                      <a:gd name="connsiteX11" fmla="*/ 15706 w 482400"/>
                      <a:gd name="connsiteY11" fmla="*/ 1939601 h 1939601"/>
                      <a:gd name="connsiteX12" fmla="*/ 14400 w 482400"/>
                      <a:gd name="connsiteY12" fmla="*/ 1939469 h 1939601"/>
                      <a:gd name="connsiteX13" fmla="*/ 13094 w 482400"/>
                      <a:gd name="connsiteY13" fmla="*/ 1939601 h 1939601"/>
                      <a:gd name="connsiteX14" fmla="*/ 0 w 482400"/>
                      <a:gd name="connsiteY14" fmla="*/ 1938446 h 1939601"/>
                      <a:gd name="connsiteX15" fmla="*/ 0 w 482400"/>
                      <a:gd name="connsiteY15" fmla="*/ 18158 h 1939601"/>
                      <a:gd name="connsiteX16" fmla="*/ 14399 w 482400"/>
                      <a:gd name="connsiteY16" fmla="*/ 0 h 19396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82400" h="1939601">
                        <a:moveTo>
                          <a:pt x="14399" y="0"/>
                        </a:moveTo>
                        <a:lnTo>
                          <a:pt x="14399" y="689615"/>
                        </a:lnTo>
                        <a:lnTo>
                          <a:pt x="14400" y="689615"/>
                        </a:lnTo>
                        <a:lnTo>
                          <a:pt x="14401" y="689615"/>
                        </a:lnTo>
                        <a:lnTo>
                          <a:pt x="14401" y="0"/>
                        </a:lnTo>
                        <a:lnTo>
                          <a:pt x="57729" y="54638"/>
                        </a:lnTo>
                        <a:cubicBezTo>
                          <a:pt x="287385" y="373283"/>
                          <a:pt x="440381" y="798290"/>
                          <a:pt x="475042" y="1271836"/>
                        </a:cubicBezTo>
                        <a:lnTo>
                          <a:pt x="482255" y="1470043"/>
                        </a:lnTo>
                        <a:lnTo>
                          <a:pt x="482254" y="1470043"/>
                        </a:lnTo>
                        <a:lnTo>
                          <a:pt x="482400" y="1474060"/>
                        </a:lnTo>
                        <a:lnTo>
                          <a:pt x="473046" y="1566858"/>
                        </a:lnTo>
                        <a:cubicBezTo>
                          <a:pt x="429516" y="1779582"/>
                          <a:pt x="241298" y="1939601"/>
                          <a:pt x="15706" y="1939601"/>
                        </a:cubicBezTo>
                        <a:lnTo>
                          <a:pt x="14400" y="1939469"/>
                        </a:lnTo>
                        <a:lnTo>
                          <a:pt x="13094" y="1939601"/>
                        </a:lnTo>
                        <a:lnTo>
                          <a:pt x="0" y="1938446"/>
                        </a:lnTo>
                        <a:lnTo>
                          <a:pt x="0" y="18158"/>
                        </a:lnTo>
                        <a:lnTo>
                          <a:pt x="14399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DEACDE3F-3571-479B-8545-A0EB157DFB7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210264" y="3423463"/>
                  <a:ext cx="597126" cy="2160000"/>
                  <a:chOff x="9210264" y="3423463"/>
                  <a:chExt cx="597126" cy="2160000"/>
                </a:xfrm>
              </p:grpSpPr>
              <p:cxnSp>
                <p:nvCxnSpPr>
                  <p:cNvPr id="153" name="Straight Connector 152">
                    <a:extLst>
                      <a:ext uri="{FF2B5EF4-FFF2-40B4-BE49-F238E27FC236}">
                        <a16:creationId xmlns:a16="http://schemas.microsoft.com/office/drawing/2014/main" id="{0EBC688C-242B-4AF8-9A28-74C5D3A7DD7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>
                    <a:off x="9508827" y="3423463"/>
                    <a:ext cx="0" cy="216000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4" name="Rectangle 5">
                    <a:extLst>
                      <a:ext uri="{FF2B5EF4-FFF2-40B4-BE49-F238E27FC236}">
                        <a16:creationId xmlns:a16="http://schemas.microsoft.com/office/drawing/2014/main" id="{C4C8C45C-CEB8-4DEA-A7C9-8028747D4C2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10264" y="4162845"/>
                    <a:ext cx="597126" cy="597126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5" name="Rectangle 5">
                    <a:extLst>
                      <a:ext uri="{FF2B5EF4-FFF2-40B4-BE49-F238E27FC236}">
                        <a16:creationId xmlns:a16="http://schemas.microsoft.com/office/drawing/2014/main" id="{7FC624AF-D992-41C1-A403-A0A4731BE06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97710" y="3747070"/>
                    <a:ext cx="422234" cy="422234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F63171A4-E846-4A64-8292-3ED3583B6D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 flipH="1">
              <a:off x="2171191" y="712681"/>
              <a:ext cx="5539609" cy="5682348"/>
              <a:chOff x="6623433" y="457964"/>
              <a:chExt cx="5539609" cy="5682348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E59C66F3-BAB8-46AB-849B-0BC14A74B8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124" name="Freeform 64">
                  <a:extLst>
                    <a:ext uri="{FF2B5EF4-FFF2-40B4-BE49-F238E27FC236}">
                      <a16:creationId xmlns:a16="http://schemas.microsoft.com/office/drawing/2014/main" id="{68CD087B-52FF-4F11-A251-6F6A6B9093A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5" name="Freeform 81">
                  <a:extLst>
                    <a:ext uri="{FF2B5EF4-FFF2-40B4-BE49-F238E27FC236}">
                      <a16:creationId xmlns:a16="http://schemas.microsoft.com/office/drawing/2014/main" id="{7FD7CD23-A1FC-41E8-A563-0B0A87A8FC8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61">
                  <a:extLst>
                    <a:ext uri="{FF2B5EF4-FFF2-40B4-BE49-F238E27FC236}">
                      <a16:creationId xmlns:a16="http://schemas.microsoft.com/office/drawing/2014/main" id="{A3A34481-695D-470B-9A01-A047EAA615B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7" name="Freeform 78">
                  <a:extLst>
                    <a:ext uri="{FF2B5EF4-FFF2-40B4-BE49-F238E27FC236}">
                      <a16:creationId xmlns:a16="http://schemas.microsoft.com/office/drawing/2014/main" id="{5B26EEFA-6CAA-4BF6-B4BD-7C083D59BF3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8" name="Freeform 84">
                  <a:extLst>
                    <a:ext uri="{FF2B5EF4-FFF2-40B4-BE49-F238E27FC236}">
                      <a16:creationId xmlns:a16="http://schemas.microsoft.com/office/drawing/2014/main" id="{61976329-310A-4F70-B22C-F032D4BF7E3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9" name="Freeform 87">
                  <a:extLst>
                    <a:ext uri="{FF2B5EF4-FFF2-40B4-BE49-F238E27FC236}">
                      <a16:creationId xmlns:a16="http://schemas.microsoft.com/office/drawing/2014/main" id="{0A0DA1ED-70C5-4D8F-B61F-F6E9E07D59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0" name="Freeform 60">
                  <a:extLst>
                    <a:ext uri="{FF2B5EF4-FFF2-40B4-BE49-F238E27FC236}">
                      <a16:creationId xmlns:a16="http://schemas.microsoft.com/office/drawing/2014/main" id="{EDF58541-8ECC-487F-96C7-3267D0F9C8C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1" name="Freeform 59">
                  <a:extLst>
                    <a:ext uri="{FF2B5EF4-FFF2-40B4-BE49-F238E27FC236}">
                      <a16:creationId xmlns:a16="http://schemas.microsoft.com/office/drawing/2014/main" id="{D1DAAA62-5552-4436-97D9-353F629E8AB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2" name="Freeform 62">
                  <a:extLst>
                    <a:ext uri="{FF2B5EF4-FFF2-40B4-BE49-F238E27FC236}">
                      <a16:creationId xmlns:a16="http://schemas.microsoft.com/office/drawing/2014/main" id="{EBA1BB6B-72EF-4525-89A1-FC5BE70D71B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3" name="Freeform 65">
                  <a:extLst>
                    <a:ext uri="{FF2B5EF4-FFF2-40B4-BE49-F238E27FC236}">
                      <a16:creationId xmlns:a16="http://schemas.microsoft.com/office/drawing/2014/main" id="{D3BD4012-93F7-424A-9146-8E7E831D9E7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4" name="Freeform 79">
                  <a:extLst>
                    <a:ext uri="{FF2B5EF4-FFF2-40B4-BE49-F238E27FC236}">
                      <a16:creationId xmlns:a16="http://schemas.microsoft.com/office/drawing/2014/main" id="{A2E36983-6A8E-4C78-AA27-363C0D676C8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5" name="Freeform 82">
                  <a:extLst>
                    <a:ext uri="{FF2B5EF4-FFF2-40B4-BE49-F238E27FC236}">
                      <a16:creationId xmlns:a16="http://schemas.microsoft.com/office/drawing/2014/main" id="{AB2380FC-F201-44F0-A531-1402201E4EB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6" name="Freeform 85">
                  <a:extLst>
                    <a:ext uri="{FF2B5EF4-FFF2-40B4-BE49-F238E27FC236}">
                      <a16:creationId xmlns:a16="http://schemas.microsoft.com/office/drawing/2014/main" id="{737C3A27-BD47-4E93-A1E3-33B902DD068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7" name="Freeform 88">
                  <a:extLst>
                    <a:ext uri="{FF2B5EF4-FFF2-40B4-BE49-F238E27FC236}">
                      <a16:creationId xmlns:a16="http://schemas.microsoft.com/office/drawing/2014/main" id="{C257BCC6-B88D-4C3B-BEFD-25D320F39CF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138" name="Group 137">
                  <a:extLst>
                    <a:ext uri="{FF2B5EF4-FFF2-40B4-BE49-F238E27FC236}">
                      <a16:creationId xmlns:a16="http://schemas.microsoft.com/office/drawing/2014/main" id="{0519964D-597A-4E0C-B66C-89D30B8582B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139" name="Line 63">
                    <a:extLst>
                      <a:ext uri="{FF2B5EF4-FFF2-40B4-BE49-F238E27FC236}">
                        <a16:creationId xmlns:a16="http://schemas.microsoft.com/office/drawing/2014/main" id="{A31BADE6-3732-4787-8841-96E8F05C0A9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40" name="Line 66">
                    <a:extLst>
                      <a:ext uri="{FF2B5EF4-FFF2-40B4-BE49-F238E27FC236}">
                        <a16:creationId xmlns:a16="http://schemas.microsoft.com/office/drawing/2014/main" id="{447ED593-61E3-4BD7-8984-7FE5621549D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41" name="Line 67">
                    <a:extLst>
                      <a:ext uri="{FF2B5EF4-FFF2-40B4-BE49-F238E27FC236}">
                        <a16:creationId xmlns:a16="http://schemas.microsoft.com/office/drawing/2014/main" id="{6AD98272-0FC0-49AC-9877-8D2BAA5148B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42" name="Line 80">
                    <a:extLst>
                      <a:ext uri="{FF2B5EF4-FFF2-40B4-BE49-F238E27FC236}">
                        <a16:creationId xmlns:a16="http://schemas.microsoft.com/office/drawing/2014/main" id="{D54770D9-48C7-4C76-9F40-65C9B9C05CE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43" name="Line 83">
                    <a:extLst>
                      <a:ext uri="{FF2B5EF4-FFF2-40B4-BE49-F238E27FC236}">
                        <a16:creationId xmlns:a16="http://schemas.microsoft.com/office/drawing/2014/main" id="{4B9C1A3A-3DED-4CC1-820C-16B358DF9EC2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44" name="Line 86">
                    <a:extLst>
                      <a:ext uri="{FF2B5EF4-FFF2-40B4-BE49-F238E27FC236}">
                        <a16:creationId xmlns:a16="http://schemas.microsoft.com/office/drawing/2014/main" id="{2404A56E-8A81-48CB-9AC4-2CB6EA55DD7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45" name="Line 89">
                    <a:extLst>
                      <a:ext uri="{FF2B5EF4-FFF2-40B4-BE49-F238E27FC236}">
                        <a16:creationId xmlns:a16="http://schemas.microsoft.com/office/drawing/2014/main" id="{6D6A743B-85A5-41A8-9664-D654620D25D3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23DAD9FD-AF99-4D89-9BC8-E6739BD17A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116" name="Group 115">
                  <a:extLst>
                    <a:ext uri="{FF2B5EF4-FFF2-40B4-BE49-F238E27FC236}">
                      <a16:creationId xmlns:a16="http://schemas.microsoft.com/office/drawing/2014/main" id="{D7170781-0173-4FAB-8358-42C469FC51A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120" name="Straight Connector 119">
                    <a:extLst>
                      <a:ext uri="{FF2B5EF4-FFF2-40B4-BE49-F238E27FC236}">
                        <a16:creationId xmlns:a16="http://schemas.microsoft.com/office/drawing/2014/main" id="{03C55E22-B879-4AE0-BC46-BA8A4E950C50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>
                    <a:extLst>
                      <a:ext uri="{FF2B5EF4-FFF2-40B4-BE49-F238E27FC236}">
                        <a16:creationId xmlns:a16="http://schemas.microsoft.com/office/drawing/2014/main" id="{AA07E073-1978-4DCC-9E5C-FF89EF524BF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Rectangle 30">
                    <a:extLst>
                      <a:ext uri="{FF2B5EF4-FFF2-40B4-BE49-F238E27FC236}">
                        <a16:creationId xmlns:a16="http://schemas.microsoft.com/office/drawing/2014/main" id="{5691F80E-D2E0-4E78-AA76-8D827AE4101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3" name="Rectangle 30">
                    <a:extLst>
                      <a:ext uri="{FF2B5EF4-FFF2-40B4-BE49-F238E27FC236}">
                        <a16:creationId xmlns:a16="http://schemas.microsoft.com/office/drawing/2014/main" id="{E34C55D1-5C55-44D3-9C26-E1951DA3937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17" name="Group 116">
                  <a:extLst>
                    <a:ext uri="{FF2B5EF4-FFF2-40B4-BE49-F238E27FC236}">
                      <a16:creationId xmlns:a16="http://schemas.microsoft.com/office/drawing/2014/main" id="{4C9CB0E6-07EF-4140-926D-D380C1A88EB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118" name="Freeform: Shape 117">
                    <a:extLst>
                      <a:ext uri="{FF2B5EF4-FFF2-40B4-BE49-F238E27FC236}">
                        <a16:creationId xmlns:a16="http://schemas.microsoft.com/office/drawing/2014/main" id="{263BBD78-504D-435B-8933-2C460DC38E7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" name="Freeform: Shape 118">
                    <a:extLst>
                      <a:ext uri="{FF2B5EF4-FFF2-40B4-BE49-F238E27FC236}">
                        <a16:creationId xmlns:a16="http://schemas.microsoft.com/office/drawing/2014/main" id="{1AD78D29-1FCF-4E88-A958-924F701D5E4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EA551A3F-69EF-45CC-87F7-867808A3FAD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112" name="Group 111">
                  <a:extLst>
                    <a:ext uri="{FF2B5EF4-FFF2-40B4-BE49-F238E27FC236}">
                      <a16:creationId xmlns:a16="http://schemas.microsoft.com/office/drawing/2014/main" id="{12724B09-E74E-49FA-BB5D-583BB89B798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114" name="Freeform 68">
                    <a:extLst>
                      <a:ext uri="{FF2B5EF4-FFF2-40B4-BE49-F238E27FC236}">
                        <a16:creationId xmlns:a16="http://schemas.microsoft.com/office/drawing/2014/main" id="{DA2788BF-64AD-4328-8CB9-8C2C98CF54E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15" name="Freeform 69">
                    <a:extLst>
                      <a:ext uri="{FF2B5EF4-FFF2-40B4-BE49-F238E27FC236}">
                        <a16:creationId xmlns:a16="http://schemas.microsoft.com/office/drawing/2014/main" id="{D9591CB5-16C9-44FC-B125-529D33F91BF0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13" name="Line 70">
                  <a:extLst>
                    <a:ext uri="{FF2B5EF4-FFF2-40B4-BE49-F238E27FC236}">
                      <a16:creationId xmlns:a16="http://schemas.microsoft.com/office/drawing/2014/main" id="{4F82A945-38F0-45AF-A28A-C6A0E6A2E7F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80FA6744-F48F-4652-86E5-BA3ABEF322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11158635" y="5515533"/>
                <a:ext cx="317159" cy="932400"/>
                <a:chOff x="6376988" y="280988"/>
                <a:chExt cx="633413" cy="1862138"/>
              </a:xfrm>
            </p:grpSpPr>
            <p:sp>
              <p:nvSpPr>
                <p:cNvPr id="109" name="Freeform 68">
                  <a:extLst>
                    <a:ext uri="{FF2B5EF4-FFF2-40B4-BE49-F238E27FC236}">
                      <a16:creationId xmlns:a16="http://schemas.microsoft.com/office/drawing/2014/main" id="{FAC3DEAD-5797-4CA1-A8F2-3F487AAC6B1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376988" y="280988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0" name="Freeform 69">
                  <a:extLst>
                    <a:ext uri="{FF2B5EF4-FFF2-40B4-BE49-F238E27FC236}">
                      <a16:creationId xmlns:a16="http://schemas.microsoft.com/office/drawing/2014/main" id="{F9AF9D64-C9FB-4D32-993D-3423A2E55EE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696076" y="280988"/>
                  <a:ext cx="314325" cy="1419225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1" name="Line 70">
                  <a:extLst>
                    <a:ext uri="{FF2B5EF4-FFF2-40B4-BE49-F238E27FC236}">
                      <a16:creationId xmlns:a16="http://schemas.microsoft.com/office/drawing/2014/main" id="{9097AC72-422F-4CE0-A772-A63E2294AC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696076" y="280988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1A6B3F4D-48A0-4FC2-8720-2606D6AA04C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51633" y="4274501"/>
                <a:ext cx="903599" cy="2160000"/>
                <a:chOff x="9057947" y="3423463"/>
                <a:chExt cx="903599" cy="2160000"/>
              </a:xfrm>
            </p:grpSpPr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67E4FA26-563D-4D19-BAEB-A370818E51A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057947" y="3432856"/>
                  <a:ext cx="903599" cy="1872461"/>
                  <a:chOff x="10538626" y="3165838"/>
                  <a:chExt cx="936000" cy="1939601"/>
                </a:xfrm>
              </p:grpSpPr>
              <p:sp>
                <p:nvSpPr>
                  <p:cNvPr id="107" name="Freeform: Shape 106">
                    <a:extLst>
                      <a:ext uri="{FF2B5EF4-FFF2-40B4-BE49-F238E27FC236}">
                        <a16:creationId xmlns:a16="http://schemas.microsoft.com/office/drawing/2014/main" id="{03B51AAC-6B1D-43D1-8885-402653BA90F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538626" y="3183996"/>
                    <a:ext cx="453600" cy="1920288"/>
                  </a:xfrm>
                  <a:custGeom>
                    <a:avLst/>
                    <a:gdLst>
                      <a:gd name="connsiteX0" fmla="*/ 453600 w 453600"/>
                      <a:gd name="connsiteY0" fmla="*/ 0 h 1920288"/>
                      <a:gd name="connsiteX1" fmla="*/ 453600 w 453600"/>
                      <a:gd name="connsiteY1" fmla="*/ 1920288 h 1920288"/>
                      <a:gd name="connsiteX2" fmla="*/ 384059 w 453600"/>
                      <a:gd name="connsiteY2" fmla="*/ 1914152 h 1920288"/>
                      <a:gd name="connsiteX3" fmla="*/ 9354 w 453600"/>
                      <a:gd name="connsiteY3" fmla="*/ 1548700 h 1920288"/>
                      <a:gd name="connsiteX4" fmla="*/ 0 w 453600"/>
                      <a:gd name="connsiteY4" fmla="*/ 1455902 h 1920288"/>
                      <a:gd name="connsiteX5" fmla="*/ 146 w 453600"/>
                      <a:gd name="connsiteY5" fmla="*/ 1451885 h 1920288"/>
                      <a:gd name="connsiteX6" fmla="*/ 145 w 453600"/>
                      <a:gd name="connsiteY6" fmla="*/ 1451885 h 1920288"/>
                      <a:gd name="connsiteX7" fmla="*/ 7358 w 453600"/>
                      <a:gd name="connsiteY7" fmla="*/ 1253678 h 1920288"/>
                      <a:gd name="connsiteX8" fmla="*/ 424671 w 453600"/>
                      <a:gd name="connsiteY8" fmla="*/ 36480 h 1920288"/>
                      <a:gd name="connsiteX9" fmla="*/ 453600 w 453600"/>
                      <a:gd name="connsiteY9" fmla="*/ 0 h 1920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53600" h="1920288">
                        <a:moveTo>
                          <a:pt x="453600" y="0"/>
                        </a:moveTo>
                        <a:lnTo>
                          <a:pt x="453600" y="1920288"/>
                        </a:lnTo>
                        <a:lnTo>
                          <a:pt x="384059" y="1914152"/>
                        </a:lnTo>
                        <a:cubicBezTo>
                          <a:pt x="196308" y="1880615"/>
                          <a:pt x="47443" y="1734834"/>
                          <a:pt x="9354" y="1548700"/>
                        </a:cubicBezTo>
                        <a:lnTo>
                          <a:pt x="0" y="1455902"/>
                        </a:lnTo>
                        <a:lnTo>
                          <a:pt x="146" y="1451885"/>
                        </a:lnTo>
                        <a:lnTo>
                          <a:pt x="145" y="1451885"/>
                        </a:lnTo>
                        <a:lnTo>
                          <a:pt x="7358" y="1253678"/>
                        </a:lnTo>
                        <a:cubicBezTo>
                          <a:pt x="42019" y="780132"/>
                          <a:pt x="195015" y="355125"/>
                          <a:pt x="424671" y="36480"/>
                        </a:cubicBezTo>
                        <a:lnTo>
                          <a:pt x="453600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8" name="Freeform: Shape 107">
                    <a:extLst>
                      <a:ext uri="{FF2B5EF4-FFF2-40B4-BE49-F238E27FC236}">
                        <a16:creationId xmlns:a16="http://schemas.microsoft.com/office/drawing/2014/main" id="{CF4180FB-7FBD-421F-A284-4C2CC61B384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10992226" y="3165838"/>
                    <a:ext cx="482400" cy="1939601"/>
                  </a:xfrm>
                  <a:custGeom>
                    <a:avLst/>
                    <a:gdLst>
                      <a:gd name="connsiteX0" fmla="*/ 14399 w 482400"/>
                      <a:gd name="connsiteY0" fmla="*/ 0 h 1939601"/>
                      <a:gd name="connsiteX1" fmla="*/ 14399 w 482400"/>
                      <a:gd name="connsiteY1" fmla="*/ 689615 h 1939601"/>
                      <a:gd name="connsiteX2" fmla="*/ 14400 w 482400"/>
                      <a:gd name="connsiteY2" fmla="*/ 689615 h 1939601"/>
                      <a:gd name="connsiteX3" fmla="*/ 14401 w 482400"/>
                      <a:gd name="connsiteY3" fmla="*/ 689615 h 1939601"/>
                      <a:gd name="connsiteX4" fmla="*/ 14401 w 482400"/>
                      <a:gd name="connsiteY4" fmla="*/ 0 h 1939601"/>
                      <a:gd name="connsiteX5" fmla="*/ 57729 w 482400"/>
                      <a:gd name="connsiteY5" fmla="*/ 54638 h 1939601"/>
                      <a:gd name="connsiteX6" fmla="*/ 475042 w 482400"/>
                      <a:gd name="connsiteY6" fmla="*/ 1271836 h 1939601"/>
                      <a:gd name="connsiteX7" fmla="*/ 482255 w 482400"/>
                      <a:gd name="connsiteY7" fmla="*/ 1470043 h 1939601"/>
                      <a:gd name="connsiteX8" fmla="*/ 482254 w 482400"/>
                      <a:gd name="connsiteY8" fmla="*/ 1470043 h 1939601"/>
                      <a:gd name="connsiteX9" fmla="*/ 482400 w 482400"/>
                      <a:gd name="connsiteY9" fmla="*/ 1474060 h 1939601"/>
                      <a:gd name="connsiteX10" fmla="*/ 473046 w 482400"/>
                      <a:gd name="connsiteY10" fmla="*/ 1566858 h 1939601"/>
                      <a:gd name="connsiteX11" fmla="*/ 15706 w 482400"/>
                      <a:gd name="connsiteY11" fmla="*/ 1939601 h 1939601"/>
                      <a:gd name="connsiteX12" fmla="*/ 14400 w 482400"/>
                      <a:gd name="connsiteY12" fmla="*/ 1939469 h 1939601"/>
                      <a:gd name="connsiteX13" fmla="*/ 13094 w 482400"/>
                      <a:gd name="connsiteY13" fmla="*/ 1939601 h 1939601"/>
                      <a:gd name="connsiteX14" fmla="*/ 0 w 482400"/>
                      <a:gd name="connsiteY14" fmla="*/ 1938446 h 1939601"/>
                      <a:gd name="connsiteX15" fmla="*/ 0 w 482400"/>
                      <a:gd name="connsiteY15" fmla="*/ 18158 h 1939601"/>
                      <a:gd name="connsiteX16" fmla="*/ 14399 w 482400"/>
                      <a:gd name="connsiteY16" fmla="*/ 0 h 19396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82400" h="1939601">
                        <a:moveTo>
                          <a:pt x="14399" y="0"/>
                        </a:moveTo>
                        <a:lnTo>
                          <a:pt x="14399" y="689615"/>
                        </a:lnTo>
                        <a:lnTo>
                          <a:pt x="14400" y="689615"/>
                        </a:lnTo>
                        <a:lnTo>
                          <a:pt x="14401" y="689615"/>
                        </a:lnTo>
                        <a:lnTo>
                          <a:pt x="14401" y="0"/>
                        </a:lnTo>
                        <a:lnTo>
                          <a:pt x="57729" y="54638"/>
                        </a:lnTo>
                        <a:cubicBezTo>
                          <a:pt x="287385" y="373283"/>
                          <a:pt x="440381" y="798290"/>
                          <a:pt x="475042" y="1271836"/>
                        </a:cubicBezTo>
                        <a:lnTo>
                          <a:pt x="482255" y="1470043"/>
                        </a:lnTo>
                        <a:lnTo>
                          <a:pt x="482254" y="1470043"/>
                        </a:lnTo>
                        <a:lnTo>
                          <a:pt x="482400" y="1474060"/>
                        </a:lnTo>
                        <a:lnTo>
                          <a:pt x="473046" y="1566858"/>
                        </a:lnTo>
                        <a:cubicBezTo>
                          <a:pt x="429516" y="1779582"/>
                          <a:pt x="241298" y="1939601"/>
                          <a:pt x="15706" y="1939601"/>
                        </a:cubicBezTo>
                        <a:lnTo>
                          <a:pt x="14400" y="1939469"/>
                        </a:lnTo>
                        <a:lnTo>
                          <a:pt x="13094" y="1939601"/>
                        </a:lnTo>
                        <a:lnTo>
                          <a:pt x="0" y="1938446"/>
                        </a:lnTo>
                        <a:lnTo>
                          <a:pt x="0" y="18158"/>
                        </a:lnTo>
                        <a:lnTo>
                          <a:pt x="14399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28E615C5-6A2E-4BF3-A3A8-9061C5B1B84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9210264" y="3423463"/>
                  <a:ext cx="597126" cy="2160000"/>
                  <a:chOff x="9210264" y="3423463"/>
                  <a:chExt cx="597126" cy="2160000"/>
                </a:xfrm>
              </p:grpSpPr>
              <p:cxnSp>
                <p:nvCxnSpPr>
                  <p:cNvPr id="104" name="Straight Connector 103">
                    <a:extLst>
                      <a:ext uri="{FF2B5EF4-FFF2-40B4-BE49-F238E27FC236}">
                        <a16:creationId xmlns:a16="http://schemas.microsoft.com/office/drawing/2014/main" id="{B15A4CEB-6B8D-48C3-8484-3EC282A34A1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>
                    <a:off x="9508827" y="3423463"/>
                    <a:ext cx="0" cy="216000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5" name="Rectangle 5">
                    <a:extLst>
                      <a:ext uri="{FF2B5EF4-FFF2-40B4-BE49-F238E27FC236}">
                        <a16:creationId xmlns:a16="http://schemas.microsoft.com/office/drawing/2014/main" id="{38F7FD7D-E582-4214-B1B3-D289130553F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10264" y="4162845"/>
                    <a:ext cx="597126" cy="597126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6" name="Rectangle 5">
                    <a:extLst>
                      <a:ext uri="{FF2B5EF4-FFF2-40B4-BE49-F238E27FC236}">
                        <a16:creationId xmlns:a16="http://schemas.microsoft.com/office/drawing/2014/main" id="{B74D1DAC-C0D4-447E-8665-EAFF34F4E32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2700000">
                    <a:off x="9297710" y="3747070"/>
                    <a:ext cx="422234" cy="422234"/>
                  </a:xfrm>
                  <a:custGeom>
                    <a:avLst/>
                    <a:gdLst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0 w 1239398"/>
                      <a:gd name="connsiteY4" fmla="*/ 0 h 1239398"/>
                      <a:gd name="connsiteX0" fmla="*/ 0 w 1239398"/>
                      <a:gd name="connsiteY0" fmla="*/ 0 h 1239398"/>
                      <a:gd name="connsiteX1" fmla="*/ 1239398 w 1239398"/>
                      <a:gd name="connsiteY1" fmla="*/ 0 h 1239398"/>
                      <a:gd name="connsiteX2" fmla="*/ 1239398 w 1239398"/>
                      <a:gd name="connsiteY2" fmla="*/ 1239398 h 1239398"/>
                      <a:gd name="connsiteX3" fmla="*/ 0 w 1239398"/>
                      <a:gd name="connsiteY3" fmla="*/ 1239398 h 1239398"/>
                      <a:gd name="connsiteX4" fmla="*/ 91440 w 1239398"/>
                      <a:gd name="connsiteY4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  <a:gd name="connsiteX3" fmla="*/ 91440 w 1239398"/>
                      <a:gd name="connsiteY3" fmla="*/ 91440 h 1239398"/>
                      <a:gd name="connsiteX0" fmla="*/ 1239398 w 1239398"/>
                      <a:gd name="connsiteY0" fmla="*/ 0 h 1239398"/>
                      <a:gd name="connsiteX1" fmla="*/ 1239398 w 1239398"/>
                      <a:gd name="connsiteY1" fmla="*/ 1239398 h 1239398"/>
                      <a:gd name="connsiteX2" fmla="*/ 0 w 1239398"/>
                      <a:gd name="connsiteY2" fmla="*/ 1239398 h 12393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9398" h="1239398">
                        <a:moveTo>
                          <a:pt x="1239398" y="0"/>
                        </a:moveTo>
                        <a:lnTo>
                          <a:pt x="1239398" y="1239398"/>
                        </a:lnTo>
                        <a:lnTo>
                          <a:pt x="0" y="1239398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8E5FA1-697B-6FB5-4F63-346DF5F17039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630067" y="3219450"/>
            <a:ext cx="4128934" cy="3092780"/>
          </a:xfrm>
        </p:spPr>
        <p:txBody>
          <a:bodyPr/>
          <a:lstStyle>
            <a:lvl1pPr marL="0" indent="0" algn="ctr">
              <a:buNone/>
              <a:defRPr lang="en-US" sz="2000" kern="1200" spc="50" dirty="0" smtClean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Calibri"/>
              </a:defRPr>
            </a:lvl1pPr>
            <a:lvl2pPr marL="360000" indent="0">
              <a:buNone/>
              <a:defRPr lang="en-US" sz="2000" kern="1200" spc="50" dirty="0" smtClean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Calibri"/>
              </a:defRPr>
            </a:lvl2pPr>
            <a:lvl3pPr marL="720000" indent="0">
              <a:buNone/>
              <a:defRPr lang="en-US" sz="2000" kern="1200" spc="50" dirty="0" smtClean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Calibri"/>
              </a:defRPr>
            </a:lvl3pPr>
            <a:lvl4pPr marL="1080000" indent="0">
              <a:buNone/>
              <a:defRPr lang="en-US" sz="2000" kern="1200" spc="50" dirty="0" smtClean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Calibri"/>
              </a:defRPr>
            </a:lvl4pPr>
            <a:lvl5pPr marL="1440000" indent="0">
              <a:buNone/>
              <a:defRPr lang="en-US" sz="2000" kern="1200" spc="50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Calibri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189466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4522" y="298564"/>
            <a:ext cx="4650901" cy="6260873"/>
          </a:xfrm>
        </p:spPr>
        <p:txBody>
          <a:bodyPr anchor="ctr">
            <a:noAutofit/>
          </a:bodyPr>
          <a:lstStyle>
            <a:lvl1pPr algn="ctr">
              <a:defRPr sz="6000"/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44A4473-D4D4-4E24-B542-C5D63C28D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53976" y="457964"/>
            <a:ext cx="6009066" cy="5914582"/>
            <a:chOff x="6153976" y="457964"/>
            <a:chExt cx="6009066" cy="591458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4CA4A32-A016-460F-8B99-22A5D265B4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9012621" y="2980002"/>
              <a:ext cx="317159" cy="932400"/>
              <a:chOff x="6376988" y="280988"/>
              <a:chExt cx="633413" cy="1862138"/>
            </a:xfrm>
          </p:grpSpPr>
          <p:sp>
            <p:nvSpPr>
              <p:cNvPr id="86" name="Freeform 68">
                <a:extLst>
                  <a:ext uri="{FF2B5EF4-FFF2-40B4-BE49-F238E27FC236}">
                    <a16:creationId xmlns:a16="http://schemas.microsoft.com/office/drawing/2014/main" id="{84DB1BC2-B158-4DA5-9164-843E6B566C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376988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Freeform 69">
                <a:extLst>
                  <a:ext uri="{FF2B5EF4-FFF2-40B4-BE49-F238E27FC236}">
                    <a16:creationId xmlns:a16="http://schemas.microsoft.com/office/drawing/2014/main" id="{751FDE2E-D749-401E-B3BA-66B2F523182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6076" y="280988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8" name="Line 70">
                <a:extLst>
                  <a:ext uri="{FF2B5EF4-FFF2-40B4-BE49-F238E27FC236}">
                    <a16:creationId xmlns:a16="http://schemas.microsoft.com/office/drawing/2014/main" id="{49546377-E2EE-4854-AA84-5575789BAFD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flipV="1">
                <a:off x="6696076" y="280988"/>
                <a:ext cx="0" cy="1862138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4FCC465-42B8-456F-951F-8C51A42F9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324466" y="457964"/>
              <a:ext cx="3838576" cy="5838297"/>
              <a:chOff x="8324466" y="457964"/>
              <a:chExt cx="3838576" cy="5838297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D7F8A9A-8A53-4FD3-855C-C49B035CE8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11319026" y="5955846"/>
                <a:ext cx="340415" cy="34041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AC347F99-AC7C-4DB2-8AAF-9E2A7AE629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64" name="Freeform 64">
                  <a:extLst>
                    <a:ext uri="{FF2B5EF4-FFF2-40B4-BE49-F238E27FC236}">
                      <a16:creationId xmlns:a16="http://schemas.microsoft.com/office/drawing/2014/main" id="{89B06C37-E219-479D-B324-0DC7D056517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" name="Freeform 81">
                  <a:extLst>
                    <a:ext uri="{FF2B5EF4-FFF2-40B4-BE49-F238E27FC236}">
                      <a16:creationId xmlns:a16="http://schemas.microsoft.com/office/drawing/2014/main" id="{29A1D878-CEA2-41DC-8638-A8523167266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" name="Freeform 61">
                  <a:extLst>
                    <a:ext uri="{FF2B5EF4-FFF2-40B4-BE49-F238E27FC236}">
                      <a16:creationId xmlns:a16="http://schemas.microsoft.com/office/drawing/2014/main" id="{99394209-57ED-4126-A8DC-0862D1FA11E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78">
                  <a:extLst>
                    <a:ext uri="{FF2B5EF4-FFF2-40B4-BE49-F238E27FC236}">
                      <a16:creationId xmlns:a16="http://schemas.microsoft.com/office/drawing/2014/main" id="{A48B0004-4618-4D71-88D1-A2FEE4F0ADE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Freeform 84">
                  <a:extLst>
                    <a:ext uri="{FF2B5EF4-FFF2-40B4-BE49-F238E27FC236}">
                      <a16:creationId xmlns:a16="http://schemas.microsoft.com/office/drawing/2014/main" id="{4D1C172B-2446-428A-A518-FE1B5FCE0D3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87">
                  <a:extLst>
                    <a:ext uri="{FF2B5EF4-FFF2-40B4-BE49-F238E27FC236}">
                      <a16:creationId xmlns:a16="http://schemas.microsoft.com/office/drawing/2014/main" id="{E359C795-FCC1-401F-B0B6-F722AE632AA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Freeform 60">
                  <a:extLst>
                    <a:ext uri="{FF2B5EF4-FFF2-40B4-BE49-F238E27FC236}">
                      <a16:creationId xmlns:a16="http://schemas.microsoft.com/office/drawing/2014/main" id="{8260D102-71BB-497E-A5CF-743FB59874D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" name="Freeform 59">
                  <a:extLst>
                    <a:ext uri="{FF2B5EF4-FFF2-40B4-BE49-F238E27FC236}">
                      <a16:creationId xmlns:a16="http://schemas.microsoft.com/office/drawing/2014/main" id="{811E3D98-A5FB-4BDE-A07D-A03EB898C6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" name="Freeform 62">
                  <a:extLst>
                    <a:ext uri="{FF2B5EF4-FFF2-40B4-BE49-F238E27FC236}">
                      <a16:creationId xmlns:a16="http://schemas.microsoft.com/office/drawing/2014/main" id="{9E48CE7F-B4EF-4629-8706-6838C171EF0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" name="Freeform 65">
                  <a:extLst>
                    <a:ext uri="{FF2B5EF4-FFF2-40B4-BE49-F238E27FC236}">
                      <a16:creationId xmlns:a16="http://schemas.microsoft.com/office/drawing/2014/main" id="{C8EBC77A-0887-4128-A73B-2C0165C6F94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Freeform 79">
                  <a:extLst>
                    <a:ext uri="{FF2B5EF4-FFF2-40B4-BE49-F238E27FC236}">
                      <a16:creationId xmlns:a16="http://schemas.microsoft.com/office/drawing/2014/main" id="{7AF3D400-AAAA-47BD-922E-AA3A2AFA302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Freeform 82">
                  <a:extLst>
                    <a:ext uri="{FF2B5EF4-FFF2-40B4-BE49-F238E27FC236}">
                      <a16:creationId xmlns:a16="http://schemas.microsoft.com/office/drawing/2014/main" id="{B0A3E6A0-609D-427D-9D34-E7CF184B453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Freeform 85">
                  <a:extLst>
                    <a:ext uri="{FF2B5EF4-FFF2-40B4-BE49-F238E27FC236}">
                      <a16:creationId xmlns:a16="http://schemas.microsoft.com/office/drawing/2014/main" id="{DDE08965-A3F4-426A-924B-102A6F6FE27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" name="Freeform 88">
                  <a:extLst>
                    <a:ext uri="{FF2B5EF4-FFF2-40B4-BE49-F238E27FC236}">
                      <a16:creationId xmlns:a16="http://schemas.microsoft.com/office/drawing/2014/main" id="{13FA8E6E-7F53-47E9-9BF8-1CD3130F42B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7A8A9991-EF8F-4128-9DB7-A2FA8CF2F68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79" name="Line 63">
                    <a:extLst>
                      <a:ext uri="{FF2B5EF4-FFF2-40B4-BE49-F238E27FC236}">
                        <a16:creationId xmlns:a16="http://schemas.microsoft.com/office/drawing/2014/main" id="{41E966B6-186E-4D17-B570-969B6951AC0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0" name="Line 66">
                    <a:extLst>
                      <a:ext uri="{FF2B5EF4-FFF2-40B4-BE49-F238E27FC236}">
                        <a16:creationId xmlns:a16="http://schemas.microsoft.com/office/drawing/2014/main" id="{918B08AD-5F3C-4FC5-8998-8524763C750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1" name="Line 67">
                    <a:extLst>
                      <a:ext uri="{FF2B5EF4-FFF2-40B4-BE49-F238E27FC236}">
                        <a16:creationId xmlns:a16="http://schemas.microsoft.com/office/drawing/2014/main" id="{EDF72260-B0A1-47A1-9459-FDF4600ACA6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2" name="Line 80">
                    <a:extLst>
                      <a:ext uri="{FF2B5EF4-FFF2-40B4-BE49-F238E27FC236}">
                        <a16:creationId xmlns:a16="http://schemas.microsoft.com/office/drawing/2014/main" id="{C6A7FA58-53F7-4C2F-96D5-E97BB3CC679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3" name="Line 83">
                    <a:extLst>
                      <a:ext uri="{FF2B5EF4-FFF2-40B4-BE49-F238E27FC236}">
                        <a16:creationId xmlns:a16="http://schemas.microsoft.com/office/drawing/2014/main" id="{1B986617-481E-450F-8FAD-CA3086A3E042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4" name="Line 86">
                    <a:extLst>
                      <a:ext uri="{FF2B5EF4-FFF2-40B4-BE49-F238E27FC236}">
                        <a16:creationId xmlns:a16="http://schemas.microsoft.com/office/drawing/2014/main" id="{4D24CAEB-B2FE-4796-8E6E-DB5148C380F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5" name="Line 89">
                    <a:extLst>
                      <a:ext uri="{FF2B5EF4-FFF2-40B4-BE49-F238E27FC236}">
                        <a16:creationId xmlns:a16="http://schemas.microsoft.com/office/drawing/2014/main" id="{3D577B03-E6D9-4FFA-A799-E504CBF8D71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43509C13-FDEE-45B0-B954-D80D6F38F00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21FF647D-8D8A-43E8-A2E2-46D1117839F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60" name="Straight Connector 59">
                    <a:extLst>
                      <a:ext uri="{FF2B5EF4-FFF2-40B4-BE49-F238E27FC236}">
                        <a16:creationId xmlns:a16="http://schemas.microsoft.com/office/drawing/2014/main" id="{87B8728B-0A45-4551-99F0-CF33B850DA5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ChangeAspect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>
                    <a:extLst>
                      <a:ext uri="{FF2B5EF4-FFF2-40B4-BE49-F238E27FC236}">
                        <a16:creationId xmlns:a16="http://schemas.microsoft.com/office/drawing/2014/main" id="{CCFAA15D-9EFC-4A70-AC98-CB3EF00C3A4C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ChangeAspect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2" name="Rectangle 30">
                    <a:extLst>
                      <a:ext uri="{FF2B5EF4-FFF2-40B4-BE49-F238E27FC236}">
                        <a16:creationId xmlns:a16="http://schemas.microsoft.com/office/drawing/2014/main" id="{AD80CCBD-3F02-48A0-A24E-5971D229517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3" name="Rectangle 30">
                    <a:extLst>
                      <a:ext uri="{FF2B5EF4-FFF2-40B4-BE49-F238E27FC236}">
                        <a16:creationId xmlns:a16="http://schemas.microsoft.com/office/drawing/2014/main" id="{AB5B7D34-5A4E-48DE-8893-0F022E4CC95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2341ADC6-0CC2-46C0-BA6F-9D991366980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58" name="Freeform: Shape 57">
                    <a:extLst>
                      <a:ext uri="{FF2B5EF4-FFF2-40B4-BE49-F238E27FC236}">
                        <a16:creationId xmlns:a16="http://schemas.microsoft.com/office/drawing/2014/main" id="{A93316DB-546B-41BA-AD1B-94D5C467023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" name="Freeform: Shape 58">
                    <a:extLst>
                      <a:ext uri="{FF2B5EF4-FFF2-40B4-BE49-F238E27FC236}">
                        <a16:creationId xmlns:a16="http://schemas.microsoft.com/office/drawing/2014/main" id="{35105C82-44C4-41C2-96AE-ADE6DD1D712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A7A634F2-054C-4614-9ECB-96BE809893D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1764AB7F-1912-4909-A04A-C8D125467E1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54" name="Freeform 68">
                    <a:extLst>
                      <a:ext uri="{FF2B5EF4-FFF2-40B4-BE49-F238E27FC236}">
                        <a16:creationId xmlns:a16="http://schemas.microsoft.com/office/drawing/2014/main" id="{6B93639B-DE1C-4A46-A4B5-B88FD6FC201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5" name="Freeform 69">
                    <a:extLst>
                      <a:ext uri="{FF2B5EF4-FFF2-40B4-BE49-F238E27FC236}">
                        <a16:creationId xmlns:a16="http://schemas.microsoft.com/office/drawing/2014/main" id="{A6C5D17F-13E7-4861-A839-3C56ABD56C4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53" name="Line 70">
                  <a:extLst>
                    <a:ext uri="{FF2B5EF4-FFF2-40B4-BE49-F238E27FC236}">
                      <a16:creationId xmlns:a16="http://schemas.microsoft.com/office/drawing/2014/main" id="{1C343C91-0F9E-4530-939D-2D9F15DF4A7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2109E9F-E572-4202-B7A6-630155DD5B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6153976" y="534249"/>
              <a:ext cx="3838576" cy="5838297"/>
              <a:chOff x="8324466" y="457964"/>
              <a:chExt cx="3838576" cy="5838297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B4FF54B2-44F5-42F7-8353-111D80A8D2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11319026" y="5955846"/>
                <a:ext cx="340415" cy="34041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9A2BBF4-4F54-4179-B672-AD4C8D58A30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26" name="Freeform 64">
                  <a:extLst>
                    <a:ext uri="{FF2B5EF4-FFF2-40B4-BE49-F238E27FC236}">
                      <a16:creationId xmlns:a16="http://schemas.microsoft.com/office/drawing/2014/main" id="{2F2D95CF-DAE2-4601-B9A6-233F4F2F307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" name="Freeform 81">
                  <a:extLst>
                    <a:ext uri="{FF2B5EF4-FFF2-40B4-BE49-F238E27FC236}">
                      <a16:creationId xmlns:a16="http://schemas.microsoft.com/office/drawing/2014/main" id="{3CD52B72-C30B-4570-A8AB-78CB884F8D0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" name="Freeform 61">
                  <a:extLst>
                    <a:ext uri="{FF2B5EF4-FFF2-40B4-BE49-F238E27FC236}">
                      <a16:creationId xmlns:a16="http://schemas.microsoft.com/office/drawing/2014/main" id="{696A9FBF-C89D-4CF9-A1DC-C0275A3B326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" name="Freeform 78">
                  <a:extLst>
                    <a:ext uri="{FF2B5EF4-FFF2-40B4-BE49-F238E27FC236}">
                      <a16:creationId xmlns:a16="http://schemas.microsoft.com/office/drawing/2014/main" id="{C50B0ACE-17B4-4F11-BA43-0159796B83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" name="Freeform 84">
                  <a:extLst>
                    <a:ext uri="{FF2B5EF4-FFF2-40B4-BE49-F238E27FC236}">
                      <a16:creationId xmlns:a16="http://schemas.microsoft.com/office/drawing/2014/main" id="{F0346B01-7019-48B2-9BE7-3E90F590FD6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" name="Freeform 87">
                  <a:extLst>
                    <a:ext uri="{FF2B5EF4-FFF2-40B4-BE49-F238E27FC236}">
                      <a16:creationId xmlns:a16="http://schemas.microsoft.com/office/drawing/2014/main" id="{5C186E4B-7559-4E95-9BDD-7DA75E0873B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" name="Freeform 60">
                  <a:extLst>
                    <a:ext uri="{FF2B5EF4-FFF2-40B4-BE49-F238E27FC236}">
                      <a16:creationId xmlns:a16="http://schemas.microsoft.com/office/drawing/2014/main" id="{4FFE117A-211E-4BD5-AB76-05026DEC6B5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" name="Freeform 59">
                  <a:extLst>
                    <a:ext uri="{FF2B5EF4-FFF2-40B4-BE49-F238E27FC236}">
                      <a16:creationId xmlns:a16="http://schemas.microsoft.com/office/drawing/2014/main" id="{5CC0C412-2859-4E97-924F-291318E6ADF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" name="Freeform 62">
                  <a:extLst>
                    <a:ext uri="{FF2B5EF4-FFF2-40B4-BE49-F238E27FC236}">
                      <a16:creationId xmlns:a16="http://schemas.microsoft.com/office/drawing/2014/main" id="{AECE441C-0FBF-4F02-9781-35F2487E3C0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" name="Freeform 65">
                  <a:extLst>
                    <a:ext uri="{FF2B5EF4-FFF2-40B4-BE49-F238E27FC236}">
                      <a16:creationId xmlns:a16="http://schemas.microsoft.com/office/drawing/2014/main" id="{951A4317-3E34-41B4-BCD9-E6E0627C188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" name="Freeform 79">
                  <a:extLst>
                    <a:ext uri="{FF2B5EF4-FFF2-40B4-BE49-F238E27FC236}">
                      <a16:creationId xmlns:a16="http://schemas.microsoft.com/office/drawing/2014/main" id="{CE2D40E4-274B-4D43-801B-7B3BAF03E45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" name="Freeform 82">
                  <a:extLst>
                    <a:ext uri="{FF2B5EF4-FFF2-40B4-BE49-F238E27FC236}">
                      <a16:creationId xmlns:a16="http://schemas.microsoft.com/office/drawing/2014/main" id="{2D939FC8-6395-4DCB-B28C-2342BFB72F2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" name="Freeform 85">
                  <a:extLst>
                    <a:ext uri="{FF2B5EF4-FFF2-40B4-BE49-F238E27FC236}">
                      <a16:creationId xmlns:a16="http://schemas.microsoft.com/office/drawing/2014/main" id="{620FEEF2-AE91-48CA-8FE7-B50F83E1CF2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" name="Freeform 88">
                  <a:extLst>
                    <a:ext uri="{FF2B5EF4-FFF2-40B4-BE49-F238E27FC236}">
                      <a16:creationId xmlns:a16="http://schemas.microsoft.com/office/drawing/2014/main" id="{27050D75-D26B-4BD3-A4A5-68DF13E9C13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37668160-F5BE-4756-B84F-C68992BC7A5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41" name="Line 63">
                    <a:extLst>
                      <a:ext uri="{FF2B5EF4-FFF2-40B4-BE49-F238E27FC236}">
                        <a16:creationId xmlns:a16="http://schemas.microsoft.com/office/drawing/2014/main" id="{E7F90261-4A5A-4C39-B4B3-FEBED04E345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2" name="Line 66">
                    <a:extLst>
                      <a:ext uri="{FF2B5EF4-FFF2-40B4-BE49-F238E27FC236}">
                        <a16:creationId xmlns:a16="http://schemas.microsoft.com/office/drawing/2014/main" id="{71681E7C-A7E8-4F01-9001-3FD1105E1B4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3" name="Line 67">
                    <a:extLst>
                      <a:ext uri="{FF2B5EF4-FFF2-40B4-BE49-F238E27FC236}">
                        <a16:creationId xmlns:a16="http://schemas.microsoft.com/office/drawing/2014/main" id="{901B0597-C838-4481-A49D-E8D85B631C7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4" name="Line 80">
                    <a:extLst>
                      <a:ext uri="{FF2B5EF4-FFF2-40B4-BE49-F238E27FC236}">
                        <a16:creationId xmlns:a16="http://schemas.microsoft.com/office/drawing/2014/main" id="{23C2B0BF-A329-4A97-B3D5-545BC6813E2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" name="Line 83">
                    <a:extLst>
                      <a:ext uri="{FF2B5EF4-FFF2-40B4-BE49-F238E27FC236}">
                        <a16:creationId xmlns:a16="http://schemas.microsoft.com/office/drawing/2014/main" id="{DBCCCA80-4FEE-4C79-8AF3-66B97054C84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" name="Line 86">
                    <a:extLst>
                      <a:ext uri="{FF2B5EF4-FFF2-40B4-BE49-F238E27FC236}">
                        <a16:creationId xmlns:a16="http://schemas.microsoft.com/office/drawing/2014/main" id="{4B9AD13F-808D-4464-989B-F40B3E77B74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" name="Line 89">
                    <a:extLst>
                      <a:ext uri="{FF2B5EF4-FFF2-40B4-BE49-F238E27FC236}">
                        <a16:creationId xmlns:a16="http://schemas.microsoft.com/office/drawing/2014/main" id="{076473B5-E30F-4635-8789-51368A971BD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EF568995-35CF-4C80-A63C-82B47F1BA1D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99432608-19E2-4A3E-A68B-45C8E5DD47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127A2810-84DE-450A-986B-DE8AF8AE6F1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ChangeAspect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1A56ED6A-BBD4-4005-A99D-65BCF8047CC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ChangeAspect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Rectangle 30">
                    <a:extLst>
                      <a:ext uri="{FF2B5EF4-FFF2-40B4-BE49-F238E27FC236}">
                        <a16:creationId xmlns:a16="http://schemas.microsoft.com/office/drawing/2014/main" id="{CFC0629C-AFCE-4D39-87D5-36EF1FE5CF8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5" name="Rectangle 30">
                    <a:extLst>
                      <a:ext uri="{FF2B5EF4-FFF2-40B4-BE49-F238E27FC236}">
                        <a16:creationId xmlns:a16="http://schemas.microsoft.com/office/drawing/2014/main" id="{81F3517A-93AD-4DF3-BEC7-E607A73E5E2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4CBBC251-E8DD-438C-8733-7D65F461A44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20" name="Freeform: Shape 19">
                    <a:extLst>
                      <a:ext uri="{FF2B5EF4-FFF2-40B4-BE49-F238E27FC236}">
                        <a16:creationId xmlns:a16="http://schemas.microsoft.com/office/drawing/2014/main" id="{6A94A4D4-EFFA-4AE2-B533-75F01F0F006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1F4B0E1D-2F9C-444A-ADBA-BDE9F01D8DD3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5F5ACA0E-A5DF-4015-8FD4-FA7A53E9D1A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5A4DCFFD-FD3C-42EA-862E-5B792D9020A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16" name="Freeform 68">
                    <a:extLst>
                      <a:ext uri="{FF2B5EF4-FFF2-40B4-BE49-F238E27FC236}">
                        <a16:creationId xmlns:a16="http://schemas.microsoft.com/office/drawing/2014/main" id="{0089A8F3-7530-4C17-848C-580015C3EDCE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7" name="Freeform 69">
                    <a:extLst>
                      <a:ext uri="{FF2B5EF4-FFF2-40B4-BE49-F238E27FC236}">
                        <a16:creationId xmlns:a16="http://schemas.microsoft.com/office/drawing/2014/main" id="{61D8EA0C-1521-4C6D-8C09-DD6D8F1F2219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5" name="Line 70">
                  <a:extLst>
                    <a:ext uri="{FF2B5EF4-FFF2-40B4-BE49-F238E27FC236}">
                      <a16:creationId xmlns:a16="http://schemas.microsoft.com/office/drawing/2014/main" id="{517033B6-6B8A-4BD6-9A52-BF9E9EFBD48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29122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44943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45267-19A7-4A3D-9658-AD3F78DD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2305800"/>
            <a:ext cx="4636800" cy="22464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17554-5672-499F-BEB9-AB069E6D1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5250" y="2305800"/>
            <a:ext cx="4636800" cy="2246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1">
                <a:solidFill>
                  <a:schemeClr val="tx1"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BA3C6-C279-46AA-B4EE-5F861D83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C125B-DDB9-4F4E-B9E9-A747E648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465E-E86B-42A8-B18A-9046E40D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81007E-0E57-40DB-9A98-D04E0A05937B}"/>
              </a:ext>
            </a:extLst>
          </p:cNvPr>
          <p:cNvSpPr/>
          <p:nvPr/>
        </p:nvSpPr>
        <p:spPr>
          <a:xfrm>
            <a:off x="1437136" y="649304"/>
            <a:ext cx="340415" cy="340415"/>
          </a:xfrm>
          <a:prstGeom prst="ellipse">
            <a:avLst/>
          </a:prstGeo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alpha val="10000"/>
                </a:srgb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2D7ED2-BAE3-470E-9EFF-F2A49EDD9767}"/>
              </a:ext>
            </a:extLst>
          </p:cNvPr>
          <p:cNvGrpSpPr/>
          <p:nvPr/>
        </p:nvGrpSpPr>
        <p:grpSpPr>
          <a:xfrm rot="10800000">
            <a:off x="1079500" y="952167"/>
            <a:ext cx="641184" cy="1069728"/>
            <a:chOff x="6484111" y="2967038"/>
            <a:chExt cx="641184" cy="10697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B14D1A-9E1B-41C3-96AA-A5C40C4F9B3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00EC83EC-04A6-4533-80A5-B1817F1F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BF61FF24-9074-4265-ACF4-1AEC3621B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70">
                <a:extLst>
                  <a:ext uri="{FF2B5EF4-FFF2-40B4-BE49-F238E27FC236}">
                    <a16:creationId xmlns:a16="http://schemas.microsoft.com/office/drawing/2014/main" id="{8D31D9FF-672B-4C5E-B4B2-DD86A1244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91EBFD-EBD5-48CE-9178-AF5B6F50D416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1B45F046-3129-4A30-9402-44BA590C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24589F32-BB2E-46B1-BAB5-75EA779C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70">
                <a:extLst>
                  <a:ext uri="{FF2B5EF4-FFF2-40B4-BE49-F238E27FC236}">
                    <a16:creationId xmlns:a16="http://schemas.microsoft.com/office/drawing/2014/main" id="{0BD46CA5-AE89-4413-AB8D-347179D88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43A360-3214-4DB8-BD85-C6AE48D02D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45040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52712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23027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004688-7200-27A0-AED2-FDEA0C50E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53976" y="457964"/>
            <a:ext cx="6009066" cy="5914582"/>
            <a:chOff x="6153976" y="457964"/>
            <a:chExt cx="6009066" cy="591458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962AE0E-CD08-E4A3-B4FB-58E3FB6095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9012621" y="2980002"/>
              <a:ext cx="317159" cy="932400"/>
              <a:chOff x="6376988" y="280988"/>
              <a:chExt cx="633413" cy="1862138"/>
            </a:xfrm>
          </p:grpSpPr>
          <p:sp>
            <p:nvSpPr>
              <p:cNvPr id="86" name="Freeform 68">
                <a:extLst>
                  <a:ext uri="{FF2B5EF4-FFF2-40B4-BE49-F238E27FC236}">
                    <a16:creationId xmlns:a16="http://schemas.microsoft.com/office/drawing/2014/main" id="{942343E8-72A7-5457-2C99-D033A36FF0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376988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Freeform 69">
                <a:extLst>
                  <a:ext uri="{FF2B5EF4-FFF2-40B4-BE49-F238E27FC236}">
                    <a16:creationId xmlns:a16="http://schemas.microsoft.com/office/drawing/2014/main" id="{1C19E638-91EB-75DC-9458-EA0229C044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6076" y="280988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8" name="Line 70">
                <a:extLst>
                  <a:ext uri="{FF2B5EF4-FFF2-40B4-BE49-F238E27FC236}">
                    <a16:creationId xmlns:a16="http://schemas.microsoft.com/office/drawing/2014/main" id="{6E02EB3D-A45E-B4B7-9E49-65E6921C6DE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flipV="1">
                <a:off x="6696076" y="280988"/>
                <a:ext cx="0" cy="1862138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6ED0F2C-33C6-33F8-D25A-653073FA8F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324466" y="457964"/>
              <a:ext cx="3838576" cy="5838297"/>
              <a:chOff x="8324466" y="457964"/>
              <a:chExt cx="3838576" cy="5838297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76C992DF-7C76-80E6-220E-5545B437E80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11319026" y="5955846"/>
                <a:ext cx="340415" cy="34041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1532E4B2-6FAE-2363-8842-E08A265B0F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64" name="Freeform 64">
                  <a:extLst>
                    <a:ext uri="{FF2B5EF4-FFF2-40B4-BE49-F238E27FC236}">
                      <a16:creationId xmlns:a16="http://schemas.microsoft.com/office/drawing/2014/main" id="{D7AE19E9-E19F-29AF-639C-44EB5FB5E3E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" name="Freeform 81">
                  <a:extLst>
                    <a:ext uri="{FF2B5EF4-FFF2-40B4-BE49-F238E27FC236}">
                      <a16:creationId xmlns:a16="http://schemas.microsoft.com/office/drawing/2014/main" id="{FC6B75DA-401A-8C4D-421A-4A0230030C8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" name="Freeform 61">
                  <a:extLst>
                    <a:ext uri="{FF2B5EF4-FFF2-40B4-BE49-F238E27FC236}">
                      <a16:creationId xmlns:a16="http://schemas.microsoft.com/office/drawing/2014/main" id="{83B7B7D8-FAE1-EF25-3177-C597CA28552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78">
                  <a:extLst>
                    <a:ext uri="{FF2B5EF4-FFF2-40B4-BE49-F238E27FC236}">
                      <a16:creationId xmlns:a16="http://schemas.microsoft.com/office/drawing/2014/main" id="{D8189C2B-39BF-F3AD-761F-3EC5A413936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Freeform 84">
                  <a:extLst>
                    <a:ext uri="{FF2B5EF4-FFF2-40B4-BE49-F238E27FC236}">
                      <a16:creationId xmlns:a16="http://schemas.microsoft.com/office/drawing/2014/main" id="{9B3C11E0-E220-6347-106F-7361EEF4B71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87">
                  <a:extLst>
                    <a:ext uri="{FF2B5EF4-FFF2-40B4-BE49-F238E27FC236}">
                      <a16:creationId xmlns:a16="http://schemas.microsoft.com/office/drawing/2014/main" id="{79AAD932-DEE5-826A-1B8E-BF1B2B2BB3D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Freeform 60">
                  <a:extLst>
                    <a:ext uri="{FF2B5EF4-FFF2-40B4-BE49-F238E27FC236}">
                      <a16:creationId xmlns:a16="http://schemas.microsoft.com/office/drawing/2014/main" id="{A9BA9C23-F16A-423E-DB70-2BBBE58B0C8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" name="Freeform 59">
                  <a:extLst>
                    <a:ext uri="{FF2B5EF4-FFF2-40B4-BE49-F238E27FC236}">
                      <a16:creationId xmlns:a16="http://schemas.microsoft.com/office/drawing/2014/main" id="{237FA726-DD02-A25D-C698-4FB16B377C4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2" name="Freeform 62">
                  <a:extLst>
                    <a:ext uri="{FF2B5EF4-FFF2-40B4-BE49-F238E27FC236}">
                      <a16:creationId xmlns:a16="http://schemas.microsoft.com/office/drawing/2014/main" id="{A0991B4B-EDB7-1AEE-679D-75A7958333D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3" name="Freeform 65">
                  <a:extLst>
                    <a:ext uri="{FF2B5EF4-FFF2-40B4-BE49-F238E27FC236}">
                      <a16:creationId xmlns:a16="http://schemas.microsoft.com/office/drawing/2014/main" id="{198D13E0-51CA-CC43-BFAD-752CD4E5ED2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Freeform 79">
                  <a:extLst>
                    <a:ext uri="{FF2B5EF4-FFF2-40B4-BE49-F238E27FC236}">
                      <a16:creationId xmlns:a16="http://schemas.microsoft.com/office/drawing/2014/main" id="{979DDC47-298E-AFD7-CE86-9F24018FCB5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Freeform 82">
                  <a:extLst>
                    <a:ext uri="{FF2B5EF4-FFF2-40B4-BE49-F238E27FC236}">
                      <a16:creationId xmlns:a16="http://schemas.microsoft.com/office/drawing/2014/main" id="{FDF6497C-C9D8-77C1-9EC1-AA3DC693FD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Freeform 85">
                  <a:extLst>
                    <a:ext uri="{FF2B5EF4-FFF2-40B4-BE49-F238E27FC236}">
                      <a16:creationId xmlns:a16="http://schemas.microsoft.com/office/drawing/2014/main" id="{F94954A5-B504-9802-E8A3-D92A434B215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" name="Freeform 88">
                  <a:extLst>
                    <a:ext uri="{FF2B5EF4-FFF2-40B4-BE49-F238E27FC236}">
                      <a16:creationId xmlns:a16="http://schemas.microsoft.com/office/drawing/2014/main" id="{26CA4C70-E5AD-FFC4-4F64-9029A88E16B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C2F66C97-233E-069E-842E-FC7DD613F3E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79" name="Line 63">
                    <a:extLst>
                      <a:ext uri="{FF2B5EF4-FFF2-40B4-BE49-F238E27FC236}">
                        <a16:creationId xmlns:a16="http://schemas.microsoft.com/office/drawing/2014/main" id="{AA0F3696-6B0D-543A-4D40-8B145249CBF1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0" name="Line 66">
                    <a:extLst>
                      <a:ext uri="{FF2B5EF4-FFF2-40B4-BE49-F238E27FC236}">
                        <a16:creationId xmlns:a16="http://schemas.microsoft.com/office/drawing/2014/main" id="{29D21825-8498-CADF-8EB5-D08C5C4348E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1" name="Line 67">
                    <a:extLst>
                      <a:ext uri="{FF2B5EF4-FFF2-40B4-BE49-F238E27FC236}">
                        <a16:creationId xmlns:a16="http://schemas.microsoft.com/office/drawing/2014/main" id="{D1EBC7BA-66A7-56E5-19F7-65B9A2BE6EBE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2" name="Line 80">
                    <a:extLst>
                      <a:ext uri="{FF2B5EF4-FFF2-40B4-BE49-F238E27FC236}">
                        <a16:creationId xmlns:a16="http://schemas.microsoft.com/office/drawing/2014/main" id="{41A6EA28-930F-EBBA-43EE-6CB627294AC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3" name="Line 83">
                    <a:extLst>
                      <a:ext uri="{FF2B5EF4-FFF2-40B4-BE49-F238E27FC236}">
                        <a16:creationId xmlns:a16="http://schemas.microsoft.com/office/drawing/2014/main" id="{5297B34D-B81D-6350-4194-484D7EC282F4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4" name="Line 86">
                    <a:extLst>
                      <a:ext uri="{FF2B5EF4-FFF2-40B4-BE49-F238E27FC236}">
                        <a16:creationId xmlns:a16="http://schemas.microsoft.com/office/drawing/2014/main" id="{DD7C599E-910F-8D88-3AA0-B24C9A79E132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85" name="Line 89">
                    <a:extLst>
                      <a:ext uri="{FF2B5EF4-FFF2-40B4-BE49-F238E27FC236}">
                        <a16:creationId xmlns:a16="http://schemas.microsoft.com/office/drawing/2014/main" id="{E663B789-16D2-7968-1AB9-E036E4D42853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EBE4D28C-9D5D-2CDF-4E98-5D046F140CB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19D439ED-096C-BC38-ECCB-78B2B5178F8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60" name="Straight Connector 59">
                    <a:extLst>
                      <a:ext uri="{FF2B5EF4-FFF2-40B4-BE49-F238E27FC236}">
                        <a16:creationId xmlns:a16="http://schemas.microsoft.com/office/drawing/2014/main" id="{8E820AB2-DB7A-A79D-FAE4-35AC3D677C83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ChangeAspect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>
                    <a:extLst>
                      <a:ext uri="{FF2B5EF4-FFF2-40B4-BE49-F238E27FC236}">
                        <a16:creationId xmlns:a16="http://schemas.microsoft.com/office/drawing/2014/main" id="{C88E5C4B-5B7B-FDA4-A576-7854A9D15983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ChangeAspect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2" name="Rectangle 30">
                    <a:extLst>
                      <a:ext uri="{FF2B5EF4-FFF2-40B4-BE49-F238E27FC236}">
                        <a16:creationId xmlns:a16="http://schemas.microsoft.com/office/drawing/2014/main" id="{E3C02BC9-4E4F-3743-8563-808D6A0B437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3" name="Rectangle 30">
                    <a:extLst>
                      <a:ext uri="{FF2B5EF4-FFF2-40B4-BE49-F238E27FC236}">
                        <a16:creationId xmlns:a16="http://schemas.microsoft.com/office/drawing/2014/main" id="{D0EF96EA-252F-062A-E566-42ABC6B9036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58DCE928-965C-EA85-F5C1-24E19E45854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58" name="Freeform: Shape 57">
                    <a:extLst>
                      <a:ext uri="{FF2B5EF4-FFF2-40B4-BE49-F238E27FC236}">
                        <a16:creationId xmlns:a16="http://schemas.microsoft.com/office/drawing/2014/main" id="{B5B70EF0-D01D-E5DD-0234-6B93EE439E1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" name="Freeform: Shape 58">
                    <a:extLst>
                      <a:ext uri="{FF2B5EF4-FFF2-40B4-BE49-F238E27FC236}">
                        <a16:creationId xmlns:a16="http://schemas.microsoft.com/office/drawing/2014/main" id="{CA0351E2-397A-7FC9-6BE5-A3018AAB2BD5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9EE4DD70-FCD0-DFFE-52A6-0DE9BC23311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1466F87F-6F35-E28C-1556-6383A82F7F8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54" name="Freeform 68">
                    <a:extLst>
                      <a:ext uri="{FF2B5EF4-FFF2-40B4-BE49-F238E27FC236}">
                        <a16:creationId xmlns:a16="http://schemas.microsoft.com/office/drawing/2014/main" id="{D4FD8A8E-2B46-F940-BD0E-086FCF76665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55" name="Freeform 69">
                    <a:extLst>
                      <a:ext uri="{FF2B5EF4-FFF2-40B4-BE49-F238E27FC236}">
                        <a16:creationId xmlns:a16="http://schemas.microsoft.com/office/drawing/2014/main" id="{7532BE26-5B7C-EE9E-4191-8A54CDBBD66F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53" name="Line 70">
                  <a:extLst>
                    <a:ext uri="{FF2B5EF4-FFF2-40B4-BE49-F238E27FC236}">
                      <a16:creationId xmlns:a16="http://schemas.microsoft.com/office/drawing/2014/main" id="{BFC8ECE6-D59A-9EE4-CB81-D6162F00D8E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080BC2-EE72-5D70-6666-DEBC491653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6153976" y="534249"/>
              <a:ext cx="3838576" cy="5838297"/>
              <a:chOff x="8324466" y="457964"/>
              <a:chExt cx="3838576" cy="5838297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393AA0A3-2A8A-2332-F348-F88D6E1F3B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spect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11319026" y="5955846"/>
                <a:ext cx="340415" cy="340415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54355255-9D4E-147B-DA9E-4FFB14E7C1B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015028" y="2840007"/>
                <a:ext cx="2457452" cy="3838576"/>
                <a:chOff x="587375" y="280987"/>
                <a:chExt cx="2457452" cy="3838576"/>
              </a:xfrm>
            </p:grpSpPr>
            <p:sp>
              <p:nvSpPr>
                <p:cNvPr id="26" name="Freeform 64">
                  <a:extLst>
                    <a:ext uri="{FF2B5EF4-FFF2-40B4-BE49-F238E27FC236}">
                      <a16:creationId xmlns:a16="http://schemas.microsoft.com/office/drawing/2014/main" id="{0C229BCD-A083-BC81-2151-41E4947E04A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2" y="1443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" name="Freeform 81">
                  <a:extLst>
                    <a:ext uri="{FF2B5EF4-FFF2-40B4-BE49-F238E27FC236}">
                      <a16:creationId xmlns:a16="http://schemas.microsoft.com/office/drawing/2014/main" id="{F138DCEE-5B8D-D5E5-54B6-6B0BA01F6ED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205038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" name="Freeform 61">
                  <a:extLst>
                    <a:ext uri="{FF2B5EF4-FFF2-40B4-BE49-F238E27FC236}">
                      <a16:creationId xmlns:a16="http://schemas.microsoft.com/office/drawing/2014/main" id="{F00BD61F-0747-E748-6BFB-CB875F4942D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" name="Freeform 78">
                  <a:extLst>
                    <a:ext uri="{FF2B5EF4-FFF2-40B4-BE49-F238E27FC236}">
                      <a16:creationId xmlns:a16="http://schemas.microsoft.com/office/drawing/2014/main" id="{07C45B1B-92EA-5E82-24D1-931DB8AF997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7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" name="Freeform 84">
                  <a:extLst>
                    <a:ext uri="{FF2B5EF4-FFF2-40B4-BE49-F238E27FC236}">
                      <a16:creationId xmlns:a16="http://schemas.microsoft.com/office/drawing/2014/main" id="{F11B1265-0119-731D-E758-7C0BAFE4B53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90575"/>
                </a:xfrm>
                <a:custGeom>
                  <a:avLst/>
                  <a:gdLst>
                    <a:gd name="T0" fmla="*/ 95 w 258"/>
                    <a:gd name="T1" fmla="*/ 132 h 166"/>
                    <a:gd name="T2" fmla="*/ 258 w 258"/>
                    <a:gd name="T3" fmla="*/ 149 h 166"/>
                    <a:gd name="T4" fmla="*/ 0 w 258"/>
                    <a:gd name="T5" fmla="*/ 0 h 166"/>
                    <a:gd name="T6" fmla="*/ 95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95" y="132"/>
                      </a:moveTo>
                      <a:cubicBezTo>
                        <a:pt x="147" y="162"/>
                        <a:pt x="206" y="166"/>
                        <a:pt x="258" y="14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4"/>
                        <a:pt x="44" y="102"/>
                        <a:pt x="95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" name="Freeform 87">
                  <a:extLst>
                    <a:ext uri="{FF2B5EF4-FFF2-40B4-BE49-F238E27FC236}">
                      <a16:creationId xmlns:a16="http://schemas.microsoft.com/office/drawing/2014/main" id="{35056C9E-95B1-E743-9A73-5A39803B74B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967037"/>
                  <a:ext cx="1228725" cy="790575"/>
                </a:xfrm>
                <a:custGeom>
                  <a:avLst/>
                  <a:gdLst>
                    <a:gd name="T0" fmla="*/ 162 w 258"/>
                    <a:gd name="T1" fmla="*/ 132 h 166"/>
                    <a:gd name="T2" fmla="*/ 258 w 258"/>
                    <a:gd name="T3" fmla="*/ 0 h 166"/>
                    <a:gd name="T4" fmla="*/ 0 w 258"/>
                    <a:gd name="T5" fmla="*/ 149 h 166"/>
                    <a:gd name="T6" fmla="*/ 162 w 258"/>
                    <a:gd name="T7" fmla="*/ 132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162" y="132"/>
                      </a:moveTo>
                      <a:cubicBezTo>
                        <a:pt x="214" y="102"/>
                        <a:pt x="247" y="54"/>
                        <a:pt x="258" y="0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52" y="166"/>
                        <a:pt x="111" y="162"/>
                        <a:pt x="162" y="1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" name="Freeform 60">
                  <a:extLst>
                    <a:ext uri="{FF2B5EF4-FFF2-40B4-BE49-F238E27FC236}">
                      <a16:creationId xmlns:a16="http://schemas.microsoft.com/office/drawing/2014/main" id="{873B7450-9F65-5384-2976-127FD877572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0987"/>
                  <a:ext cx="319088" cy="1419225"/>
                </a:xfrm>
                <a:custGeom>
                  <a:avLst/>
                  <a:gdLst>
                    <a:gd name="T0" fmla="*/ 0 w 67"/>
                    <a:gd name="T1" fmla="*/ 0 h 298"/>
                    <a:gd name="T2" fmla="*/ 0 w 67"/>
                    <a:gd name="T3" fmla="*/ 298 h 298"/>
                    <a:gd name="T4" fmla="*/ 67 w 67"/>
                    <a:gd name="T5" fmla="*/ 149 h 298"/>
                    <a:gd name="T6" fmla="*/ 0 w 67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7" y="208"/>
                        <a:pt x="67" y="149"/>
                      </a:cubicBezTo>
                      <a:cubicBezTo>
                        <a:pt x="67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" name="Freeform 59">
                  <a:extLst>
                    <a:ext uri="{FF2B5EF4-FFF2-40B4-BE49-F238E27FC236}">
                      <a16:creationId xmlns:a16="http://schemas.microsoft.com/office/drawing/2014/main" id="{93FE1A96-9FB8-DD4B-5EB8-26A91007B6E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497013" y="280987"/>
                  <a:ext cx="319088" cy="1419225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" name="Freeform 62">
                  <a:extLst>
                    <a:ext uri="{FF2B5EF4-FFF2-40B4-BE49-F238E27FC236}">
                      <a16:creationId xmlns:a16="http://schemas.microsoft.com/office/drawing/2014/main" id="{07C997E7-D2EC-2533-34E1-ADA752DD0A5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5" y="1390651"/>
                  <a:ext cx="1228725" cy="761999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" name="Freeform 65">
                  <a:extLst>
                    <a:ext uri="{FF2B5EF4-FFF2-40B4-BE49-F238E27FC236}">
                      <a16:creationId xmlns:a16="http://schemas.microsoft.com/office/drawing/2014/main" id="{CDFD69D0-D4F6-6990-4E0A-C6FEB0CE49B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1362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0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" name="Freeform 79">
                  <a:extLst>
                    <a:ext uri="{FF2B5EF4-FFF2-40B4-BE49-F238E27FC236}">
                      <a16:creationId xmlns:a16="http://schemas.microsoft.com/office/drawing/2014/main" id="{825CB36E-9726-A54C-5717-F6A428FED53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" name="Freeform 82">
                  <a:extLst>
                    <a:ext uri="{FF2B5EF4-FFF2-40B4-BE49-F238E27FC236}">
                      <a16:creationId xmlns:a16="http://schemas.microsoft.com/office/drawing/2014/main" id="{F8184497-7251-D4E9-F39C-EE556E4B108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124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" name="Freeform 85">
                  <a:extLst>
                    <a:ext uri="{FF2B5EF4-FFF2-40B4-BE49-F238E27FC236}">
                      <a16:creationId xmlns:a16="http://schemas.microsoft.com/office/drawing/2014/main" id="{835D68A6-6C40-806B-C58A-25B22D6BC62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7 h 166"/>
                    <a:gd name="T2" fmla="*/ 258 w 258"/>
                    <a:gd name="T3" fmla="*/ 166 h 166"/>
                    <a:gd name="T4" fmla="*/ 162 w 258"/>
                    <a:gd name="T5" fmla="*/ 34 h 166"/>
                    <a:gd name="T6" fmla="*/ 0 w 258"/>
                    <a:gd name="T7" fmla="*/ 17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7"/>
                      </a:moveTo>
                      <a:cubicBezTo>
                        <a:pt x="258" y="166"/>
                        <a:pt x="258" y="166"/>
                        <a:pt x="258" y="166"/>
                      </a:cubicBezTo>
                      <a:cubicBezTo>
                        <a:pt x="247" y="112"/>
                        <a:pt x="213" y="63"/>
                        <a:pt x="162" y="34"/>
                      </a:cubicBezTo>
                      <a:cubicBezTo>
                        <a:pt x="111" y="4"/>
                        <a:pt x="52" y="0"/>
                        <a:pt x="0" y="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" name="Freeform 88">
                  <a:extLst>
                    <a:ext uri="{FF2B5EF4-FFF2-40B4-BE49-F238E27FC236}">
                      <a16:creationId xmlns:a16="http://schemas.microsoft.com/office/drawing/2014/main" id="{E36097E1-57E6-7188-7C0D-36C56EF55F7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1816101" y="2886075"/>
                  <a:ext cx="1228725" cy="790575"/>
                </a:xfrm>
                <a:custGeom>
                  <a:avLst/>
                  <a:gdLst>
                    <a:gd name="T0" fmla="*/ 0 w 258"/>
                    <a:gd name="T1" fmla="*/ 166 h 166"/>
                    <a:gd name="T2" fmla="*/ 258 w 258"/>
                    <a:gd name="T3" fmla="*/ 17 h 166"/>
                    <a:gd name="T4" fmla="*/ 96 w 258"/>
                    <a:gd name="T5" fmla="*/ 34 h 166"/>
                    <a:gd name="T6" fmla="*/ 0 w 258"/>
                    <a:gd name="T7" fmla="*/ 16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8" h="166">
                      <a:moveTo>
                        <a:pt x="0" y="166"/>
                      </a:moveTo>
                      <a:cubicBezTo>
                        <a:pt x="258" y="17"/>
                        <a:pt x="258" y="17"/>
                        <a:pt x="258" y="17"/>
                      </a:cubicBezTo>
                      <a:cubicBezTo>
                        <a:pt x="206" y="0"/>
                        <a:pt x="147" y="4"/>
                        <a:pt x="96" y="34"/>
                      </a:cubicBezTo>
                      <a:cubicBezTo>
                        <a:pt x="44" y="63"/>
                        <a:pt x="11" y="112"/>
                        <a:pt x="0" y="1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9C1BAB2A-BA9C-8C5A-13B8-CE9C056AE6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87376" y="280988"/>
                  <a:ext cx="2457450" cy="3838575"/>
                  <a:chOff x="587376" y="280988"/>
                  <a:chExt cx="2457450" cy="3838575"/>
                </a:xfrm>
              </p:grpSpPr>
              <p:sp>
                <p:nvSpPr>
                  <p:cNvPr id="41" name="Line 63">
                    <a:extLst>
                      <a:ext uri="{FF2B5EF4-FFF2-40B4-BE49-F238E27FC236}">
                        <a16:creationId xmlns:a16="http://schemas.microsoft.com/office/drawing/2014/main" id="{4F8DCA4A-A0D6-514F-47BB-541F133C696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2" name="Line 66">
                    <a:extLst>
                      <a:ext uri="{FF2B5EF4-FFF2-40B4-BE49-F238E27FC236}">
                        <a16:creationId xmlns:a16="http://schemas.microsoft.com/office/drawing/2014/main" id="{0BEDD737-7AD9-32AF-DA50-AE940D883A1E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1443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3" name="Line 67">
                    <a:extLst>
                      <a:ext uri="{FF2B5EF4-FFF2-40B4-BE49-F238E27FC236}">
                        <a16:creationId xmlns:a16="http://schemas.microsoft.com/office/drawing/2014/main" id="{9361792E-BF11-44DD-3900-9EE92815F3E2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80988"/>
                    <a:ext cx="0" cy="3838575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4" name="Line 80">
                    <a:extLst>
                      <a:ext uri="{FF2B5EF4-FFF2-40B4-BE49-F238E27FC236}">
                        <a16:creationId xmlns:a16="http://schemas.microsoft.com/office/drawing/2014/main" id="{EF08723B-66BF-73AE-106A-58DBBBABFA3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5" name="Line 83">
                    <a:extLst>
                      <a:ext uri="{FF2B5EF4-FFF2-40B4-BE49-F238E27FC236}">
                        <a16:creationId xmlns:a16="http://schemas.microsoft.com/office/drawing/2014/main" id="{866A6C7D-739E-6ED2-8DC9-F62F9697723E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205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6" name="Line 86">
                    <a:extLst>
                      <a:ext uri="{FF2B5EF4-FFF2-40B4-BE49-F238E27FC236}">
                        <a16:creationId xmlns:a16="http://schemas.microsoft.com/office/drawing/2014/main" id="{3CAE0274-E38E-54A4-13C4-FFD1A9DDC6C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87376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47" name="Line 89">
                    <a:extLst>
                      <a:ext uri="{FF2B5EF4-FFF2-40B4-BE49-F238E27FC236}">
                        <a16:creationId xmlns:a16="http://schemas.microsoft.com/office/drawing/2014/main" id="{7561DEAF-B810-94D1-71BB-2116BFFFA77B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 flipV="1">
                    <a:off x="1816101" y="2967038"/>
                    <a:ext cx="1228725" cy="709613"/>
                  </a:xfrm>
                  <a:prstGeom prst="line">
                    <a:avLst/>
                  </a:prstGeom>
                  <a:noFill/>
                  <a:ln w="12700" cap="rnd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323C31A5-9409-F839-90BA-3883DC53230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9940728" y="245341"/>
                <a:ext cx="1785984" cy="2211229"/>
                <a:chOff x="3125006" y="3171595"/>
                <a:chExt cx="1785984" cy="2211229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42742EC4-5A1C-631E-398C-F3C5A9C4A2E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36819" y="3174345"/>
                  <a:ext cx="1760933" cy="2208479"/>
                  <a:chOff x="4749017" y="2998646"/>
                  <a:chExt cx="1760933" cy="2208479"/>
                </a:xfrm>
              </p:grpSpPr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D2C0A335-0DBB-9CDA-7CB6-64689BB782AD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ChangeAspect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flipH="1">
                    <a:off x="5630197" y="2998646"/>
                    <a:ext cx="0" cy="2208479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C21B6FD8-0F3F-70F9-2457-87BB8AAB7930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CxnSpPr>
                    <a:cxnSpLocks noChangeAspect="1"/>
                  </p:cNvCxn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CxnSpPr>
                <p:spPr>
                  <a:xfrm rot="10800000" flipH="1">
                    <a:off x="4749017" y="4416771"/>
                    <a:ext cx="1760933" cy="0"/>
                  </a:xfrm>
                  <a:prstGeom prst="line">
                    <a:avLst/>
                  </a:prstGeom>
                  <a:ln w="12700">
                    <a:solidFill>
                      <a:srgbClr val="FFFF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Rectangle 30">
                    <a:extLst>
                      <a:ext uri="{FF2B5EF4-FFF2-40B4-BE49-F238E27FC236}">
                        <a16:creationId xmlns:a16="http://schemas.microsoft.com/office/drawing/2014/main" id="{44ACA065-23B9-0399-85C9-8821480A7DDA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136242" y="3224252"/>
                    <a:ext cx="987915" cy="987915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5" name="Rectangle 30">
                    <a:extLst>
                      <a:ext uri="{FF2B5EF4-FFF2-40B4-BE49-F238E27FC236}">
                        <a16:creationId xmlns:a16="http://schemas.microsoft.com/office/drawing/2014/main" id="{360F78FE-550E-F182-27C9-8D0D0411F4D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 rot="13500000">
                    <a:off x="5327037" y="3070731"/>
                    <a:ext cx="606323" cy="606323"/>
                  </a:xfrm>
                  <a:custGeom>
                    <a:avLst/>
                    <a:gdLst>
                      <a:gd name="connsiteX0" fmla="*/ 0 w 1302493"/>
                      <a:gd name="connsiteY0" fmla="*/ 0 h 1302493"/>
                      <a:gd name="connsiteX1" fmla="*/ 1302493 w 1302493"/>
                      <a:gd name="connsiteY1" fmla="*/ 0 h 1302493"/>
                      <a:gd name="connsiteX2" fmla="*/ 1302493 w 1302493"/>
                      <a:gd name="connsiteY2" fmla="*/ 1302493 h 1302493"/>
                      <a:gd name="connsiteX3" fmla="*/ 0 w 1302493"/>
                      <a:gd name="connsiteY3" fmla="*/ 1302493 h 1302493"/>
                      <a:gd name="connsiteX4" fmla="*/ 0 w 1302493"/>
                      <a:gd name="connsiteY4" fmla="*/ 0 h 1302493"/>
                      <a:gd name="connsiteX0" fmla="*/ 1302493 w 1393933"/>
                      <a:gd name="connsiteY0" fmla="*/ 1302493 h 1393933"/>
                      <a:gd name="connsiteX1" fmla="*/ 0 w 1393933"/>
                      <a:gd name="connsiteY1" fmla="*/ 1302493 h 1393933"/>
                      <a:gd name="connsiteX2" fmla="*/ 0 w 1393933"/>
                      <a:gd name="connsiteY2" fmla="*/ 0 h 1393933"/>
                      <a:gd name="connsiteX3" fmla="*/ 1302493 w 1393933"/>
                      <a:gd name="connsiteY3" fmla="*/ 0 h 1393933"/>
                      <a:gd name="connsiteX4" fmla="*/ 1393933 w 1393933"/>
                      <a:gd name="connsiteY4" fmla="*/ 1393933 h 1393933"/>
                      <a:gd name="connsiteX0" fmla="*/ 0 w 1393933"/>
                      <a:gd name="connsiteY0" fmla="*/ 1302493 h 1393933"/>
                      <a:gd name="connsiteX1" fmla="*/ 0 w 1393933"/>
                      <a:gd name="connsiteY1" fmla="*/ 0 h 1393933"/>
                      <a:gd name="connsiteX2" fmla="*/ 1302493 w 1393933"/>
                      <a:gd name="connsiteY2" fmla="*/ 0 h 1393933"/>
                      <a:gd name="connsiteX3" fmla="*/ 1393933 w 1393933"/>
                      <a:gd name="connsiteY3" fmla="*/ 1393933 h 1393933"/>
                      <a:gd name="connsiteX0" fmla="*/ 0 w 1302493"/>
                      <a:gd name="connsiteY0" fmla="*/ 1302493 h 1302493"/>
                      <a:gd name="connsiteX1" fmla="*/ 0 w 1302493"/>
                      <a:gd name="connsiteY1" fmla="*/ 0 h 1302493"/>
                      <a:gd name="connsiteX2" fmla="*/ 1302493 w 1302493"/>
                      <a:gd name="connsiteY2" fmla="*/ 0 h 1302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02493" h="1302493">
                        <a:moveTo>
                          <a:pt x="0" y="1302493"/>
                        </a:moveTo>
                        <a:lnTo>
                          <a:pt x="0" y="0"/>
                        </a:lnTo>
                        <a:lnTo>
                          <a:pt x="1302493" y="0"/>
                        </a:lnTo>
                      </a:path>
                    </a:pathLst>
                  </a:custGeom>
                  <a:noFill/>
                  <a:ln w="12700">
                    <a:solidFill>
                      <a:srgbClr val="FFFF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82BEC42F-0A94-4DB3-9210-90D9BA7610B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3125006" y="3171595"/>
                  <a:ext cx="1785984" cy="1799739"/>
                  <a:chOff x="6879836" y="3516901"/>
                  <a:chExt cx="1785984" cy="1799739"/>
                </a:xfrm>
              </p:grpSpPr>
              <p:sp>
                <p:nvSpPr>
                  <p:cNvPr id="20" name="Freeform: Shape 19">
                    <a:extLst>
                      <a:ext uri="{FF2B5EF4-FFF2-40B4-BE49-F238E27FC236}">
                        <a16:creationId xmlns:a16="http://schemas.microsoft.com/office/drawing/2014/main" id="{4639297D-A086-3111-DE35-3ADFC63EC52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6879836" y="3521665"/>
                    <a:ext cx="892801" cy="1794975"/>
                  </a:xfrm>
                  <a:custGeom>
                    <a:avLst/>
                    <a:gdLst>
                      <a:gd name="connsiteX0" fmla="*/ 892801 w 892801"/>
                      <a:gd name="connsiteY0" fmla="*/ 0 h 1794975"/>
                      <a:gd name="connsiteX1" fmla="*/ 892801 w 892801"/>
                      <a:gd name="connsiteY1" fmla="*/ 1434622 h 1794975"/>
                      <a:gd name="connsiteX2" fmla="*/ 845919 w 892801"/>
                      <a:gd name="connsiteY2" fmla="*/ 1533379 h 1794975"/>
                      <a:gd name="connsiteX3" fmla="*/ 440820 w 892801"/>
                      <a:gd name="connsiteY3" fmla="*/ 1794916 h 1794975"/>
                      <a:gd name="connsiteX4" fmla="*/ 379878 w 892801"/>
                      <a:gd name="connsiteY4" fmla="*/ 1791253 h 1794975"/>
                      <a:gd name="connsiteX5" fmla="*/ 763083 w 892801"/>
                      <a:gd name="connsiteY5" fmla="*/ 100140 h 1794975"/>
                      <a:gd name="connsiteX6" fmla="*/ 892801 w 892801"/>
                      <a:gd name="connsiteY6" fmla="*/ 0 h 1794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92801" h="1794975">
                        <a:moveTo>
                          <a:pt x="892801" y="0"/>
                        </a:moveTo>
                        <a:lnTo>
                          <a:pt x="892801" y="1434622"/>
                        </a:lnTo>
                        <a:lnTo>
                          <a:pt x="845919" y="1533379"/>
                        </a:lnTo>
                        <a:cubicBezTo>
                          <a:pt x="735106" y="1711682"/>
                          <a:pt x="584368" y="1792418"/>
                          <a:pt x="440820" y="1794916"/>
                        </a:cubicBezTo>
                        <a:cubicBezTo>
                          <a:pt x="420314" y="1795273"/>
                          <a:pt x="399954" y="1794033"/>
                          <a:pt x="379878" y="1791253"/>
                        </a:cubicBezTo>
                        <a:cubicBezTo>
                          <a:pt x="-41718" y="1732871"/>
                          <a:pt x="-338017" y="995203"/>
                          <a:pt x="763083" y="100140"/>
                        </a:cubicBezTo>
                        <a:lnTo>
                          <a:pt x="89280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0A57F373-E650-007D-EF3A-125835724B37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>
                  <a:xfrm>
                    <a:off x="7772637" y="3516901"/>
                    <a:ext cx="893183" cy="1795123"/>
                  </a:xfrm>
                  <a:custGeom>
                    <a:avLst/>
                    <a:gdLst>
                      <a:gd name="connsiteX0" fmla="*/ 191 w 893183"/>
                      <a:gd name="connsiteY0" fmla="*/ 0 h 1795123"/>
                      <a:gd name="connsiteX1" fmla="*/ 130101 w 893183"/>
                      <a:gd name="connsiteY1" fmla="*/ 100288 h 1795123"/>
                      <a:gd name="connsiteX2" fmla="*/ 513306 w 893183"/>
                      <a:gd name="connsiteY2" fmla="*/ 1791401 h 1795123"/>
                      <a:gd name="connsiteX3" fmla="*/ 47265 w 893183"/>
                      <a:gd name="connsiteY3" fmla="*/ 1533527 h 1795123"/>
                      <a:gd name="connsiteX4" fmla="*/ 192 w 893183"/>
                      <a:gd name="connsiteY4" fmla="*/ 1434367 h 1795123"/>
                      <a:gd name="connsiteX5" fmla="*/ 192 w 893183"/>
                      <a:gd name="connsiteY5" fmla="*/ 1438981 h 1795123"/>
                      <a:gd name="connsiteX6" fmla="*/ 0 w 893183"/>
                      <a:gd name="connsiteY6" fmla="*/ 1439386 h 1795123"/>
                      <a:gd name="connsiteX7" fmla="*/ 0 w 893183"/>
                      <a:gd name="connsiteY7" fmla="*/ 4764 h 1795123"/>
                      <a:gd name="connsiteX8" fmla="*/ 191 w 893183"/>
                      <a:gd name="connsiteY8" fmla="*/ 4616 h 1795123"/>
                      <a:gd name="connsiteX9" fmla="*/ 191 w 893183"/>
                      <a:gd name="connsiteY9" fmla="*/ 0 h 1795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93183" h="1795123">
                        <a:moveTo>
                          <a:pt x="191" y="0"/>
                        </a:moveTo>
                        <a:lnTo>
                          <a:pt x="130101" y="100288"/>
                        </a:lnTo>
                        <a:cubicBezTo>
                          <a:pt x="1231201" y="995351"/>
                          <a:pt x="934902" y="1733019"/>
                          <a:pt x="513306" y="1791401"/>
                        </a:cubicBezTo>
                        <a:cubicBezTo>
                          <a:pt x="352699" y="1813642"/>
                          <a:pt x="173909" y="1737302"/>
                          <a:pt x="47265" y="1533527"/>
                        </a:cubicBezTo>
                        <a:lnTo>
                          <a:pt x="192" y="1434367"/>
                        </a:lnTo>
                        <a:lnTo>
                          <a:pt x="192" y="1438981"/>
                        </a:lnTo>
                        <a:lnTo>
                          <a:pt x="0" y="1439386"/>
                        </a:lnTo>
                        <a:lnTo>
                          <a:pt x="0" y="4764"/>
                        </a:lnTo>
                        <a:lnTo>
                          <a:pt x="191" y="4616"/>
                        </a:lnTo>
                        <a:lnTo>
                          <a:pt x="19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3F7AA1C2-3BC9-2CC2-246C-891EEAAAAAD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>
                <a:grpSpLocks noChangeAspect="1"/>
              </p:cNvGrp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5400000">
                <a:off x="10400268" y="1917602"/>
                <a:ext cx="633413" cy="1862138"/>
                <a:chOff x="5959192" y="333389"/>
                <a:chExt cx="633413" cy="1862138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8095730D-9E3D-CB3A-4FF1-D9B51A162A3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GrpSpPr>
                  <a:grpSpLocks noChangeAspect="1"/>
                </p:cNvGrp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GrpSpPr>
              <p:grpSpPr>
                <a:xfrm>
                  <a:off x="5959192" y="333389"/>
                  <a:ext cx="633413" cy="1419225"/>
                  <a:chOff x="5959192" y="333389"/>
                  <a:chExt cx="633413" cy="1419225"/>
                </a:xfrm>
              </p:grpSpPr>
              <p:sp>
                <p:nvSpPr>
                  <p:cNvPr id="16" name="Freeform 68">
                    <a:extLst>
                      <a:ext uri="{FF2B5EF4-FFF2-40B4-BE49-F238E27FC236}">
                        <a16:creationId xmlns:a16="http://schemas.microsoft.com/office/drawing/2014/main" id="{0FDC9A03-E7DE-3D3E-74F8-C2990A5082F8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5959192" y="333389"/>
                    <a:ext cx="319088" cy="1419225"/>
                  </a:xfrm>
                  <a:custGeom>
                    <a:avLst/>
                    <a:gdLst>
                      <a:gd name="T0" fmla="*/ 0 w 67"/>
                      <a:gd name="T1" fmla="*/ 149 h 298"/>
                      <a:gd name="T2" fmla="*/ 67 w 67"/>
                      <a:gd name="T3" fmla="*/ 298 h 298"/>
                      <a:gd name="T4" fmla="*/ 67 w 67"/>
                      <a:gd name="T5" fmla="*/ 0 h 298"/>
                      <a:gd name="T6" fmla="*/ 0 w 67"/>
                      <a:gd name="T7" fmla="*/ 149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7" h="298">
                        <a:moveTo>
                          <a:pt x="0" y="149"/>
                        </a:moveTo>
                        <a:cubicBezTo>
                          <a:pt x="0" y="208"/>
                          <a:pt x="26" y="261"/>
                          <a:pt x="67" y="298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26" y="36"/>
                          <a:pt x="0" y="89"/>
                          <a:pt x="0" y="14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20000"/>
                        </a:srgbClr>
                      </a:gs>
                    </a:gsLst>
                    <a:lin ang="189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17" name="Freeform 69">
                    <a:extLst>
                      <a:ext uri="{FF2B5EF4-FFF2-40B4-BE49-F238E27FC236}">
                        <a16:creationId xmlns:a16="http://schemas.microsoft.com/office/drawing/2014/main" id="{3B430687-A11D-CFC5-B7C6-AF9A479146F6}"/>
                      </a:ext>
                      <a:ext uri="{C183D7F6-B498-43B3-948B-1728B52AA6E4}">
                        <adec:decorative xmlns:adec="http://schemas.microsoft.com/office/drawing/2017/decorative" val="1"/>
                      </a:ext>
                    </a:extLst>
                  </p:cNvPr>
                  <p:cNvSpPr>
                    <a:spLocks noChangeAspect="1"/>
                  </p:cNvSpPr>
                  <p:nvPr>
                    <p:extLst>
                      <p:ext uri="{386F3935-93C4-4BCD-93E2-E3B085C9AB24}">
                        <p16:designElem xmlns:p16="http://schemas.microsoft.com/office/powerpoint/2015/main" val="1"/>
                      </p:ext>
                    </p:extLst>
                  </p:nvPr>
                </p:nvSpPr>
                <p:spPr bwMode="auto">
                  <a:xfrm>
                    <a:off x="6278280" y="333389"/>
                    <a:ext cx="314325" cy="1419225"/>
                  </a:xfrm>
                  <a:custGeom>
                    <a:avLst/>
                    <a:gdLst>
                      <a:gd name="T0" fmla="*/ 0 w 66"/>
                      <a:gd name="T1" fmla="*/ 0 h 298"/>
                      <a:gd name="T2" fmla="*/ 0 w 66"/>
                      <a:gd name="T3" fmla="*/ 298 h 298"/>
                      <a:gd name="T4" fmla="*/ 66 w 66"/>
                      <a:gd name="T5" fmla="*/ 149 h 298"/>
                      <a:gd name="T6" fmla="*/ 0 w 66"/>
                      <a:gd name="T7" fmla="*/ 0 h 2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6" h="298">
                        <a:moveTo>
                          <a:pt x="0" y="0"/>
                        </a:moveTo>
                        <a:cubicBezTo>
                          <a:pt x="0" y="298"/>
                          <a:pt x="0" y="298"/>
                          <a:pt x="0" y="298"/>
                        </a:cubicBezTo>
                        <a:cubicBezTo>
                          <a:pt x="41" y="261"/>
                          <a:pt x="66" y="208"/>
                          <a:pt x="66" y="149"/>
                        </a:cubicBezTo>
                        <a:cubicBezTo>
                          <a:pt x="66" y="89"/>
                          <a:pt x="41" y="36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FFFF">
                          <a:alpha val="80000"/>
                        </a:srgbClr>
                      </a:gs>
                      <a:gs pos="100000">
                        <a:srgbClr val="FFFFFF">
                          <a:alpha val="10000"/>
                        </a:srgbClr>
                      </a:gs>
                    </a:gsLst>
                    <a:lin ang="2700000" scaled="0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5" name="Line 70">
                  <a:extLst>
                    <a:ext uri="{FF2B5EF4-FFF2-40B4-BE49-F238E27FC236}">
                      <a16:creationId xmlns:a16="http://schemas.microsoft.com/office/drawing/2014/main" id="{F9EEDCBB-CCC4-61BB-3480-8D21A3D2F18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Aspect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278281" y="333389"/>
                  <a:ext cx="0" cy="18621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0038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6A27C-9BDA-43B3-96EA-C145EA7F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FBD5E-AA17-42F1-8615-49F2664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7A2D5-EBE5-43DD-8CF2-8B90801A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05187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51E1-40E1-4ED2-A9E3-6376E774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1" y="955674"/>
            <a:ext cx="3531600" cy="13849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AAE5E-AD83-40D4-8BDB-6B2525024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850" y="882651"/>
            <a:ext cx="5760000" cy="489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DF8E2-A28B-4889-AD9E-1D733FEA2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9401" y="2584759"/>
            <a:ext cx="3531600" cy="319374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EF812-B775-468C-84D9-4394CC1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1DEB3-5237-467C-A5B6-EDA7F366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77A6B-440F-4D7B-92DA-1B964D02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89B2F1-1E32-44DB-B50E-BEA1896CAD8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640213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B204-119E-45DB-A177-995FF5D9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55456"/>
            <a:ext cx="3531600" cy="1384995"/>
          </a:xfrm>
        </p:spPr>
        <p:txBody>
          <a:bodyPr anchor="b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D3036-53A8-4361-AAAC-D8072EB47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40001"/>
            <a:ext cx="6115050" cy="5238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CFCD5-820E-47D9-9A60-57680C4C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0000" y="2584758"/>
            <a:ext cx="3531600" cy="328422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446C3-A62E-4690-9098-53D59C4C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6C8B8-EA3D-45E5-950A-B6F1EA0B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ACAB7-ADBF-42E5-A214-232BA9EF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E80DA6-B971-46B7-B0D3-8581AE0B6AC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80890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99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9" r:id="rId13"/>
    <p:sldLayoutId id="2147483715" r:id="rId14"/>
    <p:sldLayoutId id="2147483717" r:id="rId15"/>
    <p:sldLayoutId id="2147483672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137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680">
          <p15:clr>
            <a:srgbClr val="F26B43"/>
          </p15:clr>
        </p15:guide>
        <p15:guide id="4" pos="7000">
          <p15:clr>
            <a:srgbClr val="F26B43"/>
          </p15:clr>
        </p15:guide>
        <p15:guide id="5" orient="horz" pos="679">
          <p15:clr>
            <a:srgbClr val="F26B43"/>
          </p15:clr>
        </p15:guide>
        <p15:guide id="6" orient="horz" pos="3640">
          <p15:clr>
            <a:srgbClr val="F26B43"/>
          </p15:clr>
        </p15:guide>
        <p15:guide id="7" pos="6644">
          <p15:clr>
            <a:srgbClr val="F26B43"/>
          </p15:clr>
        </p15:guide>
        <p15:guide id="8" pos="6289">
          <p15:clr>
            <a:srgbClr val="F26B43"/>
          </p15:clr>
        </p15:guide>
        <p15:guide id="9" pos="5945">
          <p15:clr>
            <a:srgbClr val="F26B43"/>
          </p15:clr>
        </p15:guide>
        <p15:guide id="10" pos="1391">
          <p15:clr>
            <a:srgbClr val="F26B43"/>
          </p15:clr>
        </p15:guide>
        <p15:guide id="11" pos="1032">
          <p15:clr>
            <a:srgbClr val="F26B43"/>
          </p15:clr>
        </p15:guide>
        <p15:guide id="12" pos="1732">
          <p15:clr>
            <a:srgbClr val="F26B43"/>
          </p15:clr>
        </p15:guide>
        <p15:guide id="13" pos="2084">
          <p15:clr>
            <a:srgbClr val="F26B43"/>
          </p15:clr>
        </p15:guide>
        <p15:guide id="14" pos="5596">
          <p15:clr>
            <a:srgbClr val="F26B43"/>
          </p15:clr>
        </p15:guide>
        <p15:guide id="15" pos="2436">
          <p15:clr>
            <a:srgbClr val="F26B43"/>
          </p15:clr>
        </p15:guide>
        <p15:guide id="16" pos="5244">
          <p15:clr>
            <a:srgbClr val="F26B43"/>
          </p15:clr>
        </p15:guide>
        <p15:guide id="17" pos="2792">
          <p15:clr>
            <a:srgbClr val="F26B43"/>
          </p15:clr>
        </p15:guide>
        <p15:guide id="18" pos="4892">
          <p15:clr>
            <a:srgbClr val="F26B43"/>
          </p15:clr>
        </p15:guide>
        <p15:guide id="19" pos="4543">
          <p15:clr>
            <a:srgbClr val="F26B43"/>
          </p15:clr>
        </p15:guide>
        <p15:guide id="20" pos="3488">
          <p15:clr>
            <a:srgbClr val="F26B43"/>
          </p15:clr>
        </p15:guide>
        <p15:guide id="21" pos="4192">
          <p15:clr>
            <a:srgbClr val="F26B43"/>
          </p15:clr>
        </p15:guide>
        <p15:guide id="22" pos="3840">
          <p15:clr>
            <a:srgbClr val="F26B43"/>
          </p15:clr>
        </p15:guide>
        <p15:guide id="23" pos="340">
          <p15:clr>
            <a:srgbClr val="A4A3A4"/>
          </p15:clr>
        </p15:guide>
        <p15:guide id="24" pos="7340">
          <p15:clr>
            <a:srgbClr val="A4A3A4"/>
          </p15:clr>
        </p15:guide>
        <p15:guide id="25" orient="horz" pos="1062">
          <p15:clr>
            <a:srgbClr val="5ACBF0"/>
          </p15:clr>
        </p15:guide>
        <p15:guide id="26" orient="horz" pos="3982">
          <p15:clr>
            <a:srgbClr val="A4A3A4"/>
          </p15:clr>
        </p15:guide>
        <p15:guide id="27" orient="horz" pos="338">
          <p15:clr>
            <a:srgbClr val="A4A3A4"/>
          </p15:clr>
        </p15:guide>
        <p15:guide id="28" orient="horz" pos="950">
          <p15:clr>
            <a:srgbClr val="5ACBF0"/>
          </p15:clr>
        </p15:guide>
        <p15:guide id="29" orient="horz" pos="249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F3D98-3C30-4CFC-8643-C81E829C8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57" y="1103906"/>
            <a:ext cx="6392411" cy="2880865"/>
          </a:xfrm>
        </p:spPr>
        <p:txBody>
          <a:bodyPr>
            <a:noAutofit/>
          </a:bodyPr>
          <a:lstStyle/>
          <a:p>
            <a:r>
              <a:rPr lang="en-US" sz="5000" b="1" dirty="0"/>
              <a:t>River Campus Libraries Data Set Grant Program</a:t>
            </a:r>
            <a:br>
              <a:rPr lang="en-US" sz="5000" b="1" dirty="0"/>
            </a:br>
            <a:br>
              <a:rPr lang="en-US" sz="5000" b="1" dirty="0"/>
            </a:br>
            <a:r>
              <a:rPr lang="en-US" sz="5000" b="1" dirty="0"/>
              <a:t>UR/RIT Conference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12BBD3-F5B2-8E74-0563-078BDEF9B49C}"/>
              </a:ext>
            </a:extLst>
          </p:cNvPr>
          <p:cNvSpPr txBox="1"/>
          <p:nvPr/>
        </p:nvSpPr>
        <p:spPr>
          <a:xfrm>
            <a:off x="1478071" y="4809995"/>
            <a:ext cx="35824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+mj-lt"/>
              </a:rPr>
              <a:t>Kathy Wu</a:t>
            </a:r>
          </a:p>
          <a:p>
            <a:pPr algn="ctr"/>
            <a:r>
              <a:rPr lang="en-US" sz="2500" dirty="0">
                <a:latin typeface="+mj-lt"/>
              </a:rPr>
              <a:t>June 17, 2024</a:t>
            </a:r>
          </a:p>
        </p:txBody>
      </p:sp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AE308-3076-43DB-B834-DA0B0AE19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C2CE0-8806-4B2A-A10A-32984D31743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626532" y="3781513"/>
            <a:ext cx="4128934" cy="1713277"/>
          </a:xfrm>
        </p:spPr>
        <p:txBody>
          <a:bodyPr>
            <a:normAutofit/>
          </a:bodyPr>
          <a:lstStyle/>
          <a:p>
            <a:r>
              <a:rPr lang="en-US" b="1" dirty="0">
                <a:latin typeface="+mj-lt"/>
              </a:rPr>
              <a:t>Kathy Wu</a:t>
            </a:r>
          </a:p>
          <a:p>
            <a:r>
              <a:rPr lang="en-US" b="1" dirty="0">
                <a:latin typeface="+mj-lt"/>
              </a:rPr>
              <a:t>kathyw@library.Rochester.edu</a:t>
            </a:r>
          </a:p>
        </p:txBody>
      </p:sp>
    </p:spTree>
    <p:extLst>
      <p:ext uri="{BB962C8B-B14F-4D97-AF65-F5344CB8AC3E}">
        <p14:creationId xmlns:p14="http://schemas.microsoft.com/office/powerpoint/2010/main" val="3103683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A20F38-11DC-4CA1-1383-B8E7835B7C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622" y="1585094"/>
            <a:ext cx="1171739" cy="26673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C263C52F-C5CA-D408-4187-2004E9B73FC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38176" y="266700"/>
            <a:ext cx="4057650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Goals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D6FCCD-10A4-725D-707E-BE41274DC387}"/>
              </a:ext>
            </a:extLst>
          </p:cNvPr>
          <p:cNvSpPr txBox="1"/>
          <p:nvPr/>
        </p:nvSpPr>
        <p:spPr>
          <a:xfrm>
            <a:off x="638176" y="1147109"/>
            <a:ext cx="8994937" cy="5183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Support unique data needs for students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Help students gain grant application processing experience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Provide a platform for students to showcase their research findings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Provide a public forum to build up students’ presentation skills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F7025D-4872-B60A-88E2-EB91331D8625}"/>
              </a:ext>
            </a:extLst>
          </p:cNvPr>
          <p:cNvSpPr txBox="1"/>
          <p:nvPr/>
        </p:nvSpPr>
        <p:spPr>
          <a:xfrm>
            <a:off x="32119" y="6581001"/>
            <a:ext cx="226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44867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0DDA8A-9D53-B584-90F2-9A8930175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746674A-15B7-F8B9-B258-95A55E90D6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724" y="2282576"/>
            <a:ext cx="1190791" cy="4953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43904A-C14F-EFD4-D62A-266068134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95" y="746620"/>
            <a:ext cx="3926047" cy="3352914"/>
          </a:xfrm>
        </p:spPr>
        <p:txBody>
          <a:bodyPr wrap="square" anchor="b">
            <a:normAutofit fontScale="90000"/>
          </a:bodyPr>
          <a:lstStyle/>
          <a:p>
            <a:r>
              <a:rPr lang="en-US" b="1" dirty="0"/>
              <a:t>Application Review </a:t>
            </a:r>
            <a:br>
              <a:rPr lang="en-US" b="1" dirty="0"/>
            </a:br>
            <a:r>
              <a:rPr lang="en-US" b="1" dirty="0"/>
              <a:t>Board</a:t>
            </a:r>
            <a:br>
              <a:rPr lang="en-US" b="1" dirty="0"/>
            </a:br>
            <a:r>
              <a:rPr lang="en-US" b="1" dirty="0"/>
              <a:t>Library Acquisition staff</a:t>
            </a:r>
            <a:br>
              <a:rPr lang="en-US" b="1" dirty="0"/>
            </a:br>
            <a:r>
              <a:rPr lang="en-US" b="1" dirty="0"/>
              <a:t>and </a:t>
            </a:r>
            <a:br>
              <a:rPr lang="en-US" b="1" dirty="0"/>
            </a:br>
            <a:r>
              <a:rPr lang="en-US" b="1" dirty="0"/>
              <a:t>their Tasks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BCA51D-6C34-D05B-0A9E-B12E85BC1FE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55926" y="6488668"/>
            <a:ext cx="276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315466-CCB3-89A1-5A10-D28B85B6710D}"/>
              </a:ext>
            </a:extLst>
          </p:cNvPr>
          <p:cNvSpPr txBox="1"/>
          <p:nvPr/>
        </p:nvSpPr>
        <p:spPr>
          <a:xfrm>
            <a:off x="4899171" y="348526"/>
            <a:ext cx="6845416" cy="650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4 members on the Application Review Board</a:t>
            </a:r>
            <a:endParaRPr lang="en-US" sz="1500" dirty="0">
              <a:solidFill>
                <a:srgbClr val="FF0000"/>
              </a:solidFill>
              <a:latin typeface="+mj-lt"/>
            </a:endParaRPr>
          </a:p>
          <a:p>
            <a:endParaRPr lang="en-US" sz="1500" dirty="0">
              <a:solidFill>
                <a:srgbClr val="FF0000"/>
              </a:solidFill>
              <a:latin typeface="+mj-lt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Create/add guidelines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Review applications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Host and attend the recipient presentations and reception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Library Acquisition Staff</a:t>
            </a:r>
            <a:r>
              <a:rPr lang="en-US" sz="3200" dirty="0"/>
              <a:t>	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>
                <a:latin typeface="+mj-lt"/>
              </a:rPr>
              <a:t>Contact vendors</a:t>
            </a:r>
            <a:endParaRPr lang="en-US" sz="3200" dirty="0">
              <a:latin typeface="+mj-lt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Price check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Order data sets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Sign licensing agreements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662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777D092-227A-D4F4-9FAE-5121CBA5F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544" y="1657744"/>
            <a:ext cx="1171739" cy="26673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8B24AF8E-383E-D11F-E9E3-4F371C4E11A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733675" y="276225"/>
            <a:ext cx="8858250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How does this program work?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4A98FD-A8F2-E046-318E-0A3BC3352C50}"/>
              </a:ext>
            </a:extLst>
          </p:cNvPr>
          <p:cNvSpPr txBox="1"/>
          <p:nvPr/>
        </p:nvSpPr>
        <p:spPr>
          <a:xfrm>
            <a:off x="2733675" y="1657744"/>
            <a:ext cx="88582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Eligibility</a:t>
            </a:r>
            <a:r>
              <a:rPr lang="en-US" sz="3200" dirty="0">
                <a:latin typeface="+mj-lt"/>
              </a:rPr>
              <a:t>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+mj-lt"/>
              </a:rPr>
              <a:t>	Undergraduate and graduate students from the 	Arts, Sciences, and Engineering, 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+mj-lt"/>
              </a:rPr>
              <a:t>	Warner School of Education, and 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+mj-lt"/>
              </a:rPr>
              <a:t>	Simon Business School</a:t>
            </a:r>
          </a:p>
          <a:p>
            <a:endParaRPr lang="en-US" sz="32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93439D-F008-CCF5-09D7-A83521D53B2F}"/>
              </a:ext>
            </a:extLst>
          </p:cNvPr>
          <p:cNvSpPr txBox="1"/>
          <p:nvPr/>
        </p:nvSpPr>
        <p:spPr>
          <a:xfrm>
            <a:off x="0" y="6581001"/>
            <a:ext cx="402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0967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420C7F-1D2B-4230-D68A-574FCA68D4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8CA0122-7890-33EC-510E-A6EDA08BF9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544" y="1657744"/>
            <a:ext cx="1171739" cy="26673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0CFBB23C-8C85-FFCA-4FA9-9C3B61C2165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733675" y="276225"/>
            <a:ext cx="8858250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How does this program work?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7EC9F4-3D56-F491-77B2-7D5243076225}"/>
              </a:ext>
            </a:extLst>
          </p:cNvPr>
          <p:cNvSpPr txBox="1"/>
          <p:nvPr/>
        </p:nvSpPr>
        <p:spPr>
          <a:xfrm>
            <a:off x="2847975" y="1343025"/>
            <a:ext cx="8858250" cy="395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Data Sets: </a:t>
            </a:r>
          </a:p>
          <a:p>
            <a:endParaRPr lang="en-US" sz="3200" b="1" dirty="0">
              <a:latin typeface="+mj-lt"/>
            </a:endParaRP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>
                <a:latin typeface="+mj-lt"/>
              </a:rPr>
              <a:t>Data can be used by one user or a research team only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3200" dirty="0">
                <a:latin typeface="+mj-lt"/>
              </a:rPr>
              <a:t>Data cannot be included in the library collection due to licensing agreement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46188E-45D1-8595-9EE1-CE12CAD89297}"/>
              </a:ext>
            </a:extLst>
          </p:cNvPr>
          <p:cNvSpPr txBox="1"/>
          <p:nvPr/>
        </p:nvSpPr>
        <p:spPr>
          <a:xfrm>
            <a:off x="0" y="6581001"/>
            <a:ext cx="402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56625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3859BA-FD38-A479-3D57-895E54F90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9A350D-CB3A-CFFE-A221-AA0411DF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544" y="1657744"/>
            <a:ext cx="1171739" cy="26673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665A2ADE-1CBA-9BA2-1EB4-9439F3CAD38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667000" y="209550"/>
            <a:ext cx="8858250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How does this program work?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0B981E-AB46-22F0-23BC-004FE65E6E75}"/>
              </a:ext>
            </a:extLst>
          </p:cNvPr>
          <p:cNvSpPr txBox="1"/>
          <p:nvPr/>
        </p:nvSpPr>
        <p:spPr>
          <a:xfrm>
            <a:off x="2667000" y="1182907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Types of Data: </a:t>
            </a:r>
            <a:endParaRPr lang="en-US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7DE0976-87AE-7F5B-A1AD-F505841E91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3755"/>
              </p:ext>
            </p:extLst>
          </p:nvPr>
        </p:nvGraphicFramePr>
        <p:xfrm>
          <a:off x="2419348" y="2106930"/>
          <a:ext cx="9772652" cy="4053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47603">
                  <a:extLst>
                    <a:ext uri="{9D8B030D-6E8A-4147-A177-3AD203B41FA5}">
                      <a16:colId xmlns:a16="http://schemas.microsoft.com/office/drawing/2014/main" val="3015369949"/>
                    </a:ext>
                  </a:extLst>
                </a:gridCol>
                <a:gridCol w="5425049">
                  <a:extLst>
                    <a:ext uri="{9D8B030D-6E8A-4147-A177-3AD203B41FA5}">
                      <a16:colId xmlns:a16="http://schemas.microsoft.com/office/drawing/2014/main" val="4654271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b="0" dirty="0">
                          <a:latin typeface="+mj-lt"/>
                        </a:rPr>
                        <a:t>Quantitative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b="0" dirty="0">
                          <a:latin typeface="+mj-lt"/>
                        </a:rPr>
                        <a:t>Image Files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284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dirty="0">
                          <a:latin typeface="+mj-lt"/>
                        </a:rPr>
                        <a:t>Qualitative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dirty="0">
                          <a:latin typeface="+mj-lt"/>
                        </a:rPr>
                        <a:t>PDF files of archival items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674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dirty="0">
                          <a:latin typeface="+mj-lt"/>
                        </a:rPr>
                        <a:t>Text corpora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dirty="0">
                          <a:latin typeface="+mj-lt"/>
                        </a:rPr>
                        <a:t>Artworks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834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dirty="0">
                          <a:latin typeface="+mj-lt"/>
                        </a:rPr>
                        <a:t>Demo corpora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3200" kern="1200" dirty="0">
                          <a:solidFill>
                            <a:schemeClr val="dk1"/>
                          </a:solidFill>
                          <a:latin typeface="+mj-lt"/>
                        </a:rPr>
                        <a:t>Photographs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3173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dirty="0">
                          <a:latin typeface="+mj-lt"/>
                        </a:rPr>
                        <a:t>Text collections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dirty="0">
                          <a:latin typeface="+mj-lt"/>
                        </a:rPr>
                        <a:t>Maps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9398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dirty="0">
                          <a:latin typeface="+mj-lt"/>
                        </a:rPr>
                        <a:t>Linguistic corpora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dirty="0">
                          <a:latin typeface="+mj-lt"/>
                        </a:rPr>
                        <a:t>Geospatial data including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632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ü"/>
                      </a:pPr>
                      <a:r>
                        <a:rPr lang="en-US" sz="3200" dirty="0">
                          <a:latin typeface="+mj-lt"/>
                        </a:rPr>
                        <a:t>Text with markup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     raster and vector files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68617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AB2A160-B768-E90B-EE55-A812A39679E5}"/>
              </a:ext>
            </a:extLst>
          </p:cNvPr>
          <p:cNvSpPr txBox="1"/>
          <p:nvPr/>
        </p:nvSpPr>
        <p:spPr>
          <a:xfrm>
            <a:off x="58723" y="6581001"/>
            <a:ext cx="402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07986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8DBF87-83A1-75AE-B631-1F8E21803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B251D54-6672-EC25-CB17-ECDF77952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544" y="1657744"/>
            <a:ext cx="1171739" cy="26673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8E03D6C1-D31F-7308-22C2-6B0C1F3586E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667000" y="209550"/>
            <a:ext cx="8858250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How does this program work?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FC09D2-64B3-C9D5-CC04-FB321A9BAD13}"/>
              </a:ext>
            </a:extLst>
          </p:cNvPr>
          <p:cNvSpPr txBox="1"/>
          <p:nvPr/>
        </p:nvSpPr>
        <p:spPr>
          <a:xfrm>
            <a:off x="2758540" y="1215618"/>
            <a:ext cx="39190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Application Deadlines: </a:t>
            </a:r>
          </a:p>
          <a:p>
            <a:r>
              <a:rPr lang="en-US" sz="3200" b="1" dirty="0">
                <a:latin typeface="+mj-lt"/>
              </a:rPr>
              <a:t>    </a:t>
            </a:r>
          </a:p>
          <a:p>
            <a:r>
              <a:rPr lang="en-US" sz="3200" dirty="0">
                <a:latin typeface="+mj-lt"/>
              </a:rPr>
              <a:t>Fall: October 1</a:t>
            </a:r>
          </a:p>
          <a:p>
            <a:endParaRPr lang="en-US" sz="3200" dirty="0">
              <a:latin typeface="+mj-lt"/>
            </a:endParaRPr>
          </a:p>
          <a:p>
            <a:r>
              <a:rPr lang="en-US" sz="3200" dirty="0">
                <a:latin typeface="+mj-lt"/>
              </a:rPr>
              <a:t>Spring: Feb. 15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D826A5-3341-F61F-66E4-277E0A3D61E6}"/>
              </a:ext>
            </a:extLst>
          </p:cNvPr>
          <p:cNvSpPr txBox="1"/>
          <p:nvPr/>
        </p:nvSpPr>
        <p:spPr>
          <a:xfrm>
            <a:off x="6979640" y="1139250"/>
            <a:ext cx="465589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Funding:</a:t>
            </a:r>
          </a:p>
          <a:p>
            <a:endParaRPr lang="en-US" sz="3200" b="1" dirty="0">
              <a:latin typeface="+mj-lt"/>
            </a:endParaRPr>
          </a:p>
          <a:p>
            <a:pPr lvl="1"/>
            <a:r>
              <a:rPr lang="en-US" sz="3200" dirty="0">
                <a:latin typeface="+mj-lt"/>
              </a:rPr>
              <a:t>2019-2020:  $10,000 Data set support Fund</a:t>
            </a:r>
          </a:p>
          <a:p>
            <a:pPr lvl="1"/>
            <a:endParaRPr lang="en-US" sz="3200" dirty="0">
              <a:latin typeface="+mj-lt"/>
            </a:endParaRPr>
          </a:p>
          <a:p>
            <a:pPr lvl="1"/>
            <a:r>
              <a:rPr lang="en-US" sz="3200" dirty="0">
                <a:latin typeface="+mj-lt"/>
              </a:rPr>
              <a:t>2020-2021: $15,000   Data Set Grant Fund</a:t>
            </a:r>
          </a:p>
          <a:p>
            <a:pPr lvl="1"/>
            <a:endParaRPr lang="en-US" sz="3200" dirty="0">
              <a:latin typeface="+mj-lt"/>
            </a:endParaRPr>
          </a:p>
          <a:p>
            <a:pPr lvl="1"/>
            <a:r>
              <a:rPr lang="en-US" sz="3200" dirty="0">
                <a:latin typeface="+mj-lt"/>
              </a:rPr>
              <a:t>2021-present: $10,000 Data Set Grant Fund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4FBE50-64DB-0A91-8096-FE95D3EF2FF1}"/>
              </a:ext>
            </a:extLst>
          </p:cNvPr>
          <p:cNvSpPr txBox="1"/>
          <p:nvPr/>
        </p:nvSpPr>
        <p:spPr>
          <a:xfrm>
            <a:off x="58724" y="6581001"/>
            <a:ext cx="402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82503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E5DBE-FE91-09E3-3A0C-38FE9022E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051EB01-C240-17CD-2AF5-68C44881FA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544" y="1657744"/>
            <a:ext cx="1171739" cy="26673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861F5141-2146-4600-7519-F7B2EC978AF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667000" y="209550"/>
            <a:ext cx="8858250" cy="76944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How does this program work?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586D56-58BD-32E6-EB56-33B1655684F3}"/>
              </a:ext>
            </a:extLst>
          </p:cNvPr>
          <p:cNvSpPr txBox="1"/>
          <p:nvPr/>
        </p:nvSpPr>
        <p:spPr>
          <a:xfrm>
            <a:off x="3122191" y="1211636"/>
            <a:ext cx="872306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Requirements:</a:t>
            </a:r>
          </a:p>
          <a:p>
            <a:endParaRPr lang="en-US" sz="3200" b="1" dirty="0">
              <a:latin typeface="+mj-lt"/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3200" dirty="0">
                <a:latin typeface="+mj-lt"/>
              </a:rPr>
              <a:t>Reference letters from a faculty member and a librarian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3200" dirty="0">
                <a:latin typeface="+mj-lt"/>
              </a:rPr>
              <a:t>Attend and present researching findings at the Data Set Grant presentation events</a:t>
            </a:r>
          </a:p>
          <a:p>
            <a:pPr lvl="1"/>
            <a:endParaRPr lang="en-US" sz="3200" dirty="0">
              <a:solidFill>
                <a:srgbClr val="FF0000"/>
              </a:solidFill>
              <a:latin typeface="+mj-lt"/>
            </a:endParaRPr>
          </a:p>
          <a:p>
            <a:pPr lvl="1"/>
            <a:endParaRPr lang="en-US" sz="3200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DFC77A-29E2-B29C-5BD8-B76C7D6FD5A4}"/>
              </a:ext>
            </a:extLst>
          </p:cNvPr>
          <p:cNvSpPr txBox="1"/>
          <p:nvPr/>
        </p:nvSpPr>
        <p:spPr>
          <a:xfrm>
            <a:off x="58724" y="6581001"/>
            <a:ext cx="402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91813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91A84C-EF1C-5F30-ED0B-8772CCCCAB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AD8FD50-0BC6-93FD-7ACD-2E0E70795E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21115"/>
            <a:ext cx="4454555" cy="37152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879DD9-4556-315F-266A-798AFA53885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30308" y="1216404"/>
            <a:ext cx="3328628" cy="175432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Applicants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2019-2024</a:t>
            </a:r>
          </a:p>
        </p:txBody>
      </p:sp>
      <p:graphicFrame>
        <p:nvGraphicFramePr>
          <p:cNvPr id="4" name="Content Placeholder 18">
            <a:extLst>
              <a:ext uri="{FF2B5EF4-FFF2-40B4-BE49-F238E27FC236}">
                <a16:creationId xmlns:a16="http://schemas.microsoft.com/office/drawing/2014/main" id="{C70ED30F-DB71-3E6B-2A50-4402D83CBC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960539"/>
              </p:ext>
            </p:extLst>
          </p:nvPr>
        </p:nvGraphicFramePr>
        <p:xfrm>
          <a:off x="4604159" y="816668"/>
          <a:ext cx="7457814" cy="534762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03580">
                  <a:extLst>
                    <a:ext uri="{9D8B030D-6E8A-4147-A177-3AD203B41FA5}">
                      <a16:colId xmlns:a16="http://schemas.microsoft.com/office/drawing/2014/main" val="1953879122"/>
                    </a:ext>
                  </a:extLst>
                </a:gridCol>
                <a:gridCol w="1960406">
                  <a:extLst>
                    <a:ext uri="{9D8B030D-6E8A-4147-A177-3AD203B41FA5}">
                      <a16:colId xmlns:a16="http://schemas.microsoft.com/office/drawing/2014/main" val="4255660074"/>
                    </a:ext>
                  </a:extLst>
                </a:gridCol>
                <a:gridCol w="1848846">
                  <a:extLst>
                    <a:ext uri="{9D8B030D-6E8A-4147-A177-3AD203B41FA5}">
                      <a16:colId xmlns:a16="http://schemas.microsoft.com/office/drawing/2014/main" val="1104385112"/>
                    </a:ext>
                  </a:extLst>
                </a:gridCol>
                <a:gridCol w="2244982">
                  <a:extLst>
                    <a:ext uri="{9D8B030D-6E8A-4147-A177-3AD203B41FA5}">
                      <a16:colId xmlns:a16="http://schemas.microsoft.com/office/drawing/2014/main" val="1754314948"/>
                    </a:ext>
                  </a:extLst>
                </a:gridCol>
              </a:tblGrid>
              <a:tr h="55510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ysClr val="windowText" lastClr="000000"/>
                          </a:solidFill>
                          <a:latin typeface="+mj-lt"/>
                        </a:rPr>
                        <a:t>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ysClr val="windowText" lastClr="000000"/>
                          </a:solidFill>
                          <a:latin typeface="+mj-lt"/>
                        </a:rPr>
                        <a:t>Number of Applications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ysClr val="windowText" lastClr="000000"/>
                          </a:solidFill>
                          <a:latin typeface="+mj-lt"/>
                        </a:rPr>
                        <a:t>Number of Grant Recipients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ysClr val="windowText" lastClr="000000"/>
                          </a:solidFill>
                          <a:latin typeface="+mj-lt"/>
                        </a:rPr>
                        <a:t>Recipients Associated departments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027855"/>
                  </a:ext>
                </a:extLst>
              </a:tr>
              <a:tr h="77562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2019-2020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Economics; Psychology; Finance; Computer Science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4089530"/>
                  </a:ext>
                </a:extLst>
              </a:tr>
              <a:tr h="77562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2020-2021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Economics, Business Administration; Marketing;</a:t>
                      </a:r>
                    </a:p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 Political Science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0475111"/>
                  </a:ext>
                </a:extLst>
              </a:tr>
              <a:tr h="77562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2021-2022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Economics; Geoscience; Marketing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051783"/>
                  </a:ext>
                </a:extLst>
              </a:tr>
              <a:tr h="77562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2022-2023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Economics; Computer Science;</a:t>
                      </a:r>
                    </a:p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Political Science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1464013"/>
                  </a:ext>
                </a:extLst>
              </a:tr>
              <a:tr h="77562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2023-2024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+mj-lt"/>
                        </a:rPr>
                        <a:t>Economics; Finance; Computer Science; Political Science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384783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75EA7AD-A638-FADA-5C4B-BD496A19F38E}"/>
              </a:ext>
            </a:extLst>
          </p:cNvPr>
          <p:cNvSpPr txBox="1"/>
          <p:nvPr/>
        </p:nvSpPr>
        <p:spPr>
          <a:xfrm>
            <a:off x="35358" y="6581001"/>
            <a:ext cx="402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366457736"/>
      </p:ext>
    </p:extLst>
  </p:cSld>
  <p:clrMapOvr>
    <a:masterClrMapping/>
  </p:clrMapOvr>
</p:sld>
</file>

<file path=ppt/theme/theme1.xml><?xml version="1.0" encoding="utf-8"?>
<a:theme xmlns:a="http://schemas.openxmlformats.org/drawingml/2006/main" name="FrostyVTI">
  <a:themeElements>
    <a:clrScheme name="Frosty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767E37"/>
      </a:accent1>
      <a:accent2>
        <a:srgbClr val="B495C2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ostyVTI" id="{DD283BC3-E0B6-4E4B-91CF-F0F54D51BB21}" vid="{3EE220F7-F497-4893-BE1F-7BB1D607421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AE25C0-66E9-4E74-9814-75E5D2A6CABE}">
  <ds:schemaRefs>
    <ds:schemaRef ds:uri="http://purl.org/dc/dcmitype/"/>
    <ds:schemaRef ds:uri="71af3243-3dd4-4a8d-8c0d-dd76da1f02a5"/>
    <ds:schemaRef ds:uri="230e9df3-be65-4c73-a93b-d1236ebd677e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16c05727-aa75-4e4a-9b5f-8a80a1165891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FEDA63D-DE73-4ED5-BDF0-D3D9FD35E1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954E08-A2C8-44D4-BABF-5531D0DF1F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{31A026A3-D938-496D-9D24-AAFA4479B6E7}tf11158769_win32</Template>
  <TotalTime>3438</TotalTime>
  <Words>382</Words>
  <Application>Microsoft Office PowerPoint</Application>
  <PresentationFormat>Widescreen</PresentationFormat>
  <Paragraphs>115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Avenir Next LT Pro</vt:lpstr>
      <vt:lpstr>Calibri</vt:lpstr>
      <vt:lpstr>Goudy Old Style</vt:lpstr>
      <vt:lpstr>Wingdings</vt:lpstr>
      <vt:lpstr>FrostyVTI</vt:lpstr>
      <vt:lpstr>River Campus Libraries Data Set Grant Program  UR/RIT Conference</vt:lpstr>
      <vt:lpstr>Goals</vt:lpstr>
      <vt:lpstr>Application Review  Board Library Acquisition staff and  their Tasks</vt:lpstr>
      <vt:lpstr>How does this program work?</vt:lpstr>
      <vt:lpstr>How does this program work?</vt:lpstr>
      <vt:lpstr>How does this program work?</vt:lpstr>
      <vt:lpstr>How does this program work?</vt:lpstr>
      <vt:lpstr>How does this program work?</vt:lpstr>
      <vt:lpstr>Applicants  2019-2024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River Campus Libraries Data Set Grant Program</dc:title>
  <dc:creator>Wu, Kathy</dc:creator>
  <cp:lastModifiedBy>Mariner, Matthew</cp:lastModifiedBy>
  <cp:revision>28</cp:revision>
  <cp:lastPrinted>2024-06-03T17:47:32Z</cp:lastPrinted>
  <dcterms:created xsi:type="dcterms:W3CDTF">2024-05-13T13:46:25Z</dcterms:created>
  <dcterms:modified xsi:type="dcterms:W3CDTF">2024-08-06T18:01:15Z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