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7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8288000" cy="10287000"/>
  <p:notesSz cx="6858000" cy="9144000"/>
  <p:embeddedFontLst>
    <p:embeddedFont>
      <p:font typeface="Alice" panose="020B0604020202020204" charset="0"/>
      <p:regular r:id="rId23"/>
    </p:embeddedFont>
    <p:embeddedFont>
      <p:font typeface="Alice Bold" panose="020B0604020202020204" charset="0"/>
      <p:regular r:id="rId24"/>
    </p:embeddedFont>
    <p:embeddedFont>
      <p:font typeface="Canva Sans" panose="020B0604020202020204" charset="0"/>
      <p:regular r:id="rId25"/>
    </p:embeddedFont>
    <p:embeddedFont>
      <p:font typeface="Mistrully" panose="020B0604020202020204" charset="0"/>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D5BB"/>
    <a:srgbClr val="ADC6E3"/>
    <a:srgbClr val="EAA4B4"/>
    <a:srgbClr val="EC7E93"/>
    <a:srgbClr val="65806F"/>
    <a:srgbClr val="335F90"/>
    <a:srgbClr val="EE95A6"/>
    <a:srgbClr val="B0ADD5"/>
    <a:srgbClr val="CC7D7C"/>
    <a:srgbClr val="F9AF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FF7698-11FA-4E5E-9C3B-4B1BE71F16B1}" v="1" dt="2024-06-20T21:24:37.3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93792" autoAdjust="0"/>
  </p:normalViewPr>
  <p:slideViewPr>
    <p:cSldViewPr>
      <p:cViewPr varScale="1">
        <p:scale>
          <a:sx n="42" d="100"/>
          <a:sy n="42" d="100"/>
        </p:scale>
        <p:origin x="108" y="44"/>
      </p:cViewPr>
      <p:guideLst>
        <p:guide orient="horz" pos="2160"/>
        <p:guide pos="2880"/>
      </p:guideLst>
    </p:cSldViewPr>
  </p:slideViewPr>
  <p:outlineViewPr>
    <p:cViewPr>
      <p:scale>
        <a:sx n="33" d="100"/>
        <a:sy n="33" d="100"/>
      </p:scale>
      <p:origin x="0" y="-105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Siddiqui" userId="PktX3L3N6XuzmuQRFvBwJkBePr3tTN3n30EGrdr3XZU=" providerId="None" clId="Web-{51FF7698-11FA-4E5E-9C3B-4B1BE71F16B1}"/>
    <pc:docChg chg="modSld">
      <pc:chgData name="Sarah Siddiqui" userId="PktX3L3N6XuzmuQRFvBwJkBePr3tTN3n30EGrdr3XZU=" providerId="None" clId="Web-{51FF7698-11FA-4E5E-9C3B-4B1BE71F16B1}" dt="2024-06-20T21:24:37.326" v="0" actId="14100"/>
      <pc:docMkLst>
        <pc:docMk/>
      </pc:docMkLst>
      <pc:sldChg chg="modSp">
        <pc:chgData name="Sarah Siddiqui" userId="PktX3L3N6XuzmuQRFvBwJkBePr3tTN3n30EGrdr3XZU=" providerId="None" clId="Web-{51FF7698-11FA-4E5E-9C3B-4B1BE71F16B1}" dt="2024-06-20T21:24:37.326" v="0" actId="14100"/>
        <pc:sldMkLst>
          <pc:docMk/>
          <pc:sldMk cId="0" sldId="273"/>
        </pc:sldMkLst>
        <pc:spChg chg="mod">
          <ac:chgData name="Sarah Siddiqui" userId="PktX3L3N6XuzmuQRFvBwJkBePr3tTN3n30EGrdr3XZU=" providerId="None" clId="Web-{51FF7698-11FA-4E5E-9C3B-4B1BE71F16B1}" dt="2024-06-20T21:24:37.326" v="0" actId="14100"/>
          <ac:spMkLst>
            <pc:docMk/>
            <pc:sldMk cId="0" sldId="273"/>
            <ac:spMk id="11" creationId="{00000000-0000-0000-0000-000000000000}"/>
          </ac:spMkLst>
        </pc:spChg>
      </pc:sldChg>
    </pc:docChg>
  </pc:docChgLst>
  <pc:docChgLst>
    <pc:chgData name="Owen, Heather" userId="78be9db1-6850-40ec-92e2-64dbcfce15ac" providerId="ADAL" clId="{E402F58D-03E4-4C32-A1F7-06ADAA9EA501}"/>
    <pc:docChg chg="undo custSel addSld delSld modSld">
      <pc:chgData name="Owen, Heather" userId="78be9db1-6850-40ec-92e2-64dbcfce15ac" providerId="ADAL" clId="{E402F58D-03E4-4C32-A1F7-06ADAA9EA501}" dt="2024-06-13T15:22:09.195" v="2622" actId="1076"/>
      <pc:docMkLst>
        <pc:docMk/>
      </pc:docMkLst>
      <pc:sldChg chg="modSp mod">
        <pc:chgData name="Owen, Heather" userId="78be9db1-6850-40ec-92e2-64dbcfce15ac" providerId="ADAL" clId="{E402F58D-03E4-4C32-A1F7-06ADAA9EA501}" dt="2024-06-13T15:14:54.039" v="2605" actId="2711"/>
        <pc:sldMkLst>
          <pc:docMk/>
          <pc:sldMk cId="0" sldId="256"/>
        </pc:sldMkLst>
        <pc:spChg chg="mod">
          <ac:chgData name="Owen, Heather" userId="78be9db1-6850-40ec-92e2-64dbcfce15ac" providerId="ADAL" clId="{E402F58D-03E4-4C32-A1F7-06ADAA9EA501}" dt="2024-06-13T12:47:33.329" v="0" actId="962"/>
          <ac:spMkLst>
            <pc:docMk/>
            <pc:sldMk cId="0" sldId="256"/>
            <ac:spMk id="2" creationId="{00000000-0000-0000-0000-000000000000}"/>
          </ac:spMkLst>
        </pc:spChg>
        <pc:spChg chg="mod">
          <ac:chgData name="Owen, Heather" userId="78be9db1-6850-40ec-92e2-64dbcfce15ac" providerId="ADAL" clId="{E402F58D-03E4-4C32-A1F7-06ADAA9EA501}" dt="2024-06-13T12:59:30.737" v="1491" actId="33553"/>
          <ac:spMkLst>
            <pc:docMk/>
            <pc:sldMk cId="0" sldId="256"/>
            <ac:spMk id="3" creationId="{00000000-0000-0000-0000-000000000000}"/>
          </ac:spMkLst>
        </pc:spChg>
        <pc:spChg chg="mod">
          <ac:chgData name="Owen, Heather" userId="78be9db1-6850-40ec-92e2-64dbcfce15ac" providerId="ADAL" clId="{E402F58D-03E4-4C32-A1F7-06ADAA9EA501}" dt="2024-06-13T15:14:54.039" v="2605" actId="2711"/>
          <ac:spMkLst>
            <pc:docMk/>
            <pc:sldMk cId="0" sldId="256"/>
            <ac:spMk id="4" creationId="{00000000-0000-0000-0000-000000000000}"/>
          </ac:spMkLst>
        </pc:spChg>
        <pc:spChg chg="mod">
          <ac:chgData name="Owen, Heather" userId="78be9db1-6850-40ec-92e2-64dbcfce15ac" providerId="ADAL" clId="{E402F58D-03E4-4C32-A1F7-06ADAA9EA501}" dt="2024-06-13T12:47:35.784" v="1" actId="962"/>
          <ac:spMkLst>
            <pc:docMk/>
            <pc:sldMk cId="0" sldId="256"/>
            <ac:spMk id="5" creationId="{00000000-0000-0000-0000-000000000000}"/>
          </ac:spMkLst>
        </pc:spChg>
        <pc:spChg chg="mod">
          <ac:chgData name="Owen, Heather" userId="78be9db1-6850-40ec-92e2-64dbcfce15ac" providerId="ADAL" clId="{E402F58D-03E4-4C32-A1F7-06ADAA9EA501}" dt="2024-06-13T12:47:40.431" v="2" actId="962"/>
          <ac:spMkLst>
            <pc:docMk/>
            <pc:sldMk cId="0" sldId="256"/>
            <ac:spMk id="6" creationId="{00000000-0000-0000-0000-000000000000}"/>
          </ac:spMkLst>
        </pc:spChg>
        <pc:spChg chg="mod">
          <ac:chgData name="Owen, Heather" userId="78be9db1-6850-40ec-92e2-64dbcfce15ac" providerId="ADAL" clId="{E402F58D-03E4-4C32-A1F7-06ADAA9EA501}" dt="2024-06-13T12:47:42.892" v="3" actId="962"/>
          <ac:spMkLst>
            <pc:docMk/>
            <pc:sldMk cId="0" sldId="256"/>
            <ac:spMk id="7" creationId="{00000000-0000-0000-0000-000000000000}"/>
          </ac:spMkLst>
        </pc:spChg>
        <pc:spChg chg="mod">
          <ac:chgData name="Owen, Heather" userId="78be9db1-6850-40ec-92e2-64dbcfce15ac" providerId="ADAL" clId="{E402F58D-03E4-4C32-A1F7-06ADAA9EA501}" dt="2024-06-13T12:47:45.081" v="4" actId="962"/>
          <ac:spMkLst>
            <pc:docMk/>
            <pc:sldMk cId="0" sldId="256"/>
            <ac:spMk id="8" creationId="{00000000-0000-0000-0000-000000000000}"/>
          </ac:spMkLst>
        </pc:spChg>
        <pc:spChg chg="mod">
          <ac:chgData name="Owen, Heather" userId="78be9db1-6850-40ec-92e2-64dbcfce15ac" providerId="ADAL" clId="{E402F58D-03E4-4C32-A1F7-06ADAA9EA501}" dt="2024-06-13T12:47:47.205" v="5" actId="962"/>
          <ac:spMkLst>
            <pc:docMk/>
            <pc:sldMk cId="0" sldId="256"/>
            <ac:spMk id="9" creationId="{00000000-0000-0000-0000-000000000000}"/>
          </ac:spMkLst>
        </pc:spChg>
        <pc:spChg chg="mod">
          <ac:chgData name="Owen, Heather" userId="78be9db1-6850-40ec-92e2-64dbcfce15ac" providerId="ADAL" clId="{E402F58D-03E4-4C32-A1F7-06ADAA9EA501}" dt="2024-06-13T12:47:49.455" v="6" actId="962"/>
          <ac:spMkLst>
            <pc:docMk/>
            <pc:sldMk cId="0" sldId="256"/>
            <ac:spMk id="10" creationId="{00000000-0000-0000-0000-000000000000}"/>
          </ac:spMkLst>
        </pc:spChg>
        <pc:spChg chg="mod">
          <ac:chgData name="Owen, Heather" userId="78be9db1-6850-40ec-92e2-64dbcfce15ac" providerId="ADAL" clId="{E402F58D-03E4-4C32-A1F7-06ADAA9EA501}" dt="2024-06-13T12:47:51.819" v="7" actId="962"/>
          <ac:spMkLst>
            <pc:docMk/>
            <pc:sldMk cId="0" sldId="256"/>
            <ac:spMk id="11" creationId="{00000000-0000-0000-0000-000000000000}"/>
          </ac:spMkLst>
        </pc:spChg>
      </pc:sldChg>
      <pc:sldChg chg="modSp mod">
        <pc:chgData name="Owen, Heather" userId="78be9db1-6850-40ec-92e2-64dbcfce15ac" providerId="ADAL" clId="{E402F58D-03E4-4C32-A1F7-06ADAA9EA501}" dt="2024-06-13T12:59:39.856" v="1492" actId="33553"/>
        <pc:sldMkLst>
          <pc:docMk/>
          <pc:sldMk cId="0" sldId="257"/>
        </pc:sldMkLst>
        <pc:spChg chg="mod">
          <ac:chgData name="Owen, Heather" userId="78be9db1-6850-40ec-92e2-64dbcfce15ac" providerId="ADAL" clId="{E402F58D-03E4-4C32-A1F7-06ADAA9EA501}" dt="2024-06-13T12:47:54.341" v="8" actId="962"/>
          <ac:spMkLst>
            <pc:docMk/>
            <pc:sldMk cId="0" sldId="257"/>
            <ac:spMk id="2" creationId="{00000000-0000-0000-0000-000000000000}"/>
          </ac:spMkLst>
        </pc:spChg>
        <pc:spChg chg="mod">
          <ac:chgData name="Owen, Heather" userId="78be9db1-6850-40ec-92e2-64dbcfce15ac" providerId="ADAL" clId="{E402F58D-03E4-4C32-A1F7-06ADAA9EA501}" dt="2024-06-13T12:47:56.332" v="9" actId="962"/>
          <ac:spMkLst>
            <pc:docMk/>
            <pc:sldMk cId="0" sldId="257"/>
            <ac:spMk id="3" creationId="{00000000-0000-0000-0000-000000000000}"/>
          </ac:spMkLst>
        </pc:spChg>
        <pc:spChg chg="mod">
          <ac:chgData name="Owen, Heather" userId="78be9db1-6850-40ec-92e2-64dbcfce15ac" providerId="ADAL" clId="{E402F58D-03E4-4C32-A1F7-06ADAA9EA501}" dt="2024-06-13T12:47:58.569" v="10" actId="962"/>
          <ac:spMkLst>
            <pc:docMk/>
            <pc:sldMk cId="0" sldId="257"/>
            <ac:spMk id="4" creationId="{00000000-0000-0000-0000-000000000000}"/>
          </ac:spMkLst>
        </pc:spChg>
        <pc:spChg chg="mod">
          <ac:chgData name="Owen, Heather" userId="78be9db1-6850-40ec-92e2-64dbcfce15ac" providerId="ADAL" clId="{E402F58D-03E4-4C32-A1F7-06ADAA9EA501}" dt="2024-06-13T12:48:14.942" v="14" actId="962"/>
          <ac:spMkLst>
            <pc:docMk/>
            <pc:sldMk cId="0" sldId="257"/>
            <ac:spMk id="14" creationId="{00000000-0000-0000-0000-000000000000}"/>
          </ac:spMkLst>
        </pc:spChg>
        <pc:spChg chg="mod">
          <ac:chgData name="Owen, Heather" userId="78be9db1-6850-40ec-92e2-64dbcfce15ac" providerId="ADAL" clId="{E402F58D-03E4-4C32-A1F7-06ADAA9EA501}" dt="2024-06-13T12:59:39.856" v="1492" actId="33553"/>
          <ac:spMkLst>
            <pc:docMk/>
            <pc:sldMk cId="0" sldId="257"/>
            <ac:spMk id="15" creationId="{00000000-0000-0000-0000-000000000000}"/>
          </ac:spMkLst>
        </pc:spChg>
        <pc:spChg chg="mod">
          <ac:chgData name="Owen, Heather" userId="78be9db1-6850-40ec-92e2-64dbcfce15ac" providerId="ADAL" clId="{E402F58D-03E4-4C32-A1F7-06ADAA9EA501}" dt="2024-06-13T12:48:21.209" v="15" actId="962"/>
          <ac:spMkLst>
            <pc:docMk/>
            <pc:sldMk cId="0" sldId="257"/>
            <ac:spMk id="19" creationId="{00000000-0000-0000-0000-000000000000}"/>
          </ac:spMkLst>
        </pc:spChg>
        <pc:grpChg chg="mod">
          <ac:chgData name="Owen, Heather" userId="78be9db1-6850-40ec-92e2-64dbcfce15ac" providerId="ADAL" clId="{E402F58D-03E4-4C32-A1F7-06ADAA9EA501}" dt="2024-06-13T12:48:01.619" v="11" actId="962"/>
          <ac:grpSpMkLst>
            <pc:docMk/>
            <pc:sldMk cId="0" sldId="257"/>
            <ac:grpSpMk id="5" creationId="{00000000-0000-0000-0000-000000000000}"/>
          </ac:grpSpMkLst>
        </pc:grpChg>
        <pc:grpChg chg="mod">
          <ac:chgData name="Owen, Heather" userId="78be9db1-6850-40ec-92e2-64dbcfce15ac" providerId="ADAL" clId="{E402F58D-03E4-4C32-A1F7-06ADAA9EA501}" dt="2024-06-13T12:48:03.761" v="12" actId="962"/>
          <ac:grpSpMkLst>
            <pc:docMk/>
            <pc:sldMk cId="0" sldId="257"/>
            <ac:grpSpMk id="8" creationId="{00000000-0000-0000-0000-000000000000}"/>
          </ac:grpSpMkLst>
        </pc:grpChg>
        <pc:grpChg chg="mod">
          <ac:chgData name="Owen, Heather" userId="78be9db1-6850-40ec-92e2-64dbcfce15ac" providerId="ADAL" clId="{E402F58D-03E4-4C32-A1F7-06ADAA9EA501}" dt="2024-06-13T12:48:11.668" v="13" actId="962"/>
          <ac:grpSpMkLst>
            <pc:docMk/>
            <pc:sldMk cId="0" sldId="257"/>
            <ac:grpSpMk id="11" creationId="{00000000-0000-0000-0000-000000000000}"/>
          </ac:grpSpMkLst>
        </pc:grpChg>
      </pc:sldChg>
      <pc:sldChg chg="modSp del mod">
        <pc:chgData name="Owen, Heather" userId="78be9db1-6850-40ec-92e2-64dbcfce15ac" providerId="ADAL" clId="{E402F58D-03E4-4C32-A1F7-06ADAA9EA501}" dt="2024-06-13T15:20:14.957" v="2618" actId="47"/>
        <pc:sldMkLst>
          <pc:docMk/>
          <pc:sldMk cId="0" sldId="258"/>
        </pc:sldMkLst>
        <pc:spChg chg="mod">
          <ac:chgData name="Owen, Heather" userId="78be9db1-6850-40ec-92e2-64dbcfce15ac" providerId="ADAL" clId="{E402F58D-03E4-4C32-A1F7-06ADAA9EA501}" dt="2024-06-13T12:48:24.268" v="16" actId="962"/>
          <ac:spMkLst>
            <pc:docMk/>
            <pc:sldMk cId="0" sldId="258"/>
            <ac:spMk id="2" creationId="{00000000-0000-0000-0000-000000000000}"/>
          </ac:spMkLst>
        </pc:spChg>
        <pc:spChg chg="mod">
          <ac:chgData name="Owen, Heather" userId="78be9db1-6850-40ec-92e2-64dbcfce15ac" providerId="ADAL" clId="{E402F58D-03E4-4C32-A1F7-06ADAA9EA501}" dt="2024-06-13T12:48:33.973" v="17" actId="962"/>
          <ac:spMkLst>
            <pc:docMk/>
            <pc:sldMk cId="0" sldId="258"/>
            <ac:spMk id="3" creationId="{00000000-0000-0000-0000-000000000000}"/>
          </ac:spMkLst>
        </pc:spChg>
        <pc:spChg chg="mod">
          <ac:chgData name="Owen, Heather" userId="78be9db1-6850-40ec-92e2-64dbcfce15ac" providerId="ADAL" clId="{E402F58D-03E4-4C32-A1F7-06ADAA9EA501}" dt="2024-06-13T13:09:14.093" v="2162" actId="962"/>
          <ac:spMkLst>
            <pc:docMk/>
            <pc:sldMk cId="0" sldId="258"/>
            <ac:spMk id="4" creationId="{00000000-0000-0000-0000-000000000000}"/>
          </ac:spMkLst>
        </pc:spChg>
        <pc:spChg chg="mod">
          <ac:chgData name="Owen, Heather" userId="78be9db1-6850-40ec-92e2-64dbcfce15ac" providerId="ADAL" clId="{E402F58D-03E4-4C32-A1F7-06ADAA9EA501}" dt="2024-06-13T12:49:01.413" v="19" actId="962"/>
          <ac:spMkLst>
            <pc:docMk/>
            <pc:sldMk cId="0" sldId="258"/>
            <ac:spMk id="5" creationId="{00000000-0000-0000-0000-000000000000}"/>
          </ac:spMkLst>
        </pc:spChg>
        <pc:spChg chg="mod">
          <ac:chgData name="Owen, Heather" userId="78be9db1-6850-40ec-92e2-64dbcfce15ac" providerId="ADAL" clId="{E402F58D-03E4-4C32-A1F7-06ADAA9EA501}" dt="2024-06-13T15:10:45.914" v="2570"/>
          <ac:spMkLst>
            <pc:docMk/>
            <pc:sldMk cId="0" sldId="258"/>
            <ac:spMk id="6" creationId="{00000000-0000-0000-0000-000000000000}"/>
          </ac:spMkLst>
        </pc:spChg>
        <pc:spChg chg="mod">
          <ac:chgData name="Owen, Heather" userId="78be9db1-6850-40ec-92e2-64dbcfce15ac" providerId="ADAL" clId="{E402F58D-03E4-4C32-A1F7-06ADAA9EA501}" dt="2024-06-13T15:11:15.653" v="2571"/>
          <ac:spMkLst>
            <pc:docMk/>
            <pc:sldMk cId="0" sldId="258"/>
            <ac:spMk id="7" creationId="{00000000-0000-0000-0000-000000000000}"/>
          </ac:spMkLst>
        </pc:spChg>
        <pc:spChg chg="mod">
          <ac:chgData name="Owen, Heather" userId="78be9db1-6850-40ec-92e2-64dbcfce15ac" providerId="ADAL" clId="{E402F58D-03E4-4C32-A1F7-06ADAA9EA501}" dt="2024-06-13T12:59:43.121" v="1493" actId="33553"/>
          <ac:spMkLst>
            <pc:docMk/>
            <pc:sldMk cId="0" sldId="258"/>
            <ac:spMk id="8" creationId="{00000000-0000-0000-0000-000000000000}"/>
          </ac:spMkLst>
        </pc:spChg>
      </pc:sldChg>
      <pc:sldChg chg="modSp mod">
        <pc:chgData name="Owen, Heather" userId="78be9db1-6850-40ec-92e2-64dbcfce15ac" providerId="ADAL" clId="{E402F58D-03E4-4C32-A1F7-06ADAA9EA501}" dt="2024-06-13T15:11:35.408" v="2572" actId="1076"/>
        <pc:sldMkLst>
          <pc:docMk/>
          <pc:sldMk cId="0" sldId="259"/>
        </pc:sldMkLst>
        <pc:spChg chg="mod">
          <ac:chgData name="Owen, Heather" userId="78be9db1-6850-40ec-92e2-64dbcfce15ac" providerId="ADAL" clId="{E402F58D-03E4-4C32-A1F7-06ADAA9EA501}" dt="2024-06-13T12:49:09.893" v="22" actId="962"/>
          <ac:spMkLst>
            <pc:docMk/>
            <pc:sldMk cId="0" sldId="259"/>
            <ac:spMk id="2" creationId="{00000000-0000-0000-0000-000000000000}"/>
          </ac:spMkLst>
        </pc:spChg>
        <pc:spChg chg="mod">
          <ac:chgData name="Owen, Heather" userId="78be9db1-6850-40ec-92e2-64dbcfce15ac" providerId="ADAL" clId="{E402F58D-03E4-4C32-A1F7-06ADAA9EA501}" dt="2024-06-13T15:11:35.408" v="2572" actId="1076"/>
          <ac:spMkLst>
            <pc:docMk/>
            <pc:sldMk cId="0" sldId="259"/>
            <ac:spMk id="3" creationId="{00000000-0000-0000-0000-000000000000}"/>
          </ac:spMkLst>
        </pc:spChg>
        <pc:spChg chg="mod">
          <ac:chgData name="Owen, Heather" userId="78be9db1-6850-40ec-92e2-64dbcfce15ac" providerId="ADAL" clId="{E402F58D-03E4-4C32-A1F7-06ADAA9EA501}" dt="2024-06-13T12:49:56.902" v="303" actId="962"/>
          <ac:spMkLst>
            <pc:docMk/>
            <pc:sldMk cId="0" sldId="259"/>
            <ac:spMk id="4" creationId="{00000000-0000-0000-0000-000000000000}"/>
          </ac:spMkLst>
        </pc:spChg>
        <pc:spChg chg="mod">
          <ac:chgData name="Owen, Heather" userId="78be9db1-6850-40ec-92e2-64dbcfce15ac" providerId="ADAL" clId="{E402F58D-03E4-4C32-A1F7-06ADAA9EA501}" dt="2024-06-13T12:59:48.222" v="1494" actId="33553"/>
          <ac:spMkLst>
            <pc:docMk/>
            <pc:sldMk cId="0" sldId="259"/>
            <ac:spMk id="5" creationId="{00000000-0000-0000-0000-000000000000}"/>
          </ac:spMkLst>
        </pc:spChg>
        <pc:spChg chg="mod">
          <ac:chgData name="Owen, Heather" userId="78be9db1-6850-40ec-92e2-64dbcfce15ac" providerId="ADAL" clId="{E402F58D-03E4-4C32-A1F7-06ADAA9EA501}" dt="2024-06-13T12:49:59.403" v="304" actId="962"/>
          <ac:spMkLst>
            <pc:docMk/>
            <pc:sldMk cId="0" sldId="259"/>
            <ac:spMk id="6" creationId="{00000000-0000-0000-0000-000000000000}"/>
          </ac:spMkLst>
        </pc:spChg>
      </pc:sldChg>
      <pc:sldChg chg="modSp mod">
        <pc:chgData name="Owen, Heather" userId="78be9db1-6850-40ec-92e2-64dbcfce15ac" providerId="ADAL" clId="{E402F58D-03E4-4C32-A1F7-06ADAA9EA501}" dt="2024-06-13T15:21:22.763" v="2621" actId="1076"/>
        <pc:sldMkLst>
          <pc:docMk/>
          <pc:sldMk cId="0" sldId="260"/>
        </pc:sldMkLst>
        <pc:spChg chg="mod">
          <ac:chgData name="Owen, Heather" userId="78be9db1-6850-40ec-92e2-64dbcfce15ac" providerId="ADAL" clId="{E402F58D-03E4-4C32-A1F7-06ADAA9EA501}" dt="2024-06-13T12:50:02.082" v="305" actId="962"/>
          <ac:spMkLst>
            <pc:docMk/>
            <pc:sldMk cId="0" sldId="260"/>
            <ac:spMk id="2" creationId="{00000000-0000-0000-0000-000000000000}"/>
          </ac:spMkLst>
        </pc:spChg>
        <pc:spChg chg="mod">
          <ac:chgData name="Owen, Heather" userId="78be9db1-6850-40ec-92e2-64dbcfce15ac" providerId="ADAL" clId="{E402F58D-03E4-4C32-A1F7-06ADAA9EA501}" dt="2024-06-13T12:50:04.770" v="306" actId="962"/>
          <ac:spMkLst>
            <pc:docMk/>
            <pc:sldMk cId="0" sldId="260"/>
            <ac:spMk id="3" creationId="{00000000-0000-0000-0000-000000000000}"/>
          </ac:spMkLst>
        </pc:spChg>
        <pc:spChg chg="mod">
          <ac:chgData name="Owen, Heather" userId="78be9db1-6850-40ec-92e2-64dbcfce15ac" providerId="ADAL" clId="{E402F58D-03E4-4C32-A1F7-06ADAA9EA501}" dt="2024-06-13T15:21:22.763" v="2621" actId="1076"/>
          <ac:spMkLst>
            <pc:docMk/>
            <pc:sldMk cId="0" sldId="260"/>
            <ac:spMk id="4" creationId="{00000000-0000-0000-0000-000000000000}"/>
          </ac:spMkLst>
        </pc:spChg>
        <pc:spChg chg="mod">
          <ac:chgData name="Owen, Heather" userId="78be9db1-6850-40ec-92e2-64dbcfce15ac" providerId="ADAL" clId="{E402F58D-03E4-4C32-A1F7-06ADAA9EA501}" dt="2024-06-13T15:13:58.630" v="2594" actId="2711"/>
          <ac:spMkLst>
            <pc:docMk/>
            <pc:sldMk cId="0" sldId="260"/>
            <ac:spMk id="5" creationId="{00000000-0000-0000-0000-000000000000}"/>
          </ac:spMkLst>
        </pc:spChg>
        <pc:spChg chg="mod">
          <ac:chgData name="Owen, Heather" userId="78be9db1-6850-40ec-92e2-64dbcfce15ac" providerId="ADAL" clId="{E402F58D-03E4-4C32-A1F7-06ADAA9EA501}" dt="2024-06-13T12:50:06.716" v="307" actId="962"/>
          <ac:spMkLst>
            <pc:docMk/>
            <pc:sldMk cId="0" sldId="260"/>
            <ac:spMk id="6" creationId="{00000000-0000-0000-0000-000000000000}"/>
          </ac:spMkLst>
        </pc:spChg>
        <pc:spChg chg="mod">
          <ac:chgData name="Owen, Heather" userId="78be9db1-6850-40ec-92e2-64dbcfce15ac" providerId="ADAL" clId="{E402F58D-03E4-4C32-A1F7-06ADAA9EA501}" dt="2024-06-13T12:50:09.257" v="308" actId="962"/>
          <ac:spMkLst>
            <pc:docMk/>
            <pc:sldMk cId="0" sldId="260"/>
            <ac:spMk id="7" creationId="{00000000-0000-0000-0000-000000000000}"/>
          </ac:spMkLst>
        </pc:spChg>
        <pc:spChg chg="mod">
          <ac:chgData name="Owen, Heather" userId="78be9db1-6850-40ec-92e2-64dbcfce15ac" providerId="ADAL" clId="{E402F58D-03E4-4C32-A1F7-06ADAA9EA501}" dt="2024-06-13T15:13:47.084" v="2591" actId="1076"/>
          <ac:spMkLst>
            <pc:docMk/>
            <pc:sldMk cId="0" sldId="260"/>
            <ac:spMk id="8" creationId="{00000000-0000-0000-0000-000000000000}"/>
          </ac:spMkLst>
        </pc:spChg>
        <pc:spChg chg="mod">
          <ac:chgData name="Owen, Heather" userId="78be9db1-6850-40ec-92e2-64dbcfce15ac" providerId="ADAL" clId="{E402F58D-03E4-4C32-A1F7-06ADAA9EA501}" dt="2024-06-13T12:50:13.886" v="310" actId="962"/>
          <ac:spMkLst>
            <pc:docMk/>
            <pc:sldMk cId="0" sldId="260"/>
            <ac:spMk id="9" creationId="{00000000-0000-0000-0000-000000000000}"/>
          </ac:spMkLst>
        </pc:spChg>
        <pc:spChg chg="mod">
          <ac:chgData name="Owen, Heather" userId="78be9db1-6850-40ec-92e2-64dbcfce15ac" providerId="ADAL" clId="{E402F58D-03E4-4C32-A1F7-06ADAA9EA501}" dt="2024-06-13T15:14:04.166" v="2596" actId="1076"/>
          <ac:spMkLst>
            <pc:docMk/>
            <pc:sldMk cId="0" sldId="260"/>
            <ac:spMk id="18" creationId="{00000000-0000-0000-0000-000000000000}"/>
          </ac:spMkLst>
        </pc:spChg>
        <pc:spChg chg="mod">
          <ac:chgData name="Owen, Heather" userId="78be9db1-6850-40ec-92e2-64dbcfce15ac" providerId="ADAL" clId="{E402F58D-03E4-4C32-A1F7-06ADAA9EA501}" dt="2024-06-13T13:01:16.528" v="1514" actId="13244"/>
          <ac:spMkLst>
            <pc:docMk/>
            <pc:sldMk cId="0" sldId="260"/>
            <ac:spMk id="19" creationId="{00000000-0000-0000-0000-000000000000}"/>
          </ac:spMkLst>
        </pc:spChg>
        <pc:spChg chg="mod">
          <ac:chgData name="Owen, Heather" userId="78be9db1-6850-40ec-92e2-64dbcfce15ac" providerId="ADAL" clId="{E402F58D-03E4-4C32-A1F7-06ADAA9EA501}" dt="2024-06-13T15:13:58.630" v="2594" actId="2711"/>
          <ac:spMkLst>
            <pc:docMk/>
            <pc:sldMk cId="0" sldId="260"/>
            <ac:spMk id="20" creationId="{00000000-0000-0000-0000-000000000000}"/>
          </ac:spMkLst>
        </pc:spChg>
        <pc:spChg chg="mod">
          <ac:chgData name="Owen, Heather" userId="78be9db1-6850-40ec-92e2-64dbcfce15ac" providerId="ADAL" clId="{E402F58D-03E4-4C32-A1F7-06ADAA9EA501}" dt="2024-06-13T15:13:58.630" v="2594" actId="2711"/>
          <ac:spMkLst>
            <pc:docMk/>
            <pc:sldMk cId="0" sldId="260"/>
            <ac:spMk id="21" creationId="{00000000-0000-0000-0000-000000000000}"/>
          </ac:spMkLst>
        </pc:spChg>
        <pc:spChg chg="mod">
          <ac:chgData name="Owen, Heather" userId="78be9db1-6850-40ec-92e2-64dbcfce15ac" providerId="ADAL" clId="{E402F58D-03E4-4C32-A1F7-06ADAA9EA501}" dt="2024-06-13T15:13:58.630" v="2594" actId="2711"/>
          <ac:spMkLst>
            <pc:docMk/>
            <pc:sldMk cId="0" sldId="260"/>
            <ac:spMk id="22" creationId="{00000000-0000-0000-0000-000000000000}"/>
          </ac:spMkLst>
        </pc:spChg>
        <pc:spChg chg="mod">
          <ac:chgData name="Owen, Heather" userId="78be9db1-6850-40ec-92e2-64dbcfce15ac" providerId="ADAL" clId="{E402F58D-03E4-4C32-A1F7-06ADAA9EA501}" dt="2024-06-13T15:14:06.645" v="2597" actId="1076"/>
          <ac:spMkLst>
            <pc:docMk/>
            <pc:sldMk cId="0" sldId="260"/>
            <ac:spMk id="23" creationId="{00000000-0000-0000-0000-000000000000}"/>
          </ac:spMkLst>
        </pc:spChg>
        <pc:spChg chg="mod">
          <ac:chgData name="Owen, Heather" userId="78be9db1-6850-40ec-92e2-64dbcfce15ac" providerId="ADAL" clId="{E402F58D-03E4-4C32-A1F7-06ADAA9EA501}" dt="2024-06-13T12:50:34.014" v="317" actId="962"/>
          <ac:spMkLst>
            <pc:docMk/>
            <pc:sldMk cId="0" sldId="260"/>
            <ac:spMk id="24" creationId="{00000000-0000-0000-0000-000000000000}"/>
          </ac:spMkLst>
        </pc:spChg>
        <pc:spChg chg="mod">
          <ac:chgData name="Owen, Heather" userId="78be9db1-6850-40ec-92e2-64dbcfce15ac" providerId="ADAL" clId="{E402F58D-03E4-4C32-A1F7-06ADAA9EA501}" dt="2024-06-13T15:14:09.674" v="2598" actId="1076"/>
          <ac:spMkLst>
            <pc:docMk/>
            <pc:sldMk cId="0" sldId="260"/>
            <ac:spMk id="25" creationId="{00000000-0000-0000-0000-000000000000}"/>
          </ac:spMkLst>
        </pc:spChg>
        <pc:grpChg chg="mod">
          <ac:chgData name="Owen, Heather" userId="78be9db1-6850-40ec-92e2-64dbcfce15ac" providerId="ADAL" clId="{E402F58D-03E4-4C32-A1F7-06ADAA9EA501}" dt="2024-06-13T12:50:16.565" v="311" actId="962"/>
          <ac:grpSpMkLst>
            <pc:docMk/>
            <pc:sldMk cId="0" sldId="260"/>
            <ac:grpSpMk id="10" creationId="{00000000-0000-0000-0000-000000000000}"/>
          </ac:grpSpMkLst>
        </pc:grpChg>
        <pc:grpChg chg="mod">
          <ac:chgData name="Owen, Heather" userId="78be9db1-6850-40ec-92e2-64dbcfce15ac" providerId="ADAL" clId="{E402F58D-03E4-4C32-A1F7-06ADAA9EA501}" dt="2024-06-13T12:50:18.802" v="312" actId="962"/>
          <ac:grpSpMkLst>
            <pc:docMk/>
            <pc:sldMk cId="0" sldId="260"/>
            <ac:grpSpMk id="12" creationId="{00000000-0000-0000-0000-000000000000}"/>
          </ac:grpSpMkLst>
        </pc:grpChg>
        <pc:grpChg chg="mod">
          <ac:chgData name="Owen, Heather" userId="78be9db1-6850-40ec-92e2-64dbcfce15ac" providerId="ADAL" clId="{E402F58D-03E4-4C32-A1F7-06ADAA9EA501}" dt="2024-06-13T12:50:21.478" v="313" actId="962"/>
          <ac:grpSpMkLst>
            <pc:docMk/>
            <pc:sldMk cId="0" sldId="260"/>
            <ac:grpSpMk id="14" creationId="{00000000-0000-0000-0000-000000000000}"/>
          </ac:grpSpMkLst>
        </pc:grpChg>
        <pc:grpChg chg="mod">
          <ac:chgData name="Owen, Heather" userId="78be9db1-6850-40ec-92e2-64dbcfce15ac" providerId="ADAL" clId="{E402F58D-03E4-4C32-A1F7-06ADAA9EA501}" dt="2024-06-13T12:50:24.460" v="314" actId="962"/>
          <ac:grpSpMkLst>
            <pc:docMk/>
            <pc:sldMk cId="0" sldId="260"/>
            <ac:grpSpMk id="16" creationId="{00000000-0000-0000-0000-000000000000}"/>
          </ac:grpSpMkLst>
        </pc:grpChg>
      </pc:sldChg>
      <pc:sldChg chg="modSp mod">
        <pc:chgData name="Owen, Heather" userId="78be9db1-6850-40ec-92e2-64dbcfce15ac" providerId="ADAL" clId="{E402F58D-03E4-4C32-A1F7-06ADAA9EA501}" dt="2024-06-13T15:13:27.049" v="2588" actId="2711"/>
        <pc:sldMkLst>
          <pc:docMk/>
          <pc:sldMk cId="0" sldId="261"/>
        </pc:sldMkLst>
        <pc:spChg chg="mod">
          <ac:chgData name="Owen, Heather" userId="78be9db1-6850-40ec-92e2-64dbcfce15ac" providerId="ADAL" clId="{E402F58D-03E4-4C32-A1F7-06ADAA9EA501}" dt="2024-06-13T12:50:39.110" v="319" actId="962"/>
          <ac:spMkLst>
            <pc:docMk/>
            <pc:sldMk cId="0" sldId="261"/>
            <ac:spMk id="2" creationId="{00000000-0000-0000-0000-000000000000}"/>
          </ac:spMkLst>
        </pc:spChg>
        <pc:spChg chg="mod">
          <ac:chgData name="Owen, Heather" userId="78be9db1-6850-40ec-92e2-64dbcfce15ac" providerId="ADAL" clId="{E402F58D-03E4-4C32-A1F7-06ADAA9EA501}" dt="2024-06-13T12:50:50.233" v="320" actId="962"/>
          <ac:spMkLst>
            <pc:docMk/>
            <pc:sldMk cId="0" sldId="261"/>
            <ac:spMk id="3" creationId="{00000000-0000-0000-0000-000000000000}"/>
          </ac:spMkLst>
        </pc:spChg>
        <pc:spChg chg="mod">
          <ac:chgData name="Owen, Heather" userId="78be9db1-6850-40ec-92e2-64dbcfce15ac" providerId="ADAL" clId="{E402F58D-03E4-4C32-A1F7-06ADAA9EA501}" dt="2024-06-13T12:50:53.048" v="321" actId="962"/>
          <ac:spMkLst>
            <pc:docMk/>
            <pc:sldMk cId="0" sldId="261"/>
            <ac:spMk id="4" creationId="{00000000-0000-0000-0000-000000000000}"/>
          </ac:spMkLst>
        </pc:spChg>
        <pc:spChg chg="mod">
          <ac:chgData name="Owen, Heather" userId="78be9db1-6850-40ec-92e2-64dbcfce15ac" providerId="ADAL" clId="{E402F58D-03E4-4C32-A1F7-06ADAA9EA501}" dt="2024-06-13T12:50:55.032" v="322" actId="962"/>
          <ac:spMkLst>
            <pc:docMk/>
            <pc:sldMk cId="0" sldId="261"/>
            <ac:spMk id="5" creationId="{00000000-0000-0000-0000-000000000000}"/>
          </ac:spMkLst>
        </pc:spChg>
        <pc:spChg chg="mod">
          <ac:chgData name="Owen, Heather" userId="78be9db1-6850-40ec-92e2-64dbcfce15ac" providerId="ADAL" clId="{E402F58D-03E4-4C32-A1F7-06ADAA9EA501}" dt="2024-06-13T12:50:57.980" v="323" actId="962"/>
          <ac:spMkLst>
            <pc:docMk/>
            <pc:sldMk cId="0" sldId="261"/>
            <ac:spMk id="6" creationId="{00000000-0000-0000-0000-000000000000}"/>
          </ac:spMkLst>
        </pc:spChg>
        <pc:spChg chg="mod">
          <ac:chgData name="Owen, Heather" userId="78be9db1-6850-40ec-92e2-64dbcfce15ac" providerId="ADAL" clId="{E402F58D-03E4-4C32-A1F7-06ADAA9EA501}" dt="2024-06-13T12:51:05.445" v="324" actId="962"/>
          <ac:spMkLst>
            <pc:docMk/>
            <pc:sldMk cId="0" sldId="261"/>
            <ac:spMk id="7" creationId="{00000000-0000-0000-0000-000000000000}"/>
          </ac:spMkLst>
        </pc:spChg>
        <pc:spChg chg="mod">
          <ac:chgData name="Owen, Heather" userId="78be9db1-6850-40ec-92e2-64dbcfce15ac" providerId="ADAL" clId="{E402F58D-03E4-4C32-A1F7-06ADAA9EA501}" dt="2024-06-13T12:51:12.828" v="325" actId="962"/>
          <ac:spMkLst>
            <pc:docMk/>
            <pc:sldMk cId="0" sldId="261"/>
            <ac:spMk id="8" creationId="{00000000-0000-0000-0000-000000000000}"/>
          </ac:spMkLst>
        </pc:spChg>
        <pc:spChg chg="mod">
          <ac:chgData name="Owen, Heather" userId="78be9db1-6850-40ec-92e2-64dbcfce15ac" providerId="ADAL" clId="{E402F58D-03E4-4C32-A1F7-06ADAA9EA501}" dt="2024-06-13T12:59:59.015" v="1496" actId="33553"/>
          <ac:spMkLst>
            <pc:docMk/>
            <pc:sldMk cId="0" sldId="261"/>
            <ac:spMk id="9" creationId="{00000000-0000-0000-0000-000000000000}"/>
          </ac:spMkLst>
        </pc:spChg>
        <pc:spChg chg="mod">
          <ac:chgData name="Owen, Heather" userId="78be9db1-6850-40ec-92e2-64dbcfce15ac" providerId="ADAL" clId="{E402F58D-03E4-4C32-A1F7-06ADAA9EA501}" dt="2024-06-13T15:13:27.049" v="2588" actId="2711"/>
          <ac:spMkLst>
            <pc:docMk/>
            <pc:sldMk cId="0" sldId="261"/>
            <ac:spMk id="10" creationId="{00000000-0000-0000-0000-000000000000}"/>
          </ac:spMkLst>
        </pc:spChg>
        <pc:spChg chg="mod">
          <ac:chgData name="Owen, Heather" userId="78be9db1-6850-40ec-92e2-64dbcfce15ac" providerId="ADAL" clId="{E402F58D-03E4-4C32-A1F7-06ADAA9EA501}" dt="2024-06-13T15:13:27.049" v="2588" actId="2711"/>
          <ac:spMkLst>
            <pc:docMk/>
            <pc:sldMk cId="0" sldId="261"/>
            <ac:spMk id="11" creationId="{00000000-0000-0000-0000-000000000000}"/>
          </ac:spMkLst>
        </pc:spChg>
        <pc:spChg chg="mod">
          <ac:chgData name="Owen, Heather" userId="78be9db1-6850-40ec-92e2-64dbcfce15ac" providerId="ADAL" clId="{E402F58D-03E4-4C32-A1F7-06ADAA9EA501}" dt="2024-06-13T15:13:27.049" v="2588" actId="2711"/>
          <ac:spMkLst>
            <pc:docMk/>
            <pc:sldMk cId="0" sldId="261"/>
            <ac:spMk id="12" creationId="{00000000-0000-0000-0000-000000000000}"/>
          </ac:spMkLst>
        </pc:spChg>
        <pc:spChg chg="mod">
          <ac:chgData name="Owen, Heather" userId="78be9db1-6850-40ec-92e2-64dbcfce15ac" providerId="ADAL" clId="{E402F58D-03E4-4C32-A1F7-06ADAA9EA501}" dt="2024-06-13T15:13:27.049" v="2588" actId="2711"/>
          <ac:spMkLst>
            <pc:docMk/>
            <pc:sldMk cId="0" sldId="261"/>
            <ac:spMk id="13" creationId="{00000000-0000-0000-0000-000000000000}"/>
          </ac:spMkLst>
        </pc:spChg>
        <pc:spChg chg="mod">
          <ac:chgData name="Owen, Heather" userId="78be9db1-6850-40ec-92e2-64dbcfce15ac" providerId="ADAL" clId="{E402F58D-03E4-4C32-A1F7-06ADAA9EA501}" dt="2024-06-13T12:51:17.159" v="326" actId="962"/>
          <ac:spMkLst>
            <pc:docMk/>
            <pc:sldMk cId="0" sldId="261"/>
            <ac:spMk id="14" creationId="{00000000-0000-0000-0000-000000000000}"/>
          </ac:spMkLst>
        </pc:spChg>
      </pc:sldChg>
      <pc:sldChg chg="modSp mod">
        <pc:chgData name="Owen, Heather" userId="78be9db1-6850-40ec-92e2-64dbcfce15ac" providerId="ADAL" clId="{E402F58D-03E4-4C32-A1F7-06ADAA9EA501}" dt="2024-06-13T15:13:07.021" v="2587" actId="2711"/>
        <pc:sldMkLst>
          <pc:docMk/>
          <pc:sldMk cId="0" sldId="262"/>
        </pc:sldMkLst>
        <pc:spChg chg="mod">
          <ac:chgData name="Owen, Heather" userId="78be9db1-6850-40ec-92e2-64dbcfce15ac" providerId="ADAL" clId="{E402F58D-03E4-4C32-A1F7-06ADAA9EA501}" dt="2024-06-13T12:51:22.642" v="327" actId="962"/>
          <ac:spMkLst>
            <pc:docMk/>
            <pc:sldMk cId="0" sldId="262"/>
            <ac:spMk id="2" creationId="{00000000-0000-0000-0000-000000000000}"/>
          </ac:spMkLst>
        </pc:spChg>
        <pc:spChg chg="mod">
          <ac:chgData name="Owen, Heather" userId="78be9db1-6850-40ec-92e2-64dbcfce15ac" providerId="ADAL" clId="{E402F58D-03E4-4C32-A1F7-06ADAA9EA501}" dt="2024-06-13T12:51:29.174" v="328" actId="962"/>
          <ac:spMkLst>
            <pc:docMk/>
            <pc:sldMk cId="0" sldId="262"/>
            <ac:spMk id="3" creationId="{00000000-0000-0000-0000-000000000000}"/>
          </ac:spMkLst>
        </pc:spChg>
        <pc:spChg chg="mod">
          <ac:chgData name="Owen, Heather" userId="78be9db1-6850-40ec-92e2-64dbcfce15ac" providerId="ADAL" clId="{E402F58D-03E4-4C32-A1F7-06ADAA9EA501}" dt="2024-06-13T12:51:31.297" v="329" actId="962"/>
          <ac:spMkLst>
            <pc:docMk/>
            <pc:sldMk cId="0" sldId="262"/>
            <ac:spMk id="4" creationId="{00000000-0000-0000-0000-000000000000}"/>
          </ac:spMkLst>
        </pc:spChg>
        <pc:spChg chg="mod">
          <ac:chgData name="Owen, Heather" userId="78be9db1-6850-40ec-92e2-64dbcfce15ac" providerId="ADAL" clId="{E402F58D-03E4-4C32-A1F7-06ADAA9EA501}" dt="2024-06-13T12:51:33.367" v="330" actId="962"/>
          <ac:spMkLst>
            <pc:docMk/>
            <pc:sldMk cId="0" sldId="262"/>
            <ac:spMk id="5" creationId="{00000000-0000-0000-0000-000000000000}"/>
          </ac:spMkLst>
        </pc:spChg>
        <pc:spChg chg="mod">
          <ac:chgData name="Owen, Heather" userId="78be9db1-6850-40ec-92e2-64dbcfce15ac" providerId="ADAL" clId="{E402F58D-03E4-4C32-A1F7-06ADAA9EA501}" dt="2024-06-13T12:51:37.127" v="331" actId="962"/>
          <ac:spMkLst>
            <pc:docMk/>
            <pc:sldMk cId="0" sldId="262"/>
            <ac:spMk id="6" creationId="{00000000-0000-0000-0000-000000000000}"/>
          </ac:spMkLst>
        </pc:spChg>
        <pc:spChg chg="mod">
          <ac:chgData name="Owen, Heather" userId="78be9db1-6850-40ec-92e2-64dbcfce15ac" providerId="ADAL" clId="{E402F58D-03E4-4C32-A1F7-06ADAA9EA501}" dt="2024-06-13T12:51:39.650" v="332" actId="962"/>
          <ac:spMkLst>
            <pc:docMk/>
            <pc:sldMk cId="0" sldId="262"/>
            <ac:spMk id="7" creationId="{00000000-0000-0000-0000-000000000000}"/>
          </ac:spMkLst>
        </pc:spChg>
        <pc:spChg chg="mod">
          <ac:chgData name="Owen, Heather" userId="78be9db1-6850-40ec-92e2-64dbcfce15ac" providerId="ADAL" clId="{E402F58D-03E4-4C32-A1F7-06ADAA9EA501}" dt="2024-06-13T12:51:42.673" v="333" actId="962"/>
          <ac:spMkLst>
            <pc:docMk/>
            <pc:sldMk cId="0" sldId="262"/>
            <ac:spMk id="8" creationId="{00000000-0000-0000-0000-000000000000}"/>
          </ac:spMkLst>
        </pc:spChg>
        <pc:spChg chg="mod">
          <ac:chgData name="Owen, Heather" userId="78be9db1-6850-40ec-92e2-64dbcfce15ac" providerId="ADAL" clId="{E402F58D-03E4-4C32-A1F7-06ADAA9EA501}" dt="2024-06-13T15:13:06.162" v="2585" actId="2711"/>
          <ac:spMkLst>
            <pc:docMk/>
            <pc:sldMk cId="0" sldId="262"/>
            <ac:spMk id="9" creationId="{00000000-0000-0000-0000-000000000000}"/>
          </ac:spMkLst>
        </pc:spChg>
        <pc:spChg chg="mod">
          <ac:chgData name="Owen, Heather" userId="78be9db1-6850-40ec-92e2-64dbcfce15ac" providerId="ADAL" clId="{E402F58D-03E4-4C32-A1F7-06ADAA9EA501}" dt="2024-06-13T13:01:44.294" v="1517" actId="13244"/>
          <ac:spMkLst>
            <pc:docMk/>
            <pc:sldMk cId="0" sldId="262"/>
            <ac:spMk id="10" creationId="{00000000-0000-0000-0000-000000000000}"/>
          </ac:spMkLst>
        </pc:spChg>
        <pc:spChg chg="mod">
          <ac:chgData name="Owen, Heather" userId="78be9db1-6850-40ec-92e2-64dbcfce15ac" providerId="ADAL" clId="{E402F58D-03E4-4C32-A1F7-06ADAA9EA501}" dt="2024-06-13T15:13:07.021" v="2587" actId="2711"/>
          <ac:spMkLst>
            <pc:docMk/>
            <pc:sldMk cId="0" sldId="262"/>
            <ac:spMk id="11" creationId="{00000000-0000-0000-0000-000000000000}"/>
          </ac:spMkLst>
        </pc:spChg>
        <pc:spChg chg="mod">
          <ac:chgData name="Owen, Heather" userId="78be9db1-6850-40ec-92e2-64dbcfce15ac" providerId="ADAL" clId="{E402F58D-03E4-4C32-A1F7-06ADAA9EA501}" dt="2024-06-13T15:13:06.578" v="2586" actId="2711"/>
          <ac:spMkLst>
            <pc:docMk/>
            <pc:sldMk cId="0" sldId="262"/>
            <ac:spMk id="12" creationId="{00000000-0000-0000-0000-000000000000}"/>
          </ac:spMkLst>
        </pc:spChg>
        <pc:spChg chg="mod">
          <ac:chgData name="Owen, Heather" userId="78be9db1-6850-40ec-92e2-64dbcfce15ac" providerId="ADAL" clId="{E402F58D-03E4-4C32-A1F7-06ADAA9EA501}" dt="2024-06-13T15:13:05.724" v="2584" actId="2711"/>
          <ac:spMkLst>
            <pc:docMk/>
            <pc:sldMk cId="0" sldId="262"/>
            <ac:spMk id="13" creationId="{00000000-0000-0000-0000-000000000000}"/>
          </ac:spMkLst>
        </pc:spChg>
        <pc:spChg chg="mod">
          <ac:chgData name="Owen, Heather" userId="78be9db1-6850-40ec-92e2-64dbcfce15ac" providerId="ADAL" clId="{E402F58D-03E4-4C32-A1F7-06ADAA9EA501}" dt="2024-06-13T15:13:05.171" v="2583" actId="2711"/>
          <ac:spMkLst>
            <pc:docMk/>
            <pc:sldMk cId="0" sldId="262"/>
            <ac:spMk id="14" creationId="{00000000-0000-0000-0000-000000000000}"/>
          </ac:spMkLst>
        </pc:spChg>
        <pc:spChg chg="mod">
          <ac:chgData name="Owen, Heather" userId="78be9db1-6850-40ec-92e2-64dbcfce15ac" providerId="ADAL" clId="{E402F58D-03E4-4C32-A1F7-06ADAA9EA501}" dt="2024-06-13T15:13:03.853" v="2582" actId="1076"/>
          <ac:spMkLst>
            <pc:docMk/>
            <pc:sldMk cId="0" sldId="262"/>
            <ac:spMk id="15" creationId="{00000000-0000-0000-0000-000000000000}"/>
          </ac:spMkLst>
        </pc:spChg>
      </pc:sldChg>
      <pc:sldChg chg="modSp mod">
        <pc:chgData name="Owen, Heather" userId="78be9db1-6850-40ec-92e2-64dbcfce15ac" providerId="ADAL" clId="{E402F58D-03E4-4C32-A1F7-06ADAA9EA501}" dt="2024-06-13T15:13:02.996" v="2581" actId="2711"/>
        <pc:sldMkLst>
          <pc:docMk/>
          <pc:sldMk cId="0" sldId="263"/>
        </pc:sldMkLst>
        <pc:spChg chg="mod">
          <ac:chgData name="Owen, Heather" userId="78be9db1-6850-40ec-92e2-64dbcfce15ac" providerId="ADAL" clId="{E402F58D-03E4-4C32-A1F7-06ADAA9EA501}" dt="2024-06-13T12:51:48.883" v="335" actId="962"/>
          <ac:spMkLst>
            <pc:docMk/>
            <pc:sldMk cId="0" sldId="263"/>
            <ac:spMk id="2" creationId="{00000000-0000-0000-0000-000000000000}"/>
          </ac:spMkLst>
        </pc:spChg>
        <pc:spChg chg="mod">
          <ac:chgData name="Owen, Heather" userId="78be9db1-6850-40ec-92e2-64dbcfce15ac" providerId="ADAL" clId="{E402F58D-03E4-4C32-A1F7-06ADAA9EA501}" dt="2024-06-13T13:00:04.486" v="1498" actId="33553"/>
          <ac:spMkLst>
            <pc:docMk/>
            <pc:sldMk cId="0" sldId="263"/>
            <ac:spMk id="3" creationId="{00000000-0000-0000-0000-000000000000}"/>
          </ac:spMkLst>
        </pc:spChg>
        <pc:spChg chg="mod">
          <ac:chgData name="Owen, Heather" userId="78be9db1-6850-40ec-92e2-64dbcfce15ac" providerId="ADAL" clId="{E402F58D-03E4-4C32-A1F7-06ADAA9EA501}" dt="2024-06-13T12:51:54.105" v="336" actId="962"/>
          <ac:spMkLst>
            <pc:docMk/>
            <pc:sldMk cId="0" sldId="263"/>
            <ac:spMk id="4" creationId="{00000000-0000-0000-0000-000000000000}"/>
          </ac:spMkLst>
        </pc:spChg>
        <pc:spChg chg="mod">
          <ac:chgData name="Owen, Heather" userId="78be9db1-6850-40ec-92e2-64dbcfce15ac" providerId="ADAL" clId="{E402F58D-03E4-4C32-A1F7-06ADAA9EA501}" dt="2024-06-13T12:51:58.751" v="337" actId="962"/>
          <ac:spMkLst>
            <pc:docMk/>
            <pc:sldMk cId="0" sldId="263"/>
            <ac:spMk id="5" creationId="{00000000-0000-0000-0000-000000000000}"/>
          </ac:spMkLst>
        </pc:spChg>
        <pc:spChg chg="mod">
          <ac:chgData name="Owen, Heather" userId="78be9db1-6850-40ec-92e2-64dbcfce15ac" providerId="ADAL" clId="{E402F58D-03E4-4C32-A1F7-06ADAA9EA501}" dt="2024-06-13T12:52:03.068" v="338" actId="962"/>
          <ac:spMkLst>
            <pc:docMk/>
            <pc:sldMk cId="0" sldId="263"/>
            <ac:spMk id="6" creationId="{00000000-0000-0000-0000-000000000000}"/>
          </ac:spMkLst>
        </pc:spChg>
        <pc:spChg chg="mod">
          <ac:chgData name="Owen, Heather" userId="78be9db1-6850-40ec-92e2-64dbcfce15ac" providerId="ADAL" clId="{E402F58D-03E4-4C32-A1F7-06ADAA9EA501}" dt="2024-06-13T12:52:05.719" v="339" actId="962"/>
          <ac:spMkLst>
            <pc:docMk/>
            <pc:sldMk cId="0" sldId="263"/>
            <ac:spMk id="7" creationId="{00000000-0000-0000-0000-000000000000}"/>
          </ac:spMkLst>
        </pc:spChg>
        <pc:spChg chg="mod">
          <ac:chgData name="Owen, Heather" userId="78be9db1-6850-40ec-92e2-64dbcfce15ac" providerId="ADAL" clId="{E402F58D-03E4-4C32-A1F7-06ADAA9EA501}" dt="2024-06-13T12:52:07.747" v="340" actId="962"/>
          <ac:spMkLst>
            <pc:docMk/>
            <pc:sldMk cId="0" sldId="263"/>
            <ac:spMk id="8" creationId="{00000000-0000-0000-0000-000000000000}"/>
          </ac:spMkLst>
        </pc:spChg>
        <pc:spChg chg="mod">
          <ac:chgData name="Owen, Heather" userId="78be9db1-6850-40ec-92e2-64dbcfce15ac" providerId="ADAL" clId="{E402F58D-03E4-4C32-A1F7-06ADAA9EA501}" dt="2024-06-13T12:52:12.176" v="341" actId="962"/>
          <ac:spMkLst>
            <pc:docMk/>
            <pc:sldMk cId="0" sldId="263"/>
            <ac:spMk id="9" creationId="{00000000-0000-0000-0000-000000000000}"/>
          </ac:spMkLst>
        </pc:spChg>
        <pc:spChg chg="mod">
          <ac:chgData name="Owen, Heather" userId="78be9db1-6850-40ec-92e2-64dbcfce15ac" providerId="ADAL" clId="{E402F58D-03E4-4C32-A1F7-06ADAA9EA501}" dt="2024-06-13T12:52:14.786" v="342" actId="962"/>
          <ac:spMkLst>
            <pc:docMk/>
            <pc:sldMk cId="0" sldId="263"/>
            <ac:spMk id="10" creationId="{00000000-0000-0000-0000-000000000000}"/>
          </ac:spMkLst>
        </pc:spChg>
        <pc:spChg chg="mod">
          <ac:chgData name="Owen, Heather" userId="78be9db1-6850-40ec-92e2-64dbcfce15ac" providerId="ADAL" clId="{E402F58D-03E4-4C32-A1F7-06ADAA9EA501}" dt="2024-06-13T12:52:17.462" v="343" actId="962"/>
          <ac:spMkLst>
            <pc:docMk/>
            <pc:sldMk cId="0" sldId="263"/>
            <ac:spMk id="11" creationId="{00000000-0000-0000-0000-000000000000}"/>
          </ac:spMkLst>
        </pc:spChg>
        <pc:spChg chg="mod">
          <ac:chgData name="Owen, Heather" userId="78be9db1-6850-40ec-92e2-64dbcfce15ac" providerId="ADAL" clId="{E402F58D-03E4-4C32-A1F7-06ADAA9EA501}" dt="2024-06-13T15:13:02.996" v="2581" actId="2711"/>
          <ac:spMkLst>
            <pc:docMk/>
            <pc:sldMk cId="0" sldId="263"/>
            <ac:spMk id="12" creationId="{00000000-0000-0000-0000-000000000000}"/>
          </ac:spMkLst>
        </pc:spChg>
        <pc:spChg chg="mod">
          <ac:chgData name="Owen, Heather" userId="78be9db1-6850-40ec-92e2-64dbcfce15ac" providerId="ADAL" clId="{E402F58D-03E4-4C32-A1F7-06ADAA9EA501}" dt="2024-06-13T15:13:02.996" v="2581" actId="2711"/>
          <ac:spMkLst>
            <pc:docMk/>
            <pc:sldMk cId="0" sldId="263"/>
            <ac:spMk id="13" creationId="{00000000-0000-0000-0000-000000000000}"/>
          </ac:spMkLst>
        </pc:spChg>
        <pc:spChg chg="mod">
          <ac:chgData name="Owen, Heather" userId="78be9db1-6850-40ec-92e2-64dbcfce15ac" providerId="ADAL" clId="{E402F58D-03E4-4C32-A1F7-06ADAA9EA501}" dt="2024-06-13T15:13:02.996" v="2581" actId="2711"/>
          <ac:spMkLst>
            <pc:docMk/>
            <pc:sldMk cId="0" sldId="263"/>
            <ac:spMk id="14" creationId="{00000000-0000-0000-0000-000000000000}"/>
          </ac:spMkLst>
        </pc:spChg>
        <pc:spChg chg="mod">
          <ac:chgData name="Owen, Heather" userId="78be9db1-6850-40ec-92e2-64dbcfce15ac" providerId="ADAL" clId="{E402F58D-03E4-4C32-A1F7-06ADAA9EA501}" dt="2024-06-13T15:13:02.996" v="2581" actId="2711"/>
          <ac:spMkLst>
            <pc:docMk/>
            <pc:sldMk cId="0" sldId="263"/>
            <ac:spMk id="15" creationId="{00000000-0000-0000-0000-000000000000}"/>
          </ac:spMkLst>
        </pc:spChg>
        <pc:spChg chg="mod">
          <ac:chgData name="Owen, Heather" userId="78be9db1-6850-40ec-92e2-64dbcfce15ac" providerId="ADAL" clId="{E402F58D-03E4-4C32-A1F7-06ADAA9EA501}" dt="2024-06-13T15:13:02.996" v="2581" actId="2711"/>
          <ac:spMkLst>
            <pc:docMk/>
            <pc:sldMk cId="0" sldId="263"/>
            <ac:spMk id="16" creationId="{00000000-0000-0000-0000-000000000000}"/>
          </ac:spMkLst>
        </pc:spChg>
      </pc:sldChg>
      <pc:sldChg chg="modSp mod">
        <pc:chgData name="Owen, Heather" userId="78be9db1-6850-40ec-92e2-64dbcfce15ac" providerId="ADAL" clId="{E402F58D-03E4-4C32-A1F7-06ADAA9EA501}" dt="2024-06-13T15:22:09.195" v="2622" actId="1076"/>
        <pc:sldMkLst>
          <pc:docMk/>
          <pc:sldMk cId="0" sldId="264"/>
        </pc:sldMkLst>
        <pc:spChg chg="mod">
          <ac:chgData name="Owen, Heather" userId="78be9db1-6850-40ec-92e2-64dbcfce15ac" providerId="ADAL" clId="{E402F58D-03E4-4C32-A1F7-06ADAA9EA501}" dt="2024-06-13T15:22:09.195" v="2622" actId="1076"/>
          <ac:spMkLst>
            <pc:docMk/>
            <pc:sldMk cId="0" sldId="264"/>
            <ac:spMk id="2" creationId="{00000000-0000-0000-0000-000000000000}"/>
          </ac:spMkLst>
        </pc:spChg>
        <pc:spChg chg="mod">
          <ac:chgData name="Owen, Heather" userId="78be9db1-6850-40ec-92e2-64dbcfce15ac" providerId="ADAL" clId="{E402F58D-03E4-4C32-A1F7-06ADAA9EA501}" dt="2024-06-13T12:52:19.760" v="344" actId="962"/>
          <ac:spMkLst>
            <pc:docMk/>
            <pc:sldMk cId="0" sldId="264"/>
            <ac:spMk id="3" creationId="{00000000-0000-0000-0000-000000000000}"/>
          </ac:spMkLst>
        </pc:spChg>
        <pc:spChg chg="mod">
          <ac:chgData name="Owen, Heather" userId="78be9db1-6850-40ec-92e2-64dbcfce15ac" providerId="ADAL" clId="{E402F58D-03E4-4C32-A1F7-06ADAA9EA501}" dt="2024-06-13T12:52:22.493" v="345" actId="962"/>
          <ac:spMkLst>
            <pc:docMk/>
            <pc:sldMk cId="0" sldId="264"/>
            <ac:spMk id="4" creationId="{00000000-0000-0000-0000-000000000000}"/>
          </ac:spMkLst>
        </pc:spChg>
        <pc:spChg chg="mod">
          <ac:chgData name="Owen, Heather" userId="78be9db1-6850-40ec-92e2-64dbcfce15ac" providerId="ADAL" clId="{E402F58D-03E4-4C32-A1F7-06ADAA9EA501}" dt="2024-06-13T13:02:30.385" v="1522" actId="13244"/>
          <ac:spMkLst>
            <pc:docMk/>
            <pc:sldMk cId="0" sldId="264"/>
            <ac:spMk id="5" creationId="{00000000-0000-0000-0000-000000000000}"/>
          </ac:spMkLst>
        </pc:spChg>
        <pc:spChg chg="mod">
          <ac:chgData name="Owen, Heather" userId="78be9db1-6850-40ec-92e2-64dbcfce15ac" providerId="ADAL" clId="{E402F58D-03E4-4C32-A1F7-06ADAA9EA501}" dt="2024-06-13T13:02:24.058" v="1521" actId="13244"/>
          <ac:spMkLst>
            <pc:docMk/>
            <pc:sldMk cId="0" sldId="264"/>
            <ac:spMk id="6" creationId="{00000000-0000-0000-0000-000000000000}"/>
          </ac:spMkLst>
        </pc:spChg>
      </pc:sldChg>
      <pc:sldChg chg="modSp mod">
        <pc:chgData name="Owen, Heather" userId="78be9db1-6850-40ec-92e2-64dbcfce15ac" providerId="ADAL" clId="{E402F58D-03E4-4C32-A1F7-06ADAA9EA501}" dt="2024-06-13T13:03:10.424" v="1528" actId="13244"/>
        <pc:sldMkLst>
          <pc:docMk/>
          <pc:sldMk cId="0" sldId="265"/>
        </pc:sldMkLst>
        <pc:spChg chg="mod">
          <ac:chgData name="Owen, Heather" userId="78be9db1-6850-40ec-92e2-64dbcfce15ac" providerId="ADAL" clId="{E402F58D-03E4-4C32-A1F7-06ADAA9EA501}" dt="2024-06-13T13:02:52.379" v="1526" actId="13244"/>
          <ac:spMkLst>
            <pc:docMk/>
            <pc:sldMk cId="0" sldId="265"/>
            <ac:spMk id="3" creationId="{00000000-0000-0000-0000-000000000000}"/>
          </ac:spMkLst>
        </pc:spChg>
        <pc:spChg chg="mod">
          <ac:chgData name="Owen, Heather" userId="78be9db1-6850-40ec-92e2-64dbcfce15ac" providerId="ADAL" clId="{E402F58D-03E4-4C32-A1F7-06ADAA9EA501}" dt="2024-06-13T12:52:46.087" v="367" actId="962"/>
          <ac:spMkLst>
            <pc:docMk/>
            <pc:sldMk cId="0" sldId="265"/>
            <ac:spMk id="4" creationId="{00000000-0000-0000-0000-000000000000}"/>
          </ac:spMkLst>
        </pc:spChg>
        <pc:spChg chg="mod">
          <ac:chgData name="Owen, Heather" userId="78be9db1-6850-40ec-92e2-64dbcfce15ac" providerId="ADAL" clId="{E402F58D-03E4-4C32-A1F7-06ADAA9EA501}" dt="2024-06-13T12:52:58.567" v="421" actId="962"/>
          <ac:spMkLst>
            <pc:docMk/>
            <pc:sldMk cId="0" sldId="265"/>
            <ac:spMk id="5" creationId="{00000000-0000-0000-0000-000000000000}"/>
          </ac:spMkLst>
        </pc:spChg>
        <pc:spChg chg="mod">
          <ac:chgData name="Owen, Heather" userId="78be9db1-6850-40ec-92e2-64dbcfce15ac" providerId="ADAL" clId="{E402F58D-03E4-4C32-A1F7-06ADAA9EA501}" dt="2024-06-13T12:53:09.509" v="451" actId="962"/>
          <ac:spMkLst>
            <pc:docMk/>
            <pc:sldMk cId="0" sldId="265"/>
            <ac:spMk id="6" creationId="{00000000-0000-0000-0000-000000000000}"/>
          </ac:spMkLst>
        </pc:spChg>
        <pc:spChg chg="mod">
          <ac:chgData name="Owen, Heather" userId="78be9db1-6850-40ec-92e2-64dbcfce15ac" providerId="ADAL" clId="{E402F58D-03E4-4C32-A1F7-06ADAA9EA501}" dt="2024-06-13T12:53:21.594" v="499" actId="962"/>
          <ac:spMkLst>
            <pc:docMk/>
            <pc:sldMk cId="0" sldId="265"/>
            <ac:spMk id="7" creationId="{00000000-0000-0000-0000-000000000000}"/>
          </ac:spMkLst>
        </pc:spChg>
        <pc:spChg chg="mod">
          <ac:chgData name="Owen, Heather" userId="78be9db1-6850-40ec-92e2-64dbcfce15ac" providerId="ADAL" clId="{E402F58D-03E4-4C32-A1F7-06ADAA9EA501}" dt="2024-06-13T12:54:00.100" v="625" actId="962"/>
          <ac:spMkLst>
            <pc:docMk/>
            <pc:sldMk cId="0" sldId="265"/>
            <ac:spMk id="8" creationId="{00000000-0000-0000-0000-000000000000}"/>
          </ac:spMkLst>
        </pc:spChg>
        <pc:spChg chg="mod">
          <ac:chgData name="Owen, Heather" userId="78be9db1-6850-40ec-92e2-64dbcfce15ac" providerId="ADAL" clId="{E402F58D-03E4-4C32-A1F7-06ADAA9EA501}" dt="2024-06-13T12:54:11.968" v="647" actId="962"/>
          <ac:spMkLst>
            <pc:docMk/>
            <pc:sldMk cId="0" sldId="265"/>
            <ac:spMk id="9" creationId="{00000000-0000-0000-0000-000000000000}"/>
          </ac:spMkLst>
        </pc:spChg>
        <pc:spChg chg="mod">
          <ac:chgData name="Owen, Heather" userId="78be9db1-6850-40ec-92e2-64dbcfce15ac" providerId="ADAL" clId="{E402F58D-03E4-4C32-A1F7-06ADAA9EA501}" dt="2024-06-13T12:54:21.689" v="681" actId="962"/>
          <ac:spMkLst>
            <pc:docMk/>
            <pc:sldMk cId="0" sldId="265"/>
            <ac:spMk id="10" creationId="{00000000-0000-0000-0000-000000000000}"/>
          </ac:spMkLst>
        </pc:spChg>
        <pc:spChg chg="mod">
          <ac:chgData name="Owen, Heather" userId="78be9db1-6850-40ec-92e2-64dbcfce15ac" providerId="ADAL" clId="{E402F58D-03E4-4C32-A1F7-06ADAA9EA501}" dt="2024-06-13T12:54:41.686" v="815" actId="962"/>
          <ac:spMkLst>
            <pc:docMk/>
            <pc:sldMk cId="0" sldId="265"/>
            <ac:spMk id="11" creationId="{00000000-0000-0000-0000-000000000000}"/>
          </ac:spMkLst>
        </pc:spChg>
        <pc:spChg chg="mod">
          <ac:chgData name="Owen, Heather" userId="78be9db1-6850-40ec-92e2-64dbcfce15ac" providerId="ADAL" clId="{E402F58D-03E4-4C32-A1F7-06ADAA9EA501}" dt="2024-06-13T12:54:53.035" v="841" actId="962"/>
          <ac:spMkLst>
            <pc:docMk/>
            <pc:sldMk cId="0" sldId="265"/>
            <ac:spMk id="12" creationId="{00000000-0000-0000-0000-000000000000}"/>
          </ac:spMkLst>
        </pc:spChg>
        <pc:spChg chg="mod">
          <ac:chgData name="Owen, Heather" userId="78be9db1-6850-40ec-92e2-64dbcfce15ac" providerId="ADAL" clId="{E402F58D-03E4-4C32-A1F7-06ADAA9EA501}" dt="2024-06-13T12:55:06.152" v="877" actId="962"/>
          <ac:spMkLst>
            <pc:docMk/>
            <pc:sldMk cId="0" sldId="265"/>
            <ac:spMk id="13" creationId="{00000000-0000-0000-0000-000000000000}"/>
          </ac:spMkLst>
        </pc:spChg>
        <pc:spChg chg="mod">
          <ac:chgData name="Owen, Heather" userId="78be9db1-6850-40ec-92e2-64dbcfce15ac" providerId="ADAL" clId="{E402F58D-03E4-4C32-A1F7-06ADAA9EA501}" dt="2024-06-13T13:03:05.650" v="1527" actId="13244"/>
          <ac:spMkLst>
            <pc:docMk/>
            <pc:sldMk cId="0" sldId="265"/>
            <ac:spMk id="14" creationId="{00000000-0000-0000-0000-000000000000}"/>
          </ac:spMkLst>
        </pc:spChg>
        <pc:spChg chg="mod">
          <ac:chgData name="Owen, Heather" userId="78be9db1-6850-40ec-92e2-64dbcfce15ac" providerId="ADAL" clId="{E402F58D-03E4-4C32-A1F7-06ADAA9EA501}" dt="2024-06-13T13:03:10.424" v="1528" actId="13244"/>
          <ac:spMkLst>
            <pc:docMk/>
            <pc:sldMk cId="0" sldId="265"/>
            <ac:spMk id="15" creationId="{00000000-0000-0000-0000-000000000000}"/>
          </ac:spMkLst>
        </pc:spChg>
        <pc:spChg chg="mod">
          <ac:chgData name="Owen, Heather" userId="78be9db1-6850-40ec-92e2-64dbcfce15ac" providerId="ADAL" clId="{E402F58D-03E4-4C32-A1F7-06ADAA9EA501}" dt="2024-06-13T13:02:49.351" v="1525" actId="13244"/>
          <ac:spMkLst>
            <pc:docMk/>
            <pc:sldMk cId="0" sldId="265"/>
            <ac:spMk id="16" creationId="{00000000-0000-0000-0000-000000000000}"/>
          </ac:spMkLst>
        </pc:spChg>
        <pc:spChg chg="mod">
          <ac:chgData name="Owen, Heather" userId="78be9db1-6850-40ec-92e2-64dbcfce15ac" providerId="ADAL" clId="{E402F58D-03E4-4C32-A1F7-06ADAA9EA501}" dt="2024-06-13T13:02:43.846" v="1523" actId="13244"/>
          <ac:spMkLst>
            <pc:docMk/>
            <pc:sldMk cId="0" sldId="265"/>
            <ac:spMk id="17" creationId="{00000000-0000-0000-0000-000000000000}"/>
          </ac:spMkLst>
        </pc:spChg>
        <pc:spChg chg="mod">
          <ac:chgData name="Owen, Heather" userId="78be9db1-6850-40ec-92e2-64dbcfce15ac" providerId="ADAL" clId="{E402F58D-03E4-4C32-A1F7-06ADAA9EA501}" dt="2024-06-13T13:02:46.767" v="1524" actId="13244"/>
          <ac:spMkLst>
            <pc:docMk/>
            <pc:sldMk cId="0" sldId="265"/>
            <ac:spMk id="18" creationId="{00000000-0000-0000-0000-000000000000}"/>
          </ac:spMkLst>
        </pc:spChg>
      </pc:sldChg>
      <pc:sldChg chg="modSp mod">
        <pc:chgData name="Owen, Heather" userId="78be9db1-6850-40ec-92e2-64dbcfce15ac" providerId="ADAL" clId="{E402F58D-03E4-4C32-A1F7-06ADAA9EA501}" dt="2024-06-13T13:05:23.778" v="1542" actId="14100"/>
        <pc:sldMkLst>
          <pc:docMk/>
          <pc:sldMk cId="0" sldId="266"/>
        </pc:sldMkLst>
        <pc:spChg chg="mod">
          <ac:chgData name="Owen, Heather" userId="78be9db1-6850-40ec-92e2-64dbcfce15ac" providerId="ADAL" clId="{E402F58D-03E4-4C32-A1F7-06ADAA9EA501}" dt="2024-06-13T12:55:39.126" v="956" actId="962"/>
          <ac:spMkLst>
            <pc:docMk/>
            <pc:sldMk cId="0" sldId="266"/>
            <ac:spMk id="2" creationId="{00000000-0000-0000-0000-000000000000}"/>
          </ac:spMkLst>
        </pc:spChg>
        <pc:spChg chg="mod">
          <ac:chgData name="Owen, Heather" userId="78be9db1-6850-40ec-92e2-64dbcfce15ac" providerId="ADAL" clId="{E402F58D-03E4-4C32-A1F7-06ADAA9EA501}" dt="2024-06-13T12:55:41.752" v="957" actId="962"/>
          <ac:spMkLst>
            <pc:docMk/>
            <pc:sldMk cId="0" sldId="266"/>
            <ac:spMk id="3" creationId="{00000000-0000-0000-0000-000000000000}"/>
          </ac:spMkLst>
        </pc:spChg>
        <pc:spChg chg="mod">
          <ac:chgData name="Owen, Heather" userId="78be9db1-6850-40ec-92e2-64dbcfce15ac" providerId="ADAL" clId="{E402F58D-03E4-4C32-A1F7-06ADAA9EA501}" dt="2024-06-13T12:55:44.808" v="958" actId="962"/>
          <ac:spMkLst>
            <pc:docMk/>
            <pc:sldMk cId="0" sldId="266"/>
            <ac:spMk id="4" creationId="{00000000-0000-0000-0000-000000000000}"/>
          </ac:spMkLst>
        </pc:spChg>
        <pc:spChg chg="mod">
          <ac:chgData name="Owen, Heather" userId="78be9db1-6850-40ec-92e2-64dbcfce15ac" providerId="ADAL" clId="{E402F58D-03E4-4C32-A1F7-06ADAA9EA501}" dt="2024-06-13T13:05:23.778" v="1542" actId="14100"/>
          <ac:spMkLst>
            <pc:docMk/>
            <pc:sldMk cId="0" sldId="266"/>
            <ac:spMk id="5" creationId="{00000000-0000-0000-0000-000000000000}"/>
          </ac:spMkLst>
        </pc:spChg>
      </pc:sldChg>
      <pc:sldChg chg="modSp mod">
        <pc:chgData name="Owen, Heather" userId="78be9db1-6850-40ec-92e2-64dbcfce15ac" providerId="ADAL" clId="{E402F58D-03E4-4C32-A1F7-06ADAA9EA501}" dt="2024-06-13T13:05:33.267" v="1545" actId="14100"/>
        <pc:sldMkLst>
          <pc:docMk/>
          <pc:sldMk cId="0" sldId="267"/>
        </pc:sldMkLst>
        <pc:spChg chg="mod">
          <ac:chgData name="Owen, Heather" userId="78be9db1-6850-40ec-92e2-64dbcfce15ac" providerId="ADAL" clId="{E402F58D-03E4-4C32-A1F7-06ADAA9EA501}" dt="2024-06-13T12:55:48.255" v="959" actId="962"/>
          <ac:spMkLst>
            <pc:docMk/>
            <pc:sldMk cId="0" sldId="267"/>
            <ac:spMk id="2" creationId="{00000000-0000-0000-0000-000000000000}"/>
          </ac:spMkLst>
        </pc:spChg>
        <pc:spChg chg="mod">
          <ac:chgData name="Owen, Heather" userId="78be9db1-6850-40ec-92e2-64dbcfce15ac" providerId="ADAL" clId="{E402F58D-03E4-4C32-A1F7-06ADAA9EA501}" dt="2024-06-13T12:55:50.586" v="960" actId="962"/>
          <ac:spMkLst>
            <pc:docMk/>
            <pc:sldMk cId="0" sldId="267"/>
            <ac:spMk id="3" creationId="{00000000-0000-0000-0000-000000000000}"/>
          </ac:spMkLst>
        </pc:spChg>
        <pc:spChg chg="mod">
          <ac:chgData name="Owen, Heather" userId="78be9db1-6850-40ec-92e2-64dbcfce15ac" providerId="ADAL" clId="{E402F58D-03E4-4C32-A1F7-06ADAA9EA501}" dt="2024-06-13T12:55:52.827" v="961" actId="962"/>
          <ac:spMkLst>
            <pc:docMk/>
            <pc:sldMk cId="0" sldId="267"/>
            <ac:spMk id="4" creationId="{00000000-0000-0000-0000-000000000000}"/>
          </ac:spMkLst>
        </pc:spChg>
        <pc:spChg chg="mod">
          <ac:chgData name="Owen, Heather" userId="78be9db1-6850-40ec-92e2-64dbcfce15ac" providerId="ADAL" clId="{E402F58D-03E4-4C32-A1F7-06ADAA9EA501}" dt="2024-06-13T13:05:33.267" v="1545" actId="14100"/>
          <ac:spMkLst>
            <pc:docMk/>
            <pc:sldMk cId="0" sldId="267"/>
            <ac:spMk id="5" creationId="{00000000-0000-0000-0000-000000000000}"/>
          </ac:spMkLst>
        </pc:spChg>
      </pc:sldChg>
      <pc:sldChg chg="modSp mod">
        <pc:chgData name="Owen, Heather" userId="78be9db1-6850-40ec-92e2-64dbcfce15ac" providerId="ADAL" clId="{E402F58D-03E4-4C32-A1F7-06ADAA9EA501}" dt="2024-06-13T13:05:56.869" v="1552" actId="20577"/>
        <pc:sldMkLst>
          <pc:docMk/>
          <pc:sldMk cId="0" sldId="268"/>
        </pc:sldMkLst>
        <pc:spChg chg="mod">
          <ac:chgData name="Owen, Heather" userId="78be9db1-6850-40ec-92e2-64dbcfce15ac" providerId="ADAL" clId="{E402F58D-03E4-4C32-A1F7-06ADAA9EA501}" dt="2024-06-13T12:55:55.246" v="962" actId="962"/>
          <ac:spMkLst>
            <pc:docMk/>
            <pc:sldMk cId="0" sldId="268"/>
            <ac:spMk id="2" creationId="{00000000-0000-0000-0000-000000000000}"/>
          </ac:spMkLst>
        </pc:spChg>
        <pc:spChg chg="mod">
          <ac:chgData name="Owen, Heather" userId="78be9db1-6850-40ec-92e2-64dbcfce15ac" providerId="ADAL" clId="{E402F58D-03E4-4C32-A1F7-06ADAA9EA501}" dt="2024-06-13T12:55:57.389" v="963" actId="962"/>
          <ac:spMkLst>
            <pc:docMk/>
            <pc:sldMk cId="0" sldId="268"/>
            <ac:spMk id="3" creationId="{00000000-0000-0000-0000-000000000000}"/>
          </ac:spMkLst>
        </pc:spChg>
        <pc:spChg chg="mod">
          <ac:chgData name="Owen, Heather" userId="78be9db1-6850-40ec-92e2-64dbcfce15ac" providerId="ADAL" clId="{E402F58D-03E4-4C32-A1F7-06ADAA9EA501}" dt="2024-06-13T12:55:59.550" v="964" actId="962"/>
          <ac:spMkLst>
            <pc:docMk/>
            <pc:sldMk cId="0" sldId="268"/>
            <ac:spMk id="4" creationId="{00000000-0000-0000-0000-000000000000}"/>
          </ac:spMkLst>
        </pc:spChg>
        <pc:spChg chg="mod">
          <ac:chgData name="Owen, Heather" userId="78be9db1-6850-40ec-92e2-64dbcfce15ac" providerId="ADAL" clId="{E402F58D-03E4-4C32-A1F7-06ADAA9EA501}" dt="2024-06-13T13:05:56.869" v="1552" actId="20577"/>
          <ac:spMkLst>
            <pc:docMk/>
            <pc:sldMk cId="0" sldId="268"/>
            <ac:spMk id="7" creationId="{00000000-0000-0000-0000-000000000000}"/>
          </ac:spMkLst>
        </pc:spChg>
      </pc:sldChg>
      <pc:sldChg chg="modSp mod">
        <pc:chgData name="Owen, Heather" userId="78be9db1-6850-40ec-92e2-64dbcfce15ac" providerId="ADAL" clId="{E402F58D-03E4-4C32-A1F7-06ADAA9EA501}" dt="2024-06-13T13:06:08.701" v="1555" actId="14100"/>
        <pc:sldMkLst>
          <pc:docMk/>
          <pc:sldMk cId="0" sldId="269"/>
        </pc:sldMkLst>
        <pc:spChg chg="mod">
          <ac:chgData name="Owen, Heather" userId="78be9db1-6850-40ec-92e2-64dbcfce15ac" providerId="ADAL" clId="{E402F58D-03E4-4C32-A1F7-06ADAA9EA501}" dt="2024-06-13T12:56:02.435" v="965" actId="962"/>
          <ac:spMkLst>
            <pc:docMk/>
            <pc:sldMk cId="0" sldId="269"/>
            <ac:spMk id="2" creationId="{00000000-0000-0000-0000-000000000000}"/>
          </ac:spMkLst>
        </pc:spChg>
        <pc:spChg chg="mod">
          <ac:chgData name="Owen, Heather" userId="78be9db1-6850-40ec-92e2-64dbcfce15ac" providerId="ADAL" clId="{E402F58D-03E4-4C32-A1F7-06ADAA9EA501}" dt="2024-06-13T12:56:04.721" v="966" actId="962"/>
          <ac:spMkLst>
            <pc:docMk/>
            <pc:sldMk cId="0" sldId="269"/>
            <ac:spMk id="3" creationId="{00000000-0000-0000-0000-000000000000}"/>
          </ac:spMkLst>
        </pc:spChg>
        <pc:spChg chg="mod">
          <ac:chgData name="Owen, Heather" userId="78be9db1-6850-40ec-92e2-64dbcfce15ac" providerId="ADAL" clId="{E402F58D-03E4-4C32-A1F7-06ADAA9EA501}" dt="2024-06-13T12:56:07.022" v="967" actId="962"/>
          <ac:spMkLst>
            <pc:docMk/>
            <pc:sldMk cId="0" sldId="269"/>
            <ac:spMk id="4" creationId="{00000000-0000-0000-0000-000000000000}"/>
          </ac:spMkLst>
        </pc:spChg>
        <pc:spChg chg="mod">
          <ac:chgData name="Owen, Heather" userId="78be9db1-6850-40ec-92e2-64dbcfce15ac" providerId="ADAL" clId="{E402F58D-03E4-4C32-A1F7-06ADAA9EA501}" dt="2024-06-13T13:06:08.701" v="1555" actId="14100"/>
          <ac:spMkLst>
            <pc:docMk/>
            <pc:sldMk cId="0" sldId="269"/>
            <ac:spMk id="7" creationId="{00000000-0000-0000-0000-000000000000}"/>
          </ac:spMkLst>
        </pc:spChg>
      </pc:sldChg>
      <pc:sldChg chg="modSp mod">
        <pc:chgData name="Owen, Heather" userId="78be9db1-6850-40ec-92e2-64dbcfce15ac" providerId="ADAL" clId="{E402F58D-03E4-4C32-A1F7-06ADAA9EA501}" dt="2024-06-13T13:03:54.424" v="1532" actId="13244"/>
        <pc:sldMkLst>
          <pc:docMk/>
          <pc:sldMk cId="0" sldId="270"/>
        </pc:sldMkLst>
        <pc:spChg chg="mod">
          <ac:chgData name="Owen, Heather" userId="78be9db1-6850-40ec-92e2-64dbcfce15ac" providerId="ADAL" clId="{E402F58D-03E4-4C32-A1F7-06ADAA9EA501}" dt="2024-06-13T12:56:09.757" v="968" actId="962"/>
          <ac:spMkLst>
            <pc:docMk/>
            <pc:sldMk cId="0" sldId="270"/>
            <ac:spMk id="2" creationId="{00000000-0000-0000-0000-000000000000}"/>
          </ac:spMkLst>
        </pc:spChg>
        <pc:spChg chg="mod">
          <ac:chgData name="Owen, Heather" userId="78be9db1-6850-40ec-92e2-64dbcfce15ac" providerId="ADAL" clId="{E402F58D-03E4-4C32-A1F7-06ADAA9EA501}" dt="2024-06-13T12:56:12.215" v="969" actId="962"/>
          <ac:spMkLst>
            <pc:docMk/>
            <pc:sldMk cId="0" sldId="270"/>
            <ac:spMk id="3" creationId="{00000000-0000-0000-0000-000000000000}"/>
          </ac:spMkLst>
        </pc:spChg>
        <pc:spChg chg="mod">
          <ac:chgData name="Owen, Heather" userId="78be9db1-6850-40ec-92e2-64dbcfce15ac" providerId="ADAL" clId="{E402F58D-03E4-4C32-A1F7-06ADAA9EA501}" dt="2024-06-13T12:56:15.108" v="970" actId="962"/>
          <ac:spMkLst>
            <pc:docMk/>
            <pc:sldMk cId="0" sldId="270"/>
            <ac:spMk id="4" creationId="{00000000-0000-0000-0000-000000000000}"/>
          </ac:spMkLst>
        </pc:spChg>
        <pc:spChg chg="mod">
          <ac:chgData name="Owen, Heather" userId="78be9db1-6850-40ec-92e2-64dbcfce15ac" providerId="ADAL" clId="{E402F58D-03E4-4C32-A1F7-06ADAA9EA501}" dt="2024-06-13T12:56:18.508" v="971" actId="962"/>
          <ac:spMkLst>
            <pc:docMk/>
            <pc:sldMk cId="0" sldId="270"/>
            <ac:spMk id="5" creationId="{00000000-0000-0000-0000-000000000000}"/>
          </ac:spMkLst>
        </pc:spChg>
        <pc:spChg chg="mod">
          <ac:chgData name="Owen, Heather" userId="78be9db1-6850-40ec-92e2-64dbcfce15ac" providerId="ADAL" clId="{E402F58D-03E4-4C32-A1F7-06ADAA9EA501}" dt="2024-06-13T13:03:54.424" v="1532" actId="13244"/>
          <ac:spMkLst>
            <pc:docMk/>
            <pc:sldMk cId="0" sldId="270"/>
            <ac:spMk id="9" creationId="{00000000-0000-0000-0000-000000000000}"/>
          </ac:spMkLst>
        </pc:spChg>
      </pc:sldChg>
      <pc:sldChg chg="modSp mod">
        <pc:chgData name="Owen, Heather" userId="78be9db1-6850-40ec-92e2-64dbcfce15ac" providerId="ADAL" clId="{E402F58D-03E4-4C32-A1F7-06ADAA9EA501}" dt="2024-06-13T13:00:29.712" v="1506" actId="33553"/>
        <pc:sldMkLst>
          <pc:docMk/>
          <pc:sldMk cId="0" sldId="271"/>
        </pc:sldMkLst>
        <pc:spChg chg="mod">
          <ac:chgData name="Owen, Heather" userId="78be9db1-6850-40ec-92e2-64dbcfce15ac" providerId="ADAL" clId="{E402F58D-03E4-4C32-A1F7-06ADAA9EA501}" dt="2024-06-13T12:57:18.479" v="1281" actId="962"/>
          <ac:spMkLst>
            <pc:docMk/>
            <pc:sldMk cId="0" sldId="271"/>
            <ac:spMk id="2" creationId="{00000000-0000-0000-0000-000000000000}"/>
          </ac:spMkLst>
        </pc:spChg>
        <pc:spChg chg="mod">
          <ac:chgData name="Owen, Heather" userId="78be9db1-6850-40ec-92e2-64dbcfce15ac" providerId="ADAL" clId="{E402F58D-03E4-4C32-A1F7-06ADAA9EA501}" dt="2024-06-13T12:57:23.875" v="1282" actId="962"/>
          <ac:spMkLst>
            <pc:docMk/>
            <pc:sldMk cId="0" sldId="271"/>
            <ac:spMk id="3" creationId="{00000000-0000-0000-0000-000000000000}"/>
          </ac:spMkLst>
        </pc:spChg>
        <pc:spChg chg="mod">
          <ac:chgData name="Owen, Heather" userId="78be9db1-6850-40ec-92e2-64dbcfce15ac" providerId="ADAL" clId="{E402F58D-03E4-4C32-A1F7-06ADAA9EA501}" dt="2024-06-13T12:57:26.089" v="1283" actId="962"/>
          <ac:spMkLst>
            <pc:docMk/>
            <pc:sldMk cId="0" sldId="271"/>
            <ac:spMk id="4" creationId="{00000000-0000-0000-0000-000000000000}"/>
          </ac:spMkLst>
        </pc:spChg>
        <pc:spChg chg="mod">
          <ac:chgData name="Owen, Heather" userId="78be9db1-6850-40ec-92e2-64dbcfce15ac" providerId="ADAL" clId="{E402F58D-03E4-4C32-A1F7-06ADAA9EA501}" dt="2024-06-13T13:00:29.712" v="1506" actId="33553"/>
          <ac:spMkLst>
            <pc:docMk/>
            <pc:sldMk cId="0" sldId="271"/>
            <ac:spMk id="5" creationId="{00000000-0000-0000-0000-000000000000}"/>
          </ac:spMkLst>
        </pc:spChg>
        <pc:spChg chg="mod">
          <ac:chgData name="Owen, Heather" userId="78be9db1-6850-40ec-92e2-64dbcfce15ac" providerId="ADAL" clId="{E402F58D-03E4-4C32-A1F7-06ADAA9EA501}" dt="2024-06-13T12:57:28.184" v="1284" actId="962"/>
          <ac:spMkLst>
            <pc:docMk/>
            <pc:sldMk cId="0" sldId="271"/>
            <ac:spMk id="6" creationId="{00000000-0000-0000-0000-000000000000}"/>
          </ac:spMkLst>
        </pc:spChg>
      </pc:sldChg>
      <pc:sldChg chg="modSp mod">
        <pc:chgData name="Owen, Heather" userId="78be9db1-6850-40ec-92e2-64dbcfce15ac" providerId="ADAL" clId="{E402F58D-03E4-4C32-A1F7-06ADAA9EA501}" dt="2024-06-13T13:00:37.174" v="1507" actId="33553"/>
        <pc:sldMkLst>
          <pc:docMk/>
          <pc:sldMk cId="0" sldId="272"/>
        </pc:sldMkLst>
        <pc:spChg chg="mod">
          <ac:chgData name="Owen, Heather" userId="78be9db1-6850-40ec-92e2-64dbcfce15ac" providerId="ADAL" clId="{E402F58D-03E4-4C32-A1F7-06ADAA9EA501}" dt="2024-06-13T12:57:38.165" v="1285" actId="962"/>
          <ac:spMkLst>
            <pc:docMk/>
            <pc:sldMk cId="0" sldId="272"/>
            <ac:spMk id="2" creationId="{00000000-0000-0000-0000-000000000000}"/>
          </ac:spMkLst>
        </pc:spChg>
        <pc:spChg chg="mod">
          <ac:chgData name="Owen, Heather" userId="78be9db1-6850-40ec-92e2-64dbcfce15ac" providerId="ADAL" clId="{E402F58D-03E4-4C32-A1F7-06ADAA9EA501}" dt="2024-06-13T12:57:42.265" v="1286" actId="962"/>
          <ac:spMkLst>
            <pc:docMk/>
            <pc:sldMk cId="0" sldId="272"/>
            <ac:spMk id="3" creationId="{00000000-0000-0000-0000-000000000000}"/>
          </ac:spMkLst>
        </pc:spChg>
        <pc:spChg chg="mod">
          <ac:chgData name="Owen, Heather" userId="78be9db1-6850-40ec-92e2-64dbcfce15ac" providerId="ADAL" clId="{E402F58D-03E4-4C32-A1F7-06ADAA9EA501}" dt="2024-06-13T12:57:45.418" v="1287" actId="962"/>
          <ac:spMkLst>
            <pc:docMk/>
            <pc:sldMk cId="0" sldId="272"/>
            <ac:spMk id="4" creationId="{00000000-0000-0000-0000-000000000000}"/>
          </ac:spMkLst>
        </pc:spChg>
        <pc:spChg chg="mod">
          <ac:chgData name="Owen, Heather" userId="78be9db1-6850-40ec-92e2-64dbcfce15ac" providerId="ADAL" clId="{E402F58D-03E4-4C32-A1F7-06ADAA9EA501}" dt="2024-06-13T12:57:48.090" v="1288" actId="962"/>
          <ac:spMkLst>
            <pc:docMk/>
            <pc:sldMk cId="0" sldId="272"/>
            <ac:spMk id="5" creationId="{00000000-0000-0000-0000-000000000000}"/>
          </ac:spMkLst>
        </pc:spChg>
        <pc:spChg chg="mod">
          <ac:chgData name="Owen, Heather" userId="78be9db1-6850-40ec-92e2-64dbcfce15ac" providerId="ADAL" clId="{E402F58D-03E4-4C32-A1F7-06ADAA9EA501}" dt="2024-06-13T13:00:37.174" v="1507" actId="33553"/>
          <ac:spMkLst>
            <pc:docMk/>
            <pc:sldMk cId="0" sldId="272"/>
            <ac:spMk id="6" creationId="{00000000-0000-0000-0000-000000000000}"/>
          </ac:spMkLst>
        </pc:spChg>
        <pc:spChg chg="mod">
          <ac:chgData name="Owen, Heather" userId="78be9db1-6850-40ec-92e2-64dbcfce15ac" providerId="ADAL" clId="{E402F58D-03E4-4C32-A1F7-06ADAA9EA501}" dt="2024-06-13T12:57:50.502" v="1289" actId="962"/>
          <ac:spMkLst>
            <pc:docMk/>
            <pc:sldMk cId="0" sldId="272"/>
            <ac:spMk id="8" creationId="{00000000-0000-0000-0000-000000000000}"/>
          </ac:spMkLst>
        </pc:spChg>
      </pc:sldChg>
      <pc:sldChg chg="modSp mod">
        <pc:chgData name="Owen, Heather" userId="78be9db1-6850-40ec-92e2-64dbcfce15ac" providerId="ADAL" clId="{E402F58D-03E4-4C32-A1F7-06ADAA9EA501}" dt="2024-06-13T13:05:03.458" v="1539" actId="13244"/>
        <pc:sldMkLst>
          <pc:docMk/>
          <pc:sldMk cId="0" sldId="273"/>
        </pc:sldMkLst>
        <pc:spChg chg="mod">
          <ac:chgData name="Owen, Heather" userId="78be9db1-6850-40ec-92e2-64dbcfce15ac" providerId="ADAL" clId="{E402F58D-03E4-4C32-A1F7-06ADAA9EA501}" dt="2024-06-13T12:57:53.469" v="1290" actId="962"/>
          <ac:spMkLst>
            <pc:docMk/>
            <pc:sldMk cId="0" sldId="273"/>
            <ac:spMk id="3" creationId="{00000000-0000-0000-0000-000000000000}"/>
          </ac:spMkLst>
        </pc:spChg>
        <pc:spChg chg="mod">
          <ac:chgData name="Owen, Heather" userId="78be9db1-6850-40ec-92e2-64dbcfce15ac" providerId="ADAL" clId="{E402F58D-03E4-4C32-A1F7-06ADAA9EA501}" dt="2024-06-13T12:57:55.606" v="1291" actId="962"/>
          <ac:spMkLst>
            <pc:docMk/>
            <pc:sldMk cId="0" sldId="273"/>
            <ac:spMk id="4" creationId="{00000000-0000-0000-0000-000000000000}"/>
          </ac:spMkLst>
        </pc:spChg>
        <pc:spChg chg="mod">
          <ac:chgData name="Owen, Heather" userId="78be9db1-6850-40ec-92e2-64dbcfce15ac" providerId="ADAL" clId="{E402F58D-03E4-4C32-A1F7-06ADAA9EA501}" dt="2024-06-13T12:57:58.054" v="1292" actId="962"/>
          <ac:spMkLst>
            <pc:docMk/>
            <pc:sldMk cId="0" sldId="273"/>
            <ac:spMk id="5" creationId="{00000000-0000-0000-0000-000000000000}"/>
          </ac:spMkLst>
        </pc:spChg>
        <pc:spChg chg="mod">
          <ac:chgData name="Owen, Heather" userId="78be9db1-6850-40ec-92e2-64dbcfce15ac" providerId="ADAL" clId="{E402F58D-03E4-4C32-A1F7-06ADAA9EA501}" dt="2024-06-13T12:58:01.209" v="1293" actId="962"/>
          <ac:spMkLst>
            <pc:docMk/>
            <pc:sldMk cId="0" sldId="273"/>
            <ac:spMk id="6" creationId="{00000000-0000-0000-0000-000000000000}"/>
          </ac:spMkLst>
        </pc:spChg>
        <pc:spChg chg="mod">
          <ac:chgData name="Owen, Heather" userId="78be9db1-6850-40ec-92e2-64dbcfce15ac" providerId="ADAL" clId="{E402F58D-03E4-4C32-A1F7-06ADAA9EA501}" dt="2024-06-13T12:58:23.531" v="1475" actId="962"/>
          <ac:spMkLst>
            <pc:docMk/>
            <pc:sldMk cId="0" sldId="273"/>
            <ac:spMk id="7" creationId="{00000000-0000-0000-0000-000000000000}"/>
          </ac:spMkLst>
        </pc:spChg>
        <pc:spChg chg="mod">
          <ac:chgData name="Owen, Heather" userId="78be9db1-6850-40ec-92e2-64dbcfce15ac" providerId="ADAL" clId="{E402F58D-03E4-4C32-A1F7-06ADAA9EA501}" dt="2024-06-13T12:58:28.365" v="1476" actId="962"/>
          <ac:spMkLst>
            <pc:docMk/>
            <pc:sldMk cId="0" sldId="273"/>
            <ac:spMk id="8" creationId="{00000000-0000-0000-0000-000000000000}"/>
          </ac:spMkLst>
        </pc:spChg>
        <pc:spChg chg="mod">
          <ac:chgData name="Owen, Heather" userId="78be9db1-6850-40ec-92e2-64dbcfce15ac" providerId="ADAL" clId="{E402F58D-03E4-4C32-A1F7-06ADAA9EA501}" dt="2024-06-13T13:05:03.458" v="1539" actId="13244"/>
          <ac:spMkLst>
            <pc:docMk/>
            <pc:sldMk cId="0" sldId="273"/>
            <ac:spMk id="9" creationId="{00000000-0000-0000-0000-000000000000}"/>
          </ac:spMkLst>
        </pc:spChg>
        <pc:spChg chg="mod">
          <ac:chgData name="Owen, Heather" userId="78be9db1-6850-40ec-92e2-64dbcfce15ac" providerId="ADAL" clId="{E402F58D-03E4-4C32-A1F7-06ADAA9EA501}" dt="2024-06-13T12:58:44.746" v="1477" actId="962"/>
          <ac:spMkLst>
            <pc:docMk/>
            <pc:sldMk cId="0" sldId="273"/>
            <ac:spMk id="10" creationId="{00000000-0000-0000-0000-000000000000}"/>
          </ac:spMkLst>
        </pc:spChg>
        <pc:spChg chg="mod">
          <ac:chgData name="Owen, Heather" userId="78be9db1-6850-40ec-92e2-64dbcfce15ac" providerId="ADAL" clId="{E402F58D-03E4-4C32-A1F7-06ADAA9EA501}" dt="2024-06-13T13:04:39.434" v="1536" actId="13244"/>
          <ac:spMkLst>
            <pc:docMk/>
            <pc:sldMk cId="0" sldId="273"/>
            <ac:spMk id="11" creationId="{00000000-0000-0000-0000-000000000000}"/>
          </ac:spMkLst>
        </pc:spChg>
        <pc:spChg chg="mod">
          <ac:chgData name="Owen, Heather" userId="78be9db1-6850-40ec-92e2-64dbcfce15ac" providerId="ADAL" clId="{E402F58D-03E4-4C32-A1F7-06ADAA9EA501}" dt="2024-06-13T13:04:16.466" v="1534" actId="13244"/>
          <ac:spMkLst>
            <pc:docMk/>
            <pc:sldMk cId="0" sldId="273"/>
            <ac:spMk id="12" creationId="{00000000-0000-0000-0000-000000000000}"/>
          </ac:spMkLst>
        </pc:spChg>
        <pc:spChg chg="mod">
          <ac:chgData name="Owen, Heather" userId="78be9db1-6850-40ec-92e2-64dbcfce15ac" providerId="ADAL" clId="{E402F58D-03E4-4C32-A1F7-06ADAA9EA501}" dt="2024-06-13T13:04:44.784" v="1537" actId="13244"/>
          <ac:spMkLst>
            <pc:docMk/>
            <pc:sldMk cId="0" sldId="273"/>
            <ac:spMk id="16" creationId="{00000000-0000-0000-0000-000000000000}"/>
          </ac:spMkLst>
        </pc:spChg>
        <pc:spChg chg="mod">
          <ac:chgData name="Owen, Heather" userId="78be9db1-6850-40ec-92e2-64dbcfce15ac" providerId="ADAL" clId="{E402F58D-03E4-4C32-A1F7-06ADAA9EA501}" dt="2024-06-13T13:04:50.897" v="1538" actId="13244"/>
          <ac:spMkLst>
            <pc:docMk/>
            <pc:sldMk cId="0" sldId="273"/>
            <ac:spMk id="17" creationId="{00000000-0000-0000-0000-000000000000}"/>
          </ac:spMkLst>
        </pc:spChg>
        <pc:graphicFrameChg chg="mod modGraphic">
          <ac:chgData name="Owen, Heather" userId="78be9db1-6850-40ec-92e2-64dbcfce15ac" providerId="ADAL" clId="{E402F58D-03E4-4C32-A1F7-06ADAA9EA501}" dt="2024-06-13T13:04:26.710" v="1535" actId="13244"/>
          <ac:graphicFrameMkLst>
            <pc:docMk/>
            <pc:sldMk cId="0" sldId="273"/>
            <ac:graphicFrameMk id="2" creationId="{00000000-0000-0000-0000-000000000000}"/>
          </ac:graphicFrameMkLst>
        </pc:graphicFrameChg>
      </pc:sldChg>
      <pc:sldChg chg="modSp mod">
        <pc:chgData name="Owen, Heather" userId="78be9db1-6850-40ec-92e2-64dbcfce15ac" providerId="ADAL" clId="{E402F58D-03E4-4C32-A1F7-06ADAA9EA501}" dt="2024-06-13T13:06:45.323" v="1558" actId="14100"/>
        <pc:sldMkLst>
          <pc:docMk/>
          <pc:sldMk cId="0" sldId="274"/>
        </pc:sldMkLst>
        <pc:spChg chg="mod">
          <ac:chgData name="Owen, Heather" userId="78be9db1-6850-40ec-92e2-64dbcfce15ac" providerId="ADAL" clId="{E402F58D-03E4-4C32-A1F7-06ADAA9EA501}" dt="2024-06-13T12:58:47.684" v="1478" actId="962"/>
          <ac:spMkLst>
            <pc:docMk/>
            <pc:sldMk cId="0" sldId="274"/>
            <ac:spMk id="2" creationId="{00000000-0000-0000-0000-000000000000}"/>
          </ac:spMkLst>
        </pc:spChg>
        <pc:spChg chg="mod">
          <ac:chgData name="Owen, Heather" userId="78be9db1-6850-40ec-92e2-64dbcfce15ac" providerId="ADAL" clId="{E402F58D-03E4-4C32-A1F7-06ADAA9EA501}" dt="2024-06-13T13:06:45.323" v="1558" actId="14100"/>
          <ac:spMkLst>
            <pc:docMk/>
            <pc:sldMk cId="0" sldId="274"/>
            <ac:spMk id="3" creationId="{00000000-0000-0000-0000-000000000000}"/>
          </ac:spMkLst>
        </pc:spChg>
        <pc:spChg chg="mod">
          <ac:chgData name="Owen, Heather" userId="78be9db1-6850-40ec-92e2-64dbcfce15ac" providerId="ADAL" clId="{E402F58D-03E4-4C32-A1F7-06ADAA9EA501}" dt="2024-06-13T12:58:50.046" v="1479" actId="962"/>
          <ac:spMkLst>
            <pc:docMk/>
            <pc:sldMk cId="0" sldId="274"/>
            <ac:spMk id="4" creationId="{00000000-0000-0000-0000-000000000000}"/>
          </ac:spMkLst>
        </pc:spChg>
      </pc:sldChg>
      <pc:sldChg chg="modSp mod">
        <pc:chgData name="Owen, Heather" userId="78be9db1-6850-40ec-92e2-64dbcfce15ac" providerId="ADAL" clId="{E402F58D-03E4-4C32-A1F7-06ADAA9EA501}" dt="2024-06-13T13:06:57.304" v="1563" actId="14100"/>
        <pc:sldMkLst>
          <pc:docMk/>
          <pc:sldMk cId="0" sldId="275"/>
        </pc:sldMkLst>
        <pc:spChg chg="mod">
          <ac:chgData name="Owen, Heather" userId="78be9db1-6850-40ec-92e2-64dbcfce15ac" providerId="ADAL" clId="{E402F58D-03E4-4C32-A1F7-06ADAA9EA501}" dt="2024-06-13T12:58:52.464" v="1480" actId="962"/>
          <ac:spMkLst>
            <pc:docMk/>
            <pc:sldMk cId="0" sldId="275"/>
            <ac:spMk id="2" creationId="{00000000-0000-0000-0000-000000000000}"/>
          </ac:spMkLst>
        </pc:spChg>
        <pc:spChg chg="mod">
          <ac:chgData name="Owen, Heather" userId="78be9db1-6850-40ec-92e2-64dbcfce15ac" providerId="ADAL" clId="{E402F58D-03E4-4C32-A1F7-06ADAA9EA501}" dt="2024-06-13T13:06:57.304" v="1563" actId="14100"/>
          <ac:spMkLst>
            <pc:docMk/>
            <pc:sldMk cId="0" sldId="275"/>
            <ac:spMk id="3" creationId="{00000000-0000-0000-0000-000000000000}"/>
          </ac:spMkLst>
        </pc:spChg>
        <pc:spChg chg="mod">
          <ac:chgData name="Owen, Heather" userId="78be9db1-6850-40ec-92e2-64dbcfce15ac" providerId="ADAL" clId="{E402F58D-03E4-4C32-A1F7-06ADAA9EA501}" dt="2024-06-13T12:58:55.306" v="1481" actId="962"/>
          <ac:spMkLst>
            <pc:docMk/>
            <pc:sldMk cId="0" sldId="275"/>
            <ac:spMk id="4" creationId="{00000000-0000-0000-0000-000000000000}"/>
          </ac:spMkLst>
        </pc:spChg>
      </pc:sldChg>
      <pc:sldChg chg="modSp mod">
        <pc:chgData name="Owen, Heather" userId="78be9db1-6850-40ec-92e2-64dbcfce15ac" providerId="ADAL" clId="{E402F58D-03E4-4C32-A1F7-06ADAA9EA501}" dt="2024-06-13T13:00:47.158" v="1511" actId="33553"/>
        <pc:sldMkLst>
          <pc:docMk/>
          <pc:sldMk cId="0" sldId="276"/>
        </pc:sldMkLst>
        <pc:spChg chg="mod">
          <ac:chgData name="Owen, Heather" userId="78be9db1-6850-40ec-92e2-64dbcfce15ac" providerId="ADAL" clId="{E402F58D-03E4-4C32-A1F7-06ADAA9EA501}" dt="2024-06-13T12:58:57.637" v="1482" actId="962"/>
          <ac:spMkLst>
            <pc:docMk/>
            <pc:sldMk cId="0" sldId="276"/>
            <ac:spMk id="2" creationId="{00000000-0000-0000-0000-000000000000}"/>
          </ac:spMkLst>
        </pc:spChg>
        <pc:spChg chg="mod">
          <ac:chgData name="Owen, Heather" userId="78be9db1-6850-40ec-92e2-64dbcfce15ac" providerId="ADAL" clId="{E402F58D-03E4-4C32-A1F7-06ADAA9EA501}" dt="2024-06-13T13:00:47.158" v="1511" actId="33553"/>
          <ac:spMkLst>
            <pc:docMk/>
            <pc:sldMk cId="0" sldId="276"/>
            <ac:spMk id="3" creationId="{00000000-0000-0000-0000-000000000000}"/>
          </ac:spMkLst>
        </pc:spChg>
        <pc:spChg chg="mod">
          <ac:chgData name="Owen, Heather" userId="78be9db1-6850-40ec-92e2-64dbcfce15ac" providerId="ADAL" clId="{E402F58D-03E4-4C32-A1F7-06ADAA9EA501}" dt="2024-06-13T12:58:59.571" v="1483" actId="962"/>
          <ac:spMkLst>
            <pc:docMk/>
            <pc:sldMk cId="0" sldId="276"/>
            <ac:spMk id="4" creationId="{00000000-0000-0000-0000-000000000000}"/>
          </ac:spMkLst>
        </pc:spChg>
        <pc:spChg chg="mod">
          <ac:chgData name="Owen, Heather" userId="78be9db1-6850-40ec-92e2-64dbcfce15ac" providerId="ADAL" clId="{E402F58D-03E4-4C32-A1F7-06ADAA9EA501}" dt="2024-06-13T12:59:01.894" v="1484" actId="962"/>
          <ac:spMkLst>
            <pc:docMk/>
            <pc:sldMk cId="0" sldId="276"/>
            <ac:spMk id="5" creationId="{00000000-0000-0000-0000-000000000000}"/>
          </ac:spMkLst>
        </pc:spChg>
        <pc:spChg chg="mod">
          <ac:chgData name="Owen, Heather" userId="78be9db1-6850-40ec-92e2-64dbcfce15ac" providerId="ADAL" clId="{E402F58D-03E4-4C32-A1F7-06ADAA9EA501}" dt="2024-06-13T12:59:04.254" v="1485" actId="962"/>
          <ac:spMkLst>
            <pc:docMk/>
            <pc:sldMk cId="0" sldId="276"/>
            <ac:spMk id="6" creationId="{00000000-0000-0000-0000-000000000000}"/>
          </ac:spMkLst>
        </pc:spChg>
        <pc:spChg chg="mod">
          <ac:chgData name="Owen, Heather" userId="78be9db1-6850-40ec-92e2-64dbcfce15ac" providerId="ADAL" clId="{E402F58D-03E4-4C32-A1F7-06ADAA9EA501}" dt="2024-06-13T12:59:06.651" v="1486" actId="962"/>
          <ac:spMkLst>
            <pc:docMk/>
            <pc:sldMk cId="0" sldId="276"/>
            <ac:spMk id="7" creationId="{00000000-0000-0000-0000-000000000000}"/>
          </ac:spMkLst>
        </pc:spChg>
        <pc:spChg chg="mod">
          <ac:chgData name="Owen, Heather" userId="78be9db1-6850-40ec-92e2-64dbcfce15ac" providerId="ADAL" clId="{E402F58D-03E4-4C32-A1F7-06ADAA9EA501}" dt="2024-06-13T12:59:08.941" v="1487" actId="962"/>
          <ac:spMkLst>
            <pc:docMk/>
            <pc:sldMk cId="0" sldId="276"/>
            <ac:spMk id="8" creationId="{00000000-0000-0000-0000-000000000000}"/>
          </ac:spMkLst>
        </pc:spChg>
        <pc:spChg chg="mod">
          <ac:chgData name="Owen, Heather" userId="78be9db1-6850-40ec-92e2-64dbcfce15ac" providerId="ADAL" clId="{E402F58D-03E4-4C32-A1F7-06ADAA9EA501}" dt="2024-06-13T12:59:11.252" v="1488" actId="962"/>
          <ac:spMkLst>
            <pc:docMk/>
            <pc:sldMk cId="0" sldId="276"/>
            <ac:spMk id="9" creationId="{00000000-0000-0000-0000-000000000000}"/>
          </ac:spMkLst>
        </pc:spChg>
        <pc:spChg chg="mod">
          <ac:chgData name="Owen, Heather" userId="78be9db1-6850-40ec-92e2-64dbcfce15ac" providerId="ADAL" clId="{E402F58D-03E4-4C32-A1F7-06ADAA9EA501}" dt="2024-06-13T12:59:13.337" v="1489" actId="962"/>
          <ac:spMkLst>
            <pc:docMk/>
            <pc:sldMk cId="0" sldId="276"/>
            <ac:spMk id="10" creationId="{00000000-0000-0000-0000-000000000000}"/>
          </ac:spMkLst>
        </pc:spChg>
      </pc:sldChg>
      <pc:sldChg chg="addSp delSp modSp add del mod setBg">
        <pc:chgData name="Owen, Heather" userId="78be9db1-6850-40ec-92e2-64dbcfce15ac" providerId="ADAL" clId="{E402F58D-03E4-4C32-A1F7-06ADAA9EA501}" dt="2024-06-13T15:14:39.913" v="2603" actId="47"/>
        <pc:sldMkLst>
          <pc:docMk/>
          <pc:sldMk cId="2232866374" sldId="277"/>
        </pc:sldMkLst>
        <pc:spChg chg="del">
          <ac:chgData name="Owen, Heather" userId="78be9db1-6850-40ec-92e2-64dbcfce15ac" providerId="ADAL" clId="{E402F58D-03E4-4C32-A1F7-06ADAA9EA501}" dt="2024-06-13T14:59:07.270" v="2189" actId="478"/>
          <ac:spMkLst>
            <pc:docMk/>
            <pc:sldMk cId="2232866374" sldId="277"/>
            <ac:spMk id="2" creationId="{00000000-0000-0000-0000-000000000000}"/>
          </ac:spMkLst>
        </pc:spChg>
        <pc:spChg chg="del">
          <ac:chgData name="Owen, Heather" userId="78be9db1-6850-40ec-92e2-64dbcfce15ac" providerId="ADAL" clId="{E402F58D-03E4-4C32-A1F7-06ADAA9EA501}" dt="2024-06-13T14:55:30.293" v="2164" actId="478"/>
          <ac:spMkLst>
            <pc:docMk/>
            <pc:sldMk cId="2232866374" sldId="277"/>
            <ac:spMk id="4" creationId="{00000000-0000-0000-0000-000000000000}"/>
          </ac:spMkLst>
        </pc:spChg>
        <pc:spChg chg="del">
          <ac:chgData name="Owen, Heather" userId="78be9db1-6850-40ec-92e2-64dbcfce15ac" providerId="ADAL" clId="{E402F58D-03E4-4C32-A1F7-06ADAA9EA501}" dt="2024-06-13T15:05:10.838" v="2246" actId="478"/>
          <ac:spMkLst>
            <pc:docMk/>
            <pc:sldMk cId="2232866374" sldId="277"/>
            <ac:spMk id="5" creationId="{00000000-0000-0000-0000-000000000000}"/>
          </ac:spMkLst>
        </pc:spChg>
        <pc:spChg chg="del">
          <ac:chgData name="Owen, Heather" userId="78be9db1-6850-40ec-92e2-64dbcfce15ac" providerId="ADAL" clId="{E402F58D-03E4-4C32-A1F7-06ADAA9EA501}" dt="2024-06-13T15:02:13.198" v="2217" actId="478"/>
          <ac:spMkLst>
            <pc:docMk/>
            <pc:sldMk cId="2232866374" sldId="277"/>
            <ac:spMk id="6" creationId="{00000000-0000-0000-0000-000000000000}"/>
          </ac:spMkLst>
        </pc:spChg>
        <pc:spChg chg="del">
          <ac:chgData name="Owen, Heather" userId="78be9db1-6850-40ec-92e2-64dbcfce15ac" providerId="ADAL" clId="{E402F58D-03E4-4C32-A1F7-06ADAA9EA501}" dt="2024-06-13T14:59:06.589" v="2188" actId="478"/>
          <ac:spMkLst>
            <pc:docMk/>
            <pc:sldMk cId="2232866374" sldId="277"/>
            <ac:spMk id="7" creationId="{00000000-0000-0000-0000-000000000000}"/>
          </ac:spMkLst>
        </pc:spChg>
        <pc:spChg chg="add del mod">
          <ac:chgData name="Owen, Heather" userId="78be9db1-6850-40ec-92e2-64dbcfce15ac" providerId="ADAL" clId="{E402F58D-03E4-4C32-A1F7-06ADAA9EA501}" dt="2024-06-13T15:01:46.820" v="2212" actId="478"/>
          <ac:spMkLst>
            <pc:docMk/>
            <pc:sldMk cId="2232866374" sldId="277"/>
            <ac:spMk id="10" creationId="{F15ADA4C-8ED6-0E01-1B06-5F56A7DB0757}"/>
          </ac:spMkLst>
        </pc:spChg>
        <pc:spChg chg="add del mod">
          <ac:chgData name="Owen, Heather" userId="78be9db1-6850-40ec-92e2-64dbcfce15ac" providerId="ADAL" clId="{E402F58D-03E4-4C32-A1F7-06ADAA9EA501}" dt="2024-06-13T15:01:46.158" v="2211" actId="478"/>
          <ac:spMkLst>
            <pc:docMk/>
            <pc:sldMk cId="2232866374" sldId="277"/>
            <ac:spMk id="11" creationId="{1D522FAF-B438-7666-9A78-82C16F9DF1EC}"/>
          </ac:spMkLst>
        </pc:spChg>
        <pc:spChg chg="add mod">
          <ac:chgData name="Owen, Heather" userId="78be9db1-6850-40ec-92e2-64dbcfce15ac" providerId="ADAL" clId="{E402F58D-03E4-4C32-A1F7-06ADAA9EA501}" dt="2024-06-13T15:02:10.302" v="2216" actId="1076"/>
          <ac:spMkLst>
            <pc:docMk/>
            <pc:sldMk cId="2232866374" sldId="277"/>
            <ac:spMk id="12" creationId="{86BE4F1D-8E64-A480-BA2F-F08E8D2AD2E1}"/>
          </ac:spMkLst>
        </pc:spChg>
        <pc:spChg chg="add mod">
          <ac:chgData name="Owen, Heather" userId="78be9db1-6850-40ec-92e2-64dbcfce15ac" providerId="ADAL" clId="{E402F58D-03E4-4C32-A1F7-06ADAA9EA501}" dt="2024-06-13T15:09:32.896" v="2567"/>
          <ac:spMkLst>
            <pc:docMk/>
            <pc:sldMk cId="2232866374" sldId="277"/>
            <ac:spMk id="13" creationId="{2A528D01-7265-D77E-4B1C-B275367E0561}"/>
          </ac:spMkLst>
        </pc:spChg>
        <pc:spChg chg="add mod">
          <ac:chgData name="Owen, Heather" userId="78be9db1-6850-40ec-92e2-64dbcfce15ac" providerId="ADAL" clId="{E402F58D-03E4-4C32-A1F7-06ADAA9EA501}" dt="2024-06-13T15:08:06.937" v="2301" actId="113"/>
          <ac:spMkLst>
            <pc:docMk/>
            <pc:sldMk cId="2232866374" sldId="277"/>
            <ac:spMk id="14" creationId="{C1565565-0B6C-E55D-D05F-F6E91B7DA349}"/>
          </ac:spMkLst>
        </pc:spChg>
        <pc:graphicFrameChg chg="add mod">
          <ac:chgData name="Owen, Heather" userId="78be9db1-6850-40ec-92e2-64dbcfce15ac" providerId="ADAL" clId="{E402F58D-03E4-4C32-A1F7-06ADAA9EA501}" dt="2024-06-13T15:09:06.068" v="2566" actId="1076"/>
          <ac:graphicFrameMkLst>
            <pc:docMk/>
            <pc:sldMk cId="2232866374" sldId="277"/>
            <ac:graphicFrameMk id="9" creationId="{EED904A0-84A8-35D9-AD20-211D7AC02604}"/>
          </ac:graphicFrameMkLst>
        </pc:graphicFrameChg>
      </pc:sldChg>
      <pc:sldChg chg="modSp add mod">
        <pc:chgData name="Owen, Heather" userId="78be9db1-6850-40ec-92e2-64dbcfce15ac" providerId="ADAL" clId="{E402F58D-03E4-4C32-A1F7-06ADAA9EA501}" dt="2024-06-13T15:16:49.313" v="2617"/>
        <pc:sldMkLst>
          <pc:docMk/>
          <pc:sldMk cId="612163608" sldId="278"/>
        </pc:sldMkLst>
        <pc:spChg chg="mod">
          <ac:chgData name="Owen, Heather" userId="78be9db1-6850-40ec-92e2-64dbcfce15ac" providerId="ADAL" clId="{E402F58D-03E4-4C32-A1F7-06ADAA9EA501}" dt="2024-06-13T15:15:33.638" v="2610" actId="1076"/>
          <ac:spMkLst>
            <pc:docMk/>
            <pc:sldMk cId="612163608" sldId="278"/>
            <ac:spMk id="3" creationId="{00000000-0000-0000-0000-000000000000}"/>
          </ac:spMkLst>
        </pc:spChg>
        <pc:spChg chg="mod">
          <ac:chgData name="Owen, Heather" userId="78be9db1-6850-40ec-92e2-64dbcfce15ac" providerId="ADAL" clId="{E402F58D-03E4-4C32-A1F7-06ADAA9EA501}" dt="2024-06-13T15:15:05.933" v="2607" actId="1076"/>
          <ac:spMkLst>
            <pc:docMk/>
            <pc:sldMk cId="612163608" sldId="278"/>
            <ac:spMk id="12" creationId="{86BE4F1D-8E64-A480-BA2F-F08E8D2AD2E1}"/>
          </ac:spMkLst>
        </pc:spChg>
        <pc:spChg chg="mod">
          <ac:chgData name="Owen, Heather" userId="78be9db1-6850-40ec-92e2-64dbcfce15ac" providerId="ADAL" clId="{E402F58D-03E4-4C32-A1F7-06ADAA9EA501}" dt="2024-06-13T15:16:49.313" v="2617"/>
          <ac:spMkLst>
            <pc:docMk/>
            <pc:sldMk cId="612163608" sldId="278"/>
            <ac:spMk id="13" creationId="{2A528D01-7265-D77E-4B1C-B275367E0561}"/>
          </ac:spMkLst>
        </pc:spChg>
        <pc:spChg chg="mod">
          <ac:chgData name="Owen, Heather" userId="78be9db1-6850-40ec-92e2-64dbcfce15ac" providerId="ADAL" clId="{E402F58D-03E4-4C32-A1F7-06ADAA9EA501}" dt="2024-06-13T15:16:24.440" v="2616" actId="113"/>
          <ac:spMkLst>
            <pc:docMk/>
            <pc:sldMk cId="612163608" sldId="278"/>
            <ac:spMk id="14" creationId="{C1565565-0B6C-E55D-D05F-F6E91B7DA349}"/>
          </ac:spMkLst>
        </pc:spChg>
        <pc:graphicFrameChg chg="mod">
          <ac:chgData name="Owen, Heather" userId="78be9db1-6850-40ec-92e2-64dbcfce15ac" providerId="ADAL" clId="{E402F58D-03E4-4C32-A1F7-06ADAA9EA501}" dt="2024-06-13T15:15:30.217" v="2609" actId="403"/>
          <ac:graphicFrameMkLst>
            <pc:docMk/>
            <pc:sldMk cId="612163608" sldId="278"/>
            <ac:graphicFrameMk id="9" creationId="{EED904A0-84A8-35D9-AD20-211D7AC02604}"/>
          </ac:graphicFrameMkLst>
        </pc:graphicFrameChg>
      </pc:sldChg>
      <pc:sldChg chg="add del">
        <pc:chgData name="Owen, Heather" userId="78be9db1-6850-40ec-92e2-64dbcfce15ac" providerId="ADAL" clId="{E402F58D-03E4-4C32-A1F7-06ADAA9EA501}" dt="2024-06-13T15:20:57.438" v="2619" actId="47"/>
        <pc:sldMkLst>
          <pc:docMk/>
          <pc:sldMk cId="3574919104" sldId="279"/>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Alice" panose="020B0604020202020204" charset="0"/>
                <a:ea typeface="+mn-ea"/>
                <a:cs typeface="Arial" panose="020B0604020202020204" pitchFamily="34" charset="0"/>
              </a:defRPr>
            </a:pPr>
            <a:r>
              <a:rPr lang="en-US" sz="4000" dirty="0">
                <a:latin typeface="Alice" panose="020B0604020202020204" charset="0"/>
                <a:cs typeface="Arial" panose="020B0604020202020204" pitchFamily="34" charset="0"/>
              </a:rPr>
              <a:t>Love Data 2023 Attendance</a:t>
            </a: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Alice" panose="020B0604020202020204" charset="0"/>
              <a:ea typeface="+mn-ea"/>
              <a:cs typeface="Arial" panose="020B0604020202020204" pitchFamily="34" charset="0"/>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Pt>
            <c:idx val="0"/>
            <c:invertIfNegative val="0"/>
            <c:bubble3D val="0"/>
            <c:spPr>
              <a:solidFill>
                <a:srgbClr val="EAA4B4"/>
              </a:solidFill>
              <a:ln>
                <a:noFill/>
              </a:ln>
              <a:effectLst/>
            </c:spPr>
            <c:extLst>
              <c:ext xmlns:c16="http://schemas.microsoft.com/office/drawing/2014/chart" uri="{C3380CC4-5D6E-409C-BE32-E72D297353CC}">
                <c16:uniqueId val="{00000001-5C43-4D48-86A6-726EB591DEA0}"/>
              </c:ext>
            </c:extLst>
          </c:dPt>
          <c:dPt>
            <c:idx val="1"/>
            <c:invertIfNegative val="0"/>
            <c:bubble3D val="0"/>
            <c:spPr>
              <a:solidFill>
                <a:srgbClr val="EAA4B4"/>
              </a:solidFill>
              <a:ln>
                <a:noFill/>
              </a:ln>
              <a:effectLst/>
            </c:spPr>
            <c:extLst>
              <c:ext xmlns:c16="http://schemas.microsoft.com/office/drawing/2014/chart" uri="{C3380CC4-5D6E-409C-BE32-E72D297353CC}">
                <c16:uniqueId val="{00000003-5C43-4D48-86A6-726EB591DEA0}"/>
              </c:ext>
            </c:extLst>
          </c:dPt>
          <c:dPt>
            <c:idx val="2"/>
            <c:invertIfNegative val="0"/>
            <c:bubble3D val="0"/>
            <c:spPr>
              <a:solidFill>
                <a:srgbClr val="EAA4B4"/>
              </a:solidFill>
              <a:ln>
                <a:noFill/>
              </a:ln>
              <a:effectLst/>
            </c:spPr>
            <c:extLst>
              <c:ext xmlns:c16="http://schemas.microsoft.com/office/drawing/2014/chart" uri="{C3380CC4-5D6E-409C-BE32-E72D297353CC}">
                <c16:uniqueId val="{00000005-5C43-4D48-86A6-726EB591DEA0}"/>
              </c:ext>
            </c:extLst>
          </c:dPt>
          <c:dPt>
            <c:idx val="3"/>
            <c:invertIfNegative val="0"/>
            <c:bubble3D val="0"/>
            <c:spPr>
              <a:solidFill>
                <a:srgbClr val="C5D5BB"/>
              </a:solidFill>
              <a:ln>
                <a:noFill/>
              </a:ln>
              <a:effectLst/>
            </c:spPr>
            <c:extLst>
              <c:ext xmlns:c16="http://schemas.microsoft.com/office/drawing/2014/chart" uri="{C3380CC4-5D6E-409C-BE32-E72D297353CC}">
                <c16:uniqueId val="{00000007-5C43-4D48-86A6-726EB591DEA0}"/>
              </c:ext>
            </c:extLst>
          </c:dPt>
          <c:dPt>
            <c:idx val="4"/>
            <c:invertIfNegative val="0"/>
            <c:bubble3D val="0"/>
            <c:spPr>
              <a:solidFill>
                <a:srgbClr val="ADC6E3"/>
              </a:solidFill>
              <a:ln>
                <a:noFill/>
              </a:ln>
              <a:effectLst/>
            </c:spPr>
            <c:extLst>
              <c:ext xmlns:c16="http://schemas.microsoft.com/office/drawing/2014/chart" uri="{C3380CC4-5D6E-409C-BE32-E72D297353CC}">
                <c16:uniqueId val="{00000009-5C43-4D48-86A6-726EB591DEA0}"/>
              </c:ext>
            </c:extLst>
          </c:dPt>
          <c:dPt>
            <c:idx val="5"/>
            <c:invertIfNegative val="0"/>
            <c:bubble3D val="0"/>
            <c:spPr>
              <a:solidFill>
                <a:srgbClr val="C5D5BB"/>
              </a:solidFill>
              <a:ln>
                <a:noFill/>
              </a:ln>
              <a:effectLst/>
            </c:spPr>
            <c:extLst>
              <c:ext xmlns:c16="http://schemas.microsoft.com/office/drawing/2014/chart" uri="{C3380CC4-5D6E-409C-BE32-E72D297353CC}">
                <c16:uniqueId val="{0000000B-5C43-4D48-86A6-726EB591DEA0}"/>
              </c:ext>
            </c:extLst>
          </c:dPt>
          <c:dPt>
            <c:idx val="6"/>
            <c:invertIfNegative val="0"/>
            <c:bubble3D val="0"/>
            <c:spPr>
              <a:solidFill>
                <a:srgbClr val="ADC6E3"/>
              </a:solidFill>
              <a:ln>
                <a:noFill/>
              </a:ln>
              <a:effectLst/>
            </c:spPr>
            <c:extLst>
              <c:ext xmlns:c16="http://schemas.microsoft.com/office/drawing/2014/chart" uri="{C3380CC4-5D6E-409C-BE32-E72D297353CC}">
                <c16:uniqueId val="{0000000D-5C43-4D48-86A6-726EB591DEA0}"/>
              </c:ext>
            </c:extLst>
          </c:dPt>
          <c:dPt>
            <c:idx val="7"/>
            <c:invertIfNegative val="0"/>
            <c:bubble3D val="0"/>
            <c:spPr>
              <a:solidFill>
                <a:srgbClr val="EAA4B4"/>
              </a:solidFill>
              <a:ln>
                <a:noFill/>
              </a:ln>
              <a:effectLst/>
            </c:spPr>
            <c:extLst>
              <c:ext xmlns:c16="http://schemas.microsoft.com/office/drawing/2014/chart" uri="{C3380CC4-5D6E-409C-BE32-E72D297353CC}">
                <c16:uniqueId val="{0000000F-5C43-4D48-86A6-726EB591DEA0}"/>
              </c:ext>
            </c:extLst>
          </c:dPt>
          <c:dPt>
            <c:idx val="8"/>
            <c:invertIfNegative val="0"/>
            <c:bubble3D val="0"/>
            <c:spPr>
              <a:solidFill>
                <a:srgbClr val="C5D5BB"/>
              </a:solidFill>
              <a:ln>
                <a:noFill/>
              </a:ln>
              <a:effectLst/>
            </c:spPr>
            <c:extLst>
              <c:ext xmlns:c16="http://schemas.microsoft.com/office/drawing/2014/chart" uri="{C3380CC4-5D6E-409C-BE32-E72D297353CC}">
                <c16:uniqueId val="{00000011-5C43-4D48-86A6-726EB591DEA0}"/>
              </c:ext>
            </c:extLst>
          </c:dPt>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Alice" panose="020B060402020202020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Sheet1!$A$1:$A$9</c:f>
              <c:strCache>
                <c:ptCount val="9"/>
                <c:pt idx="0">
                  <c:v>Tableau [V]</c:v>
                </c:pt>
                <c:pt idx="1">
                  <c:v>Excel [V]</c:v>
                </c:pt>
                <c:pt idx="2">
                  <c:v>NIH DMSP [V]</c:v>
                </c:pt>
                <c:pt idx="3">
                  <c:v>Data Tools for Humanities [I]</c:v>
                </c:pt>
                <c:pt idx="4">
                  <c:v>AI Art [H]</c:v>
                </c:pt>
                <c:pt idx="5">
                  <c:v>Speed Data-ing [I]</c:v>
                </c:pt>
                <c:pt idx="6">
                  <c:v>Environmental Data Stories [H]</c:v>
                </c:pt>
                <c:pt idx="7">
                  <c:v>Metadata/Documentation [V]</c:v>
                </c:pt>
                <c:pt idx="8">
                  <c:v>UR Data [I]</c:v>
                </c:pt>
              </c:strCache>
            </c:strRef>
          </c:cat>
          <c:val>
            <c:numRef>
              <c:f>Sheet1!$B$1:$B$9</c:f>
              <c:numCache>
                <c:formatCode>General</c:formatCode>
                <c:ptCount val="9"/>
                <c:pt idx="0">
                  <c:v>26</c:v>
                </c:pt>
                <c:pt idx="1">
                  <c:v>42</c:v>
                </c:pt>
                <c:pt idx="2">
                  <c:v>10</c:v>
                </c:pt>
                <c:pt idx="3">
                  <c:v>1</c:v>
                </c:pt>
                <c:pt idx="4">
                  <c:v>57</c:v>
                </c:pt>
                <c:pt idx="5">
                  <c:v>7</c:v>
                </c:pt>
                <c:pt idx="6">
                  <c:v>6</c:v>
                </c:pt>
                <c:pt idx="7">
                  <c:v>21</c:v>
                </c:pt>
                <c:pt idx="8">
                  <c:v>4</c:v>
                </c:pt>
              </c:numCache>
            </c:numRef>
          </c:val>
          <c:extLst>
            <c:ext xmlns:c16="http://schemas.microsoft.com/office/drawing/2014/chart" uri="{C3380CC4-5D6E-409C-BE32-E72D297353CC}">
              <c16:uniqueId val="{00000012-5C43-4D48-86A6-726EB591DEA0}"/>
            </c:ext>
          </c:extLst>
        </c:ser>
        <c:dLbls>
          <c:dLblPos val="outEnd"/>
          <c:showLegendKey val="0"/>
          <c:showVal val="1"/>
          <c:showCatName val="0"/>
          <c:showSerName val="0"/>
          <c:showPercent val="0"/>
          <c:showBubbleSize val="0"/>
        </c:dLbls>
        <c:gapWidth val="182"/>
        <c:axId val="2014682591"/>
        <c:axId val="2014679231"/>
      </c:barChart>
      <c:catAx>
        <c:axId val="20146825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800" b="0" i="0" u="none" strike="noStrike" kern="1200" baseline="0">
                <a:solidFill>
                  <a:schemeClr val="tx1">
                    <a:lumMod val="65000"/>
                    <a:lumOff val="35000"/>
                  </a:schemeClr>
                </a:solidFill>
                <a:latin typeface="Alice" panose="020B0604020202020204" charset="0"/>
                <a:ea typeface="+mn-ea"/>
                <a:cs typeface="Arial" panose="020B0604020202020204" pitchFamily="34" charset="0"/>
              </a:defRPr>
            </a:pPr>
            <a:endParaRPr lang="en-US"/>
          </a:p>
        </c:txPr>
        <c:crossAx val="2014679231"/>
        <c:crosses val="autoZero"/>
        <c:auto val="1"/>
        <c:lblAlgn val="ctr"/>
        <c:lblOffset val="100"/>
        <c:noMultiLvlLbl val="0"/>
      </c:catAx>
      <c:valAx>
        <c:axId val="2014679231"/>
        <c:scaling>
          <c:orientation val="minMax"/>
        </c:scaling>
        <c:delete val="1"/>
        <c:axPos val="b"/>
        <c:numFmt formatCode="General" sourceLinked="1"/>
        <c:majorTickMark val="none"/>
        <c:minorTickMark val="none"/>
        <c:tickLblPos val="nextTo"/>
        <c:crossAx val="20146825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3" Type="http://schemas.openxmlformats.org/officeDocument/2006/relationships/image" Target="../media/image63.png"/><Relationship Id="rId7" Type="http://schemas.openxmlformats.org/officeDocument/2006/relationships/image" Target="../media/image67.png"/><Relationship Id="rId12" Type="http://schemas.openxmlformats.org/officeDocument/2006/relationships/image" Target="../media/image72.png"/><Relationship Id="rId2" Type="http://schemas.openxmlformats.org/officeDocument/2006/relationships/image" Target="../media/image8.png"/><Relationship Id="rId16" Type="http://schemas.openxmlformats.org/officeDocument/2006/relationships/image" Target="../media/image76.png"/><Relationship Id="rId1" Type="http://schemas.openxmlformats.org/officeDocument/2006/relationships/slideLayout" Target="../slideLayouts/slideLayout7.xml"/><Relationship Id="rId6" Type="http://schemas.openxmlformats.org/officeDocument/2006/relationships/image" Target="../media/image66.png"/><Relationship Id="rId11" Type="http://schemas.openxmlformats.org/officeDocument/2006/relationships/image" Target="../media/image71.png"/><Relationship Id="rId5" Type="http://schemas.openxmlformats.org/officeDocument/2006/relationships/image" Target="../media/image65.png"/><Relationship Id="rId15" Type="http://schemas.openxmlformats.org/officeDocument/2006/relationships/image" Target="../media/image75.png"/><Relationship Id="rId10" Type="http://schemas.openxmlformats.org/officeDocument/2006/relationships/image" Target="../media/image70.png"/><Relationship Id="rId4" Type="http://schemas.openxmlformats.org/officeDocument/2006/relationships/image" Target="../media/image64.svg"/><Relationship Id="rId9" Type="http://schemas.openxmlformats.org/officeDocument/2006/relationships/image" Target="../media/image69.png"/><Relationship Id="rId14" Type="http://schemas.openxmlformats.org/officeDocument/2006/relationships/image" Target="../media/image74.png"/></Relationships>
</file>

<file path=ppt/slides/_rels/slide1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7.xml"/><Relationship Id="rId5" Type="http://schemas.openxmlformats.org/officeDocument/2006/relationships/image" Target="../media/image80.svg"/><Relationship Id="rId4" Type="http://schemas.openxmlformats.org/officeDocument/2006/relationships/image" Target="../media/image79.png"/></Relationships>
</file>

<file path=ppt/slides/_rels/slide1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7.xml"/><Relationship Id="rId5" Type="http://schemas.openxmlformats.org/officeDocument/2006/relationships/image" Target="../media/image84.svg"/><Relationship Id="rId4" Type="http://schemas.openxmlformats.org/officeDocument/2006/relationships/image" Target="../media/image83.png"/></Relationships>
</file>

<file path=ppt/slides/_rels/slide1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7.xml"/><Relationship Id="rId4" Type="http://schemas.openxmlformats.org/officeDocument/2006/relationships/image" Target="../media/image87.png"/></Relationships>
</file>

<file path=ppt/slides/_rels/slide1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15.xml.rels><?xml version="1.0" encoding="UTF-8" standalone="yes"?>
<Relationships xmlns="http://schemas.openxmlformats.org/package/2006/relationships"><Relationship Id="rId3" Type="http://schemas.openxmlformats.org/officeDocument/2006/relationships/image" Target="../media/image92.svg"/><Relationship Id="rId7" Type="http://schemas.openxmlformats.org/officeDocument/2006/relationships/image" Target="../media/image94.svg"/><Relationship Id="rId2"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13.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5.png"/><Relationship Id="rId1" Type="http://schemas.openxmlformats.org/officeDocument/2006/relationships/slideLayout" Target="../slideLayouts/slideLayout7.xml"/><Relationship Id="rId4" Type="http://schemas.openxmlformats.org/officeDocument/2006/relationships/image" Target="../media/image96.png"/></Relationships>
</file>

<file path=ppt/slides/_rels/slide17.xml.rels><?xml version="1.0" encoding="UTF-8" standalone="yes"?>
<Relationships xmlns="http://schemas.openxmlformats.org/package/2006/relationships"><Relationship Id="rId3" Type="http://schemas.openxmlformats.org/officeDocument/2006/relationships/image" Target="../media/image98.png"/><Relationship Id="rId7" Type="http://schemas.openxmlformats.org/officeDocument/2006/relationships/hyperlink" Target="https://colab.research.google.com/drive/1DV8n-Jgoyj4POWBBBdx39tf41KMWLw6U?usp=sharing" TargetMode="External"/><Relationship Id="rId2" Type="http://schemas.openxmlformats.org/officeDocument/2006/relationships/image" Target="../media/image97.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99.svg"/></Relationships>
</file>

<file path=ppt/slides/_rels/slide18.xml.rels><?xml version="1.0" encoding="UTF-8" standalone="yes"?>
<Relationships xmlns="http://schemas.openxmlformats.org/package/2006/relationships"><Relationship Id="rId3" Type="http://schemas.openxmlformats.org/officeDocument/2006/relationships/image" Target="../media/image101.svg"/><Relationship Id="rId7" Type="http://schemas.openxmlformats.org/officeDocument/2006/relationships/image" Target="../media/image105.svg"/><Relationship Id="rId2" Type="http://schemas.openxmlformats.org/officeDocument/2006/relationships/image" Target="../media/image100.png"/><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1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svg"/><Relationship Id="rId3" Type="http://schemas.openxmlformats.org/officeDocument/2006/relationships/image" Target="../media/image25.png"/><Relationship Id="rId7" Type="http://schemas.openxmlformats.org/officeDocument/2006/relationships/image" Target="../media/image29.svg"/><Relationship Id="rId12" Type="http://schemas.openxmlformats.org/officeDocument/2006/relationships/image" Target="../media/image34.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svg"/><Relationship Id="rId5" Type="http://schemas.openxmlformats.org/officeDocument/2006/relationships/image" Target="../media/image27.svg"/><Relationship Id="rId15" Type="http://schemas.openxmlformats.org/officeDocument/2006/relationships/image" Target="../media/image37.sv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svg"/><Relationship Id="rId14" Type="http://schemas.openxmlformats.org/officeDocument/2006/relationships/image" Target="../media/image36.png"/></Relationships>
</file>

<file path=ppt/slides/_rels/slide7.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41.sv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slides/_rels/slide8.xml.rels><?xml version="1.0" encoding="UTF-8" standalone="yes"?>
<Relationships xmlns="http://schemas.openxmlformats.org/package/2006/relationships"><Relationship Id="rId8" Type="http://schemas.openxmlformats.org/officeDocument/2006/relationships/image" Target="../media/image53.svg"/><Relationship Id="rId13" Type="http://schemas.openxmlformats.org/officeDocument/2006/relationships/image" Target="../media/image58.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51.svg"/><Relationship Id="rId11" Type="http://schemas.openxmlformats.org/officeDocument/2006/relationships/image" Target="../media/image56.png"/><Relationship Id="rId5" Type="http://schemas.openxmlformats.org/officeDocument/2006/relationships/image" Target="../media/image50.png"/><Relationship Id="rId15" Type="http://schemas.openxmlformats.org/officeDocument/2006/relationships/image" Target="../media/image60.png"/><Relationship Id="rId10" Type="http://schemas.openxmlformats.org/officeDocument/2006/relationships/image" Target="../media/image55.sv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svg"/></Relationships>
</file>

<file path=ppt/slides/_rels/slide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6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695325" y="0"/>
            <a:ext cx="3235121" cy="2541040"/>
          </a:xfrm>
          <a:custGeom>
            <a:avLst/>
            <a:gdLst/>
            <a:ahLst/>
            <a:cxnLst/>
            <a:rect l="l" t="t" r="r" b="b"/>
            <a:pathLst>
              <a:path w="3235121" h="2541040">
                <a:moveTo>
                  <a:pt x="0" y="0"/>
                </a:moveTo>
                <a:lnTo>
                  <a:pt x="3235121" y="0"/>
                </a:lnTo>
                <a:lnTo>
                  <a:pt x="3235121" y="2541040"/>
                </a:lnTo>
                <a:lnTo>
                  <a:pt x="0" y="2541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a:spLocks noGrp="1"/>
          </p:cNvSpPr>
          <p:nvPr>
            <p:ph type="title" idx="4294967295"/>
          </p:nvPr>
        </p:nvSpPr>
        <p:spPr>
          <a:xfrm>
            <a:off x="273285" y="3429470"/>
            <a:ext cx="18014715" cy="259901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0272"/>
              </a:lnSpc>
              <a:spcBef>
                <a:spcPts val="0"/>
              </a:spcBef>
              <a:spcAft>
                <a:spcPts val="0"/>
              </a:spcAft>
              <a:buClrTx/>
              <a:buSzTx/>
              <a:buFontTx/>
              <a:buNone/>
              <a:tabLst/>
              <a:defRPr/>
            </a:pPr>
            <a:r>
              <a:rPr kumimoji="0" lang="en-US" sz="8025" b="0" i="0" u="none" strike="noStrike" kern="1200" cap="none" spc="0" normalizeH="0" baseline="0" noProof="0" dirty="0">
                <a:ln>
                  <a:noFill/>
                </a:ln>
                <a:solidFill>
                  <a:srgbClr val="000000"/>
                </a:solidFill>
                <a:effectLst/>
                <a:uLnTx/>
                <a:uFillTx/>
                <a:latin typeface="Arial"/>
                <a:ea typeface="+mn-ea"/>
                <a:cs typeface="+mn-cs"/>
              </a:rPr>
              <a:t>Love Data Month: </a:t>
            </a:r>
          </a:p>
          <a:p>
            <a:pPr marL="0" marR="0" lvl="0" indent="0" algn="ctr" defTabSz="914400" rtl="0" eaLnBrk="1" fontAlgn="auto" latinLnBrk="0" hangingPunct="1">
              <a:lnSpc>
                <a:spcPts val="9216"/>
              </a:lnSpc>
              <a:spcBef>
                <a:spcPts val="0"/>
              </a:spcBef>
              <a:spcAft>
                <a:spcPts val="0"/>
              </a:spcAft>
              <a:buClrTx/>
              <a:buSzTx/>
              <a:buFontTx/>
              <a:buNone/>
              <a:tabLst/>
              <a:defRPr/>
            </a:pPr>
            <a:r>
              <a:rPr kumimoji="0" lang="en-US" sz="7200" b="0" i="0" u="none" strike="noStrike" kern="1200" cap="none" spc="0" normalizeH="0" baseline="0" noProof="0" dirty="0">
                <a:ln>
                  <a:noFill/>
                </a:ln>
                <a:solidFill>
                  <a:srgbClr val="000000"/>
                </a:solidFill>
                <a:effectLst/>
                <a:uLnTx/>
                <a:uFillTx/>
                <a:latin typeface="Arial"/>
                <a:ea typeface="+mn-ea"/>
                <a:cs typeface="+mn-cs"/>
              </a:rPr>
              <a:t>A Journey of Continuous Enhancement</a:t>
            </a:r>
          </a:p>
        </p:txBody>
      </p:sp>
      <p:sp>
        <p:nvSpPr>
          <p:cNvPr id="4" name="TextBox 4"/>
          <p:cNvSpPr txBox="1"/>
          <p:nvPr/>
        </p:nvSpPr>
        <p:spPr>
          <a:xfrm>
            <a:off x="1028700" y="6291636"/>
            <a:ext cx="16230600" cy="605807"/>
          </a:xfrm>
          <a:prstGeom prst="rect">
            <a:avLst/>
          </a:prstGeom>
        </p:spPr>
        <p:txBody>
          <a:bodyPr lIns="0" tIns="0" rIns="0" bIns="0" rtlCol="0" anchor="t">
            <a:spAutoFit/>
          </a:bodyPr>
          <a:lstStyle/>
          <a:p>
            <a:pPr algn="ctr">
              <a:lnSpc>
                <a:spcPts val="5125"/>
              </a:lnSpc>
            </a:pPr>
            <a:r>
              <a:rPr lang="en-US" sz="3660" dirty="0">
                <a:solidFill>
                  <a:srgbClr val="000000"/>
                </a:solidFill>
                <a:latin typeface="Alice" panose="020B0604020202020204" charset="0"/>
              </a:rPr>
              <a:t>Heather Charlotte Owen and Sarah Siddiqui</a:t>
            </a:r>
          </a:p>
        </p:txBody>
      </p:sp>
      <p:sp>
        <p:nvSpPr>
          <p:cNvPr id="5" name="Freeform 5">
            <a:extLst>
              <a:ext uri="{C183D7F6-B498-43B3-948B-1728B52AA6E4}">
                <adec:decorative xmlns:adec="http://schemas.microsoft.com/office/drawing/2017/decorative" val="1"/>
              </a:ext>
            </a:extLst>
          </p:cNvPr>
          <p:cNvSpPr/>
          <p:nvPr/>
        </p:nvSpPr>
        <p:spPr>
          <a:xfrm>
            <a:off x="16319927" y="0"/>
            <a:ext cx="3235121" cy="2541040"/>
          </a:xfrm>
          <a:custGeom>
            <a:avLst/>
            <a:gdLst/>
            <a:ahLst/>
            <a:cxnLst/>
            <a:rect l="l" t="t" r="r" b="b"/>
            <a:pathLst>
              <a:path w="3235121" h="2541040">
                <a:moveTo>
                  <a:pt x="0" y="0"/>
                </a:moveTo>
                <a:lnTo>
                  <a:pt x="3235121" y="0"/>
                </a:lnTo>
                <a:lnTo>
                  <a:pt x="3235121" y="2541040"/>
                </a:lnTo>
                <a:lnTo>
                  <a:pt x="0" y="254104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a:extLst>
              <a:ext uri="{C183D7F6-B498-43B3-948B-1728B52AA6E4}">
                <adec:decorative xmlns:adec="http://schemas.microsoft.com/office/drawing/2017/decorative" val="1"/>
              </a:ext>
            </a:extLst>
          </p:cNvPr>
          <p:cNvSpPr/>
          <p:nvPr/>
        </p:nvSpPr>
        <p:spPr>
          <a:xfrm>
            <a:off x="2680443" y="0"/>
            <a:ext cx="3235121" cy="2541040"/>
          </a:xfrm>
          <a:custGeom>
            <a:avLst/>
            <a:gdLst/>
            <a:ahLst/>
            <a:cxnLst/>
            <a:rect l="l" t="t" r="r" b="b"/>
            <a:pathLst>
              <a:path w="3235121" h="2541040">
                <a:moveTo>
                  <a:pt x="0" y="0"/>
                </a:moveTo>
                <a:lnTo>
                  <a:pt x="3235120" y="0"/>
                </a:lnTo>
                <a:lnTo>
                  <a:pt x="3235120" y="2541040"/>
                </a:lnTo>
                <a:lnTo>
                  <a:pt x="0" y="254104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a:extLst>
              <a:ext uri="{C183D7F6-B498-43B3-948B-1728B52AA6E4}">
                <adec:decorative xmlns:adec="http://schemas.microsoft.com/office/drawing/2017/decorative" val="1"/>
              </a:ext>
            </a:extLst>
          </p:cNvPr>
          <p:cNvSpPr/>
          <p:nvPr/>
        </p:nvSpPr>
        <p:spPr>
          <a:xfrm>
            <a:off x="6058438" y="0"/>
            <a:ext cx="3235121" cy="2541040"/>
          </a:xfrm>
          <a:custGeom>
            <a:avLst/>
            <a:gdLst/>
            <a:ahLst/>
            <a:cxnLst/>
            <a:rect l="l" t="t" r="r" b="b"/>
            <a:pathLst>
              <a:path w="3235121" h="2541040">
                <a:moveTo>
                  <a:pt x="0" y="0"/>
                </a:moveTo>
                <a:lnTo>
                  <a:pt x="3235121" y="0"/>
                </a:lnTo>
                <a:lnTo>
                  <a:pt x="3235121" y="2541040"/>
                </a:lnTo>
                <a:lnTo>
                  <a:pt x="0" y="254104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a:extLst>
              <a:ext uri="{C183D7F6-B498-43B3-948B-1728B52AA6E4}">
                <adec:decorative xmlns:adec="http://schemas.microsoft.com/office/drawing/2017/decorative" val="1"/>
              </a:ext>
            </a:extLst>
          </p:cNvPr>
          <p:cNvSpPr/>
          <p:nvPr/>
        </p:nvSpPr>
        <p:spPr>
          <a:xfrm>
            <a:off x="9563935" y="0"/>
            <a:ext cx="3235121" cy="2541040"/>
          </a:xfrm>
          <a:custGeom>
            <a:avLst/>
            <a:gdLst/>
            <a:ahLst/>
            <a:cxnLst/>
            <a:rect l="l" t="t" r="r" b="b"/>
            <a:pathLst>
              <a:path w="3235121" h="2541040">
                <a:moveTo>
                  <a:pt x="0" y="0"/>
                </a:moveTo>
                <a:lnTo>
                  <a:pt x="3235121" y="0"/>
                </a:lnTo>
                <a:lnTo>
                  <a:pt x="3235121" y="2541040"/>
                </a:lnTo>
                <a:lnTo>
                  <a:pt x="0" y="2541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9" name="Freeform 9">
            <a:extLst>
              <a:ext uri="{C183D7F6-B498-43B3-948B-1728B52AA6E4}">
                <adec:decorative xmlns:adec="http://schemas.microsoft.com/office/drawing/2017/decorative" val="1"/>
              </a:ext>
            </a:extLst>
          </p:cNvPr>
          <p:cNvSpPr/>
          <p:nvPr/>
        </p:nvSpPr>
        <p:spPr>
          <a:xfrm>
            <a:off x="12941931" y="0"/>
            <a:ext cx="3235121" cy="2541040"/>
          </a:xfrm>
          <a:custGeom>
            <a:avLst/>
            <a:gdLst/>
            <a:ahLst/>
            <a:cxnLst/>
            <a:rect l="l" t="t" r="r" b="b"/>
            <a:pathLst>
              <a:path w="3235121" h="2541040">
                <a:moveTo>
                  <a:pt x="0" y="0"/>
                </a:moveTo>
                <a:lnTo>
                  <a:pt x="3235121" y="0"/>
                </a:lnTo>
                <a:lnTo>
                  <a:pt x="3235121" y="2541040"/>
                </a:lnTo>
                <a:lnTo>
                  <a:pt x="0" y="254104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0" name="Freeform 10">
            <a:extLst>
              <a:ext uri="{C183D7F6-B498-43B3-948B-1728B52AA6E4}">
                <adec:decorative xmlns:adec="http://schemas.microsoft.com/office/drawing/2017/decorative" val="1"/>
              </a:ext>
            </a:extLst>
          </p:cNvPr>
          <p:cNvSpPr/>
          <p:nvPr/>
        </p:nvSpPr>
        <p:spPr>
          <a:xfrm>
            <a:off x="-371209" y="6093148"/>
            <a:ext cx="5449683" cy="4498259"/>
          </a:xfrm>
          <a:custGeom>
            <a:avLst/>
            <a:gdLst/>
            <a:ahLst/>
            <a:cxnLst/>
            <a:rect l="l" t="t" r="r" b="b"/>
            <a:pathLst>
              <a:path w="5449683" h="4498259">
                <a:moveTo>
                  <a:pt x="0" y="0"/>
                </a:moveTo>
                <a:lnTo>
                  <a:pt x="5449683" y="0"/>
                </a:lnTo>
                <a:lnTo>
                  <a:pt x="5449683" y="4498259"/>
                </a:lnTo>
                <a:lnTo>
                  <a:pt x="0" y="4498259"/>
                </a:lnTo>
                <a:lnTo>
                  <a:pt x="0" y="0"/>
                </a:lnTo>
                <a:close/>
              </a:path>
            </a:pathLst>
          </a:custGeom>
          <a:blipFill>
            <a:blip r:embed="rId8"/>
            <a:stretch>
              <a:fillRect/>
            </a:stretch>
          </a:blipFill>
        </p:spPr>
        <p:txBody>
          <a:bodyPr/>
          <a:lstStyle/>
          <a:p>
            <a:endParaRPr lang="en-US"/>
          </a:p>
        </p:txBody>
      </p:sp>
      <p:sp>
        <p:nvSpPr>
          <p:cNvPr id="11" name="Freeform 11">
            <a:extLst>
              <a:ext uri="{C183D7F6-B498-43B3-948B-1728B52AA6E4}">
                <adec:decorative xmlns:adec="http://schemas.microsoft.com/office/drawing/2017/decorative" val="1"/>
              </a:ext>
            </a:extLst>
          </p:cNvPr>
          <p:cNvSpPr/>
          <p:nvPr/>
        </p:nvSpPr>
        <p:spPr>
          <a:xfrm flipH="1">
            <a:off x="13452210" y="6279575"/>
            <a:ext cx="5449683" cy="4498259"/>
          </a:xfrm>
          <a:custGeom>
            <a:avLst/>
            <a:gdLst/>
            <a:ahLst/>
            <a:cxnLst/>
            <a:rect l="l" t="t" r="r" b="b"/>
            <a:pathLst>
              <a:path w="5449683" h="4498259">
                <a:moveTo>
                  <a:pt x="5449683" y="0"/>
                </a:moveTo>
                <a:lnTo>
                  <a:pt x="0" y="0"/>
                </a:lnTo>
                <a:lnTo>
                  <a:pt x="0" y="4498259"/>
                </a:lnTo>
                <a:lnTo>
                  <a:pt x="5449683" y="4498259"/>
                </a:lnTo>
                <a:lnTo>
                  <a:pt x="5449683" y="0"/>
                </a:lnTo>
                <a:close/>
              </a:path>
            </a:pathLst>
          </a:custGeom>
          <a:blipFill>
            <a:blip r:embed="rId8"/>
            <a:stretch>
              <a:fillRect/>
            </a:stretch>
          </a:blipFill>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a:extLst>
              <a:ext uri="{C183D7F6-B498-43B3-948B-1728B52AA6E4}">
                <adec:decorative xmlns:adec="http://schemas.microsoft.com/office/drawing/2017/decorative" val="1"/>
              </a:ext>
            </a:extLst>
          </p:cNvPr>
          <p:cNvSpPr/>
          <p:nvPr/>
        </p:nvSpPr>
        <p:spPr>
          <a:xfrm>
            <a:off x="1249155" y="181309"/>
            <a:ext cx="4748567" cy="2069898"/>
          </a:xfrm>
          <a:custGeom>
            <a:avLst/>
            <a:gdLst/>
            <a:ahLst/>
            <a:cxnLst/>
            <a:rect l="l" t="t" r="r" b="b"/>
            <a:pathLst>
              <a:path w="4748567" h="2069898">
                <a:moveTo>
                  <a:pt x="0" y="0"/>
                </a:moveTo>
                <a:lnTo>
                  <a:pt x="4748567" y="0"/>
                </a:lnTo>
                <a:lnTo>
                  <a:pt x="4748567" y="2069898"/>
                </a:lnTo>
                <a:lnTo>
                  <a:pt x="0" y="2069898"/>
                </a:lnTo>
                <a:lnTo>
                  <a:pt x="0" y="0"/>
                </a:lnTo>
                <a:close/>
              </a:path>
            </a:pathLst>
          </a:custGeom>
          <a:blipFill>
            <a:blip r:embed="rId2"/>
            <a:stretch>
              <a:fillRect l="-895" t="-6834" r="-895"/>
            </a:stretch>
          </a:blipFill>
        </p:spPr>
        <p:txBody>
          <a:bodyPr/>
          <a:lstStyle/>
          <a:p>
            <a:endParaRPr lang="en-US"/>
          </a:p>
        </p:txBody>
      </p:sp>
      <p:sp>
        <p:nvSpPr>
          <p:cNvPr id="16" name="Freeform 16">
            <a:extLst>
              <a:ext uri="{C183D7F6-B498-43B3-948B-1728B52AA6E4}">
                <adec:decorative xmlns:adec="http://schemas.microsoft.com/office/drawing/2017/decorative" val="1"/>
              </a:ext>
            </a:extLst>
          </p:cNvPr>
          <p:cNvSpPr/>
          <p:nvPr/>
        </p:nvSpPr>
        <p:spPr>
          <a:xfrm flipH="1">
            <a:off x="13451375" y="0"/>
            <a:ext cx="5010411" cy="4114800"/>
          </a:xfrm>
          <a:custGeom>
            <a:avLst/>
            <a:gdLst/>
            <a:ahLst/>
            <a:cxnLst/>
            <a:rect l="l" t="t" r="r" b="b"/>
            <a:pathLst>
              <a:path w="5010411" h="4114800">
                <a:moveTo>
                  <a:pt x="5010411" y="0"/>
                </a:moveTo>
                <a:lnTo>
                  <a:pt x="0" y="0"/>
                </a:lnTo>
                <a:lnTo>
                  <a:pt x="0" y="4114800"/>
                </a:lnTo>
                <a:lnTo>
                  <a:pt x="5010411" y="4114800"/>
                </a:lnTo>
                <a:lnTo>
                  <a:pt x="501041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8" name="Freeform 18">
            <a:extLst>
              <a:ext uri="{C183D7F6-B498-43B3-948B-1728B52AA6E4}">
                <adec:decorative xmlns:adec="http://schemas.microsoft.com/office/drawing/2017/decorative" val="1"/>
              </a:ext>
            </a:extLst>
          </p:cNvPr>
          <p:cNvSpPr/>
          <p:nvPr/>
        </p:nvSpPr>
        <p:spPr>
          <a:xfrm flipV="1">
            <a:off x="-279611" y="6172200"/>
            <a:ext cx="5010411" cy="4114800"/>
          </a:xfrm>
          <a:custGeom>
            <a:avLst/>
            <a:gdLst/>
            <a:ahLst/>
            <a:cxnLst/>
            <a:rect l="l" t="t" r="r" b="b"/>
            <a:pathLst>
              <a:path w="5010411" h="4114800">
                <a:moveTo>
                  <a:pt x="0" y="4114800"/>
                </a:moveTo>
                <a:lnTo>
                  <a:pt x="5010411" y="4114800"/>
                </a:lnTo>
                <a:lnTo>
                  <a:pt x="5010411" y="0"/>
                </a:lnTo>
                <a:lnTo>
                  <a:pt x="0" y="0"/>
                </a:lnTo>
                <a:lnTo>
                  <a:pt x="0" y="411480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7" name="TextBox 17"/>
          <p:cNvSpPr txBox="1">
            <a:spLocks noGrp="1"/>
          </p:cNvSpPr>
          <p:nvPr>
            <p:ph type="title" idx="4294967295"/>
          </p:nvPr>
        </p:nvSpPr>
        <p:spPr>
          <a:xfrm>
            <a:off x="336282" y="895350"/>
            <a:ext cx="7061584" cy="85605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Book Display</a:t>
            </a:r>
          </a:p>
        </p:txBody>
      </p:sp>
      <p:sp>
        <p:nvSpPr>
          <p:cNvPr id="2" name="TextBox 2"/>
          <p:cNvSpPr txBox="1"/>
          <p:nvPr/>
        </p:nvSpPr>
        <p:spPr>
          <a:xfrm>
            <a:off x="6360046" y="561706"/>
            <a:ext cx="8615432" cy="1590016"/>
          </a:xfrm>
          <a:prstGeom prst="rect">
            <a:avLst/>
          </a:prstGeom>
        </p:spPr>
        <p:txBody>
          <a:bodyPr lIns="0" tIns="0" rIns="0" bIns="0" rtlCol="0" anchor="t">
            <a:spAutoFit/>
          </a:bodyPr>
          <a:lstStyle/>
          <a:p>
            <a:pPr algn="l">
              <a:lnSpc>
                <a:spcPts val="4227"/>
              </a:lnSpc>
            </a:pPr>
            <a:r>
              <a:rPr lang="en-US" sz="3019" dirty="0">
                <a:solidFill>
                  <a:srgbClr val="000000"/>
                </a:solidFill>
                <a:latin typeface="Alice"/>
              </a:rPr>
              <a:t>Topic: Data and DEIA/Justice</a:t>
            </a:r>
          </a:p>
          <a:p>
            <a:pPr algn="l">
              <a:lnSpc>
                <a:spcPts val="4227"/>
              </a:lnSpc>
            </a:pPr>
            <a:r>
              <a:rPr lang="en-US" sz="3019" dirty="0">
                <a:solidFill>
                  <a:srgbClr val="000000"/>
                </a:solidFill>
                <a:latin typeface="Alice"/>
              </a:rPr>
              <a:t>Summary: A curated list of 35 physical books and 19 Electronic books.</a:t>
            </a:r>
          </a:p>
        </p:txBody>
      </p:sp>
      <p:sp>
        <p:nvSpPr>
          <p:cNvPr id="4" name="Freeform 4" descr="Dear Data">
            <a:extLst>
              <a:ext uri="{C183D7F6-B498-43B3-948B-1728B52AA6E4}">
                <adec:decorative xmlns:adec="http://schemas.microsoft.com/office/drawing/2017/decorative" val="0"/>
              </a:ext>
            </a:extLst>
          </p:cNvPr>
          <p:cNvSpPr/>
          <p:nvPr/>
        </p:nvSpPr>
        <p:spPr>
          <a:xfrm>
            <a:off x="1799869" y="2894292"/>
            <a:ext cx="1823570" cy="2576154"/>
          </a:xfrm>
          <a:custGeom>
            <a:avLst/>
            <a:gdLst/>
            <a:ahLst/>
            <a:cxnLst/>
            <a:rect l="l" t="t" r="r" b="b"/>
            <a:pathLst>
              <a:path w="1823570" h="2576154">
                <a:moveTo>
                  <a:pt x="0" y="0"/>
                </a:moveTo>
                <a:lnTo>
                  <a:pt x="1823570" y="0"/>
                </a:lnTo>
                <a:lnTo>
                  <a:pt x="1823570" y="2576154"/>
                </a:lnTo>
                <a:lnTo>
                  <a:pt x="0" y="2576154"/>
                </a:lnTo>
                <a:lnTo>
                  <a:pt x="0" y="0"/>
                </a:lnTo>
                <a:close/>
              </a:path>
            </a:pathLst>
          </a:custGeom>
          <a:blipFill>
            <a:blip r:embed="rId5"/>
            <a:stretch>
              <a:fillRect/>
            </a:stretch>
          </a:blipFill>
        </p:spPr>
        <p:txBody>
          <a:bodyPr/>
          <a:lstStyle/>
          <a:p>
            <a:endParaRPr lang="en-US"/>
          </a:p>
        </p:txBody>
      </p:sp>
      <p:sp>
        <p:nvSpPr>
          <p:cNvPr id="5" name="Freeform 5" descr="Weapons of Math Destruction"/>
          <p:cNvSpPr/>
          <p:nvPr/>
        </p:nvSpPr>
        <p:spPr>
          <a:xfrm>
            <a:off x="4497846" y="2894292"/>
            <a:ext cx="1708102" cy="2576154"/>
          </a:xfrm>
          <a:custGeom>
            <a:avLst/>
            <a:gdLst/>
            <a:ahLst/>
            <a:cxnLst/>
            <a:rect l="l" t="t" r="r" b="b"/>
            <a:pathLst>
              <a:path w="1708102" h="2576154">
                <a:moveTo>
                  <a:pt x="0" y="0"/>
                </a:moveTo>
                <a:lnTo>
                  <a:pt x="1708102" y="0"/>
                </a:lnTo>
                <a:lnTo>
                  <a:pt x="1708102" y="2576154"/>
                </a:lnTo>
                <a:lnTo>
                  <a:pt x="0" y="2576154"/>
                </a:lnTo>
                <a:lnTo>
                  <a:pt x="0" y="0"/>
                </a:lnTo>
                <a:close/>
              </a:path>
            </a:pathLst>
          </a:custGeom>
          <a:blipFill>
            <a:blip r:embed="rId6"/>
            <a:stretch>
              <a:fillRect/>
            </a:stretch>
          </a:blipFill>
        </p:spPr>
        <p:txBody>
          <a:bodyPr/>
          <a:lstStyle/>
          <a:p>
            <a:endParaRPr lang="en-US"/>
          </a:p>
        </p:txBody>
      </p:sp>
      <p:sp>
        <p:nvSpPr>
          <p:cNvPr id="6" name="Freeform 6" descr="Invisible Women"/>
          <p:cNvSpPr/>
          <p:nvPr/>
        </p:nvSpPr>
        <p:spPr>
          <a:xfrm>
            <a:off x="7397866" y="2894292"/>
            <a:ext cx="1716616" cy="2588995"/>
          </a:xfrm>
          <a:custGeom>
            <a:avLst/>
            <a:gdLst/>
            <a:ahLst/>
            <a:cxnLst/>
            <a:rect l="l" t="t" r="r" b="b"/>
            <a:pathLst>
              <a:path w="1716616" h="2588995">
                <a:moveTo>
                  <a:pt x="0" y="0"/>
                </a:moveTo>
                <a:lnTo>
                  <a:pt x="1716616" y="0"/>
                </a:lnTo>
                <a:lnTo>
                  <a:pt x="1716616" y="2588995"/>
                </a:lnTo>
                <a:lnTo>
                  <a:pt x="0" y="2588995"/>
                </a:lnTo>
                <a:lnTo>
                  <a:pt x="0" y="0"/>
                </a:lnTo>
                <a:close/>
              </a:path>
            </a:pathLst>
          </a:custGeom>
          <a:blipFill>
            <a:blip r:embed="rId7"/>
            <a:stretch>
              <a:fillRect/>
            </a:stretch>
          </a:blipFill>
        </p:spPr>
        <p:txBody>
          <a:bodyPr/>
          <a:lstStyle/>
          <a:p>
            <a:endParaRPr lang="en-US"/>
          </a:p>
        </p:txBody>
      </p:sp>
      <p:sp>
        <p:nvSpPr>
          <p:cNvPr id="7" name="Freeform 7" descr="Algorithms of Oppression"/>
          <p:cNvSpPr/>
          <p:nvPr/>
        </p:nvSpPr>
        <p:spPr>
          <a:xfrm>
            <a:off x="9990782" y="2894292"/>
            <a:ext cx="1720205" cy="2588995"/>
          </a:xfrm>
          <a:custGeom>
            <a:avLst/>
            <a:gdLst/>
            <a:ahLst/>
            <a:cxnLst/>
            <a:rect l="l" t="t" r="r" b="b"/>
            <a:pathLst>
              <a:path w="1720205" h="2588995">
                <a:moveTo>
                  <a:pt x="0" y="0"/>
                </a:moveTo>
                <a:lnTo>
                  <a:pt x="1720205" y="0"/>
                </a:lnTo>
                <a:lnTo>
                  <a:pt x="1720205" y="2588995"/>
                </a:lnTo>
                <a:lnTo>
                  <a:pt x="0" y="2588995"/>
                </a:lnTo>
                <a:lnTo>
                  <a:pt x="0" y="0"/>
                </a:lnTo>
                <a:close/>
              </a:path>
            </a:pathLst>
          </a:custGeom>
          <a:blipFill>
            <a:blip r:embed="rId8"/>
            <a:stretch>
              <a:fillRect/>
            </a:stretch>
          </a:blipFill>
        </p:spPr>
        <p:txBody>
          <a:bodyPr/>
          <a:lstStyle/>
          <a:p>
            <a:endParaRPr lang="en-US"/>
          </a:p>
        </p:txBody>
      </p:sp>
      <p:sp>
        <p:nvSpPr>
          <p:cNvPr id="8" name="Freeform 8" descr="W. E. B. DuBois Data Portraits: Visualizing Black America"/>
          <p:cNvSpPr/>
          <p:nvPr/>
        </p:nvSpPr>
        <p:spPr>
          <a:xfrm>
            <a:off x="12587287" y="2994714"/>
            <a:ext cx="1728176" cy="2488573"/>
          </a:xfrm>
          <a:custGeom>
            <a:avLst/>
            <a:gdLst/>
            <a:ahLst/>
            <a:cxnLst/>
            <a:rect l="l" t="t" r="r" b="b"/>
            <a:pathLst>
              <a:path w="1728176" h="2488573">
                <a:moveTo>
                  <a:pt x="0" y="0"/>
                </a:moveTo>
                <a:lnTo>
                  <a:pt x="1728176" y="0"/>
                </a:lnTo>
                <a:lnTo>
                  <a:pt x="1728176" y="2488573"/>
                </a:lnTo>
                <a:lnTo>
                  <a:pt x="0" y="2488573"/>
                </a:lnTo>
                <a:lnTo>
                  <a:pt x="0" y="0"/>
                </a:lnTo>
                <a:close/>
              </a:path>
            </a:pathLst>
          </a:custGeom>
          <a:blipFill>
            <a:blip r:embed="rId9"/>
            <a:stretch>
              <a:fillRect/>
            </a:stretch>
          </a:blipFill>
        </p:spPr>
        <p:txBody>
          <a:bodyPr/>
          <a:lstStyle/>
          <a:p>
            <a:endParaRPr lang="en-US"/>
          </a:p>
        </p:txBody>
      </p:sp>
      <p:sp>
        <p:nvSpPr>
          <p:cNvPr id="14" name="Freeform 14" descr="Artificial Unintelligence"/>
          <p:cNvSpPr/>
          <p:nvPr/>
        </p:nvSpPr>
        <p:spPr>
          <a:xfrm>
            <a:off x="15135516" y="2994714"/>
            <a:ext cx="1677280" cy="2488573"/>
          </a:xfrm>
          <a:custGeom>
            <a:avLst/>
            <a:gdLst/>
            <a:ahLst/>
            <a:cxnLst/>
            <a:rect l="l" t="t" r="r" b="b"/>
            <a:pathLst>
              <a:path w="1677280" h="2488573">
                <a:moveTo>
                  <a:pt x="0" y="0"/>
                </a:moveTo>
                <a:lnTo>
                  <a:pt x="1677281" y="0"/>
                </a:lnTo>
                <a:lnTo>
                  <a:pt x="1677281" y="2488573"/>
                </a:lnTo>
                <a:lnTo>
                  <a:pt x="0" y="2488573"/>
                </a:lnTo>
                <a:lnTo>
                  <a:pt x="0" y="0"/>
                </a:lnTo>
                <a:close/>
              </a:path>
            </a:pathLst>
          </a:custGeom>
          <a:blipFill>
            <a:blip r:embed="rId10"/>
            <a:stretch>
              <a:fillRect/>
            </a:stretch>
          </a:blipFill>
        </p:spPr>
        <p:txBody>
          <a:bodyPr/>
          <a:lstStyle/>
          <a:p>
            <a:endParaRPr lang="en-US"/>
          </a:p>
        </p:txBody>
      </p:sp>
      <p:sp>
        <p:nvSpPr>
          <p:cNvPr id="15" name="Freeform 15" descr="Data Feminism"/>
          <p:cNvSpPr/>
          <p:nvPr/>
        </p:nvSpPr>
        <p:spPr>
          <a:xfrm>
            <a:off x="1799869" y="6118146"/>
            <a:ext cx="1783577" cy="1945599"/>
          </a:xfrm>
          <a:custGeom>
            <a:avLst/>
            <a:gdLst/>
            <a:ahLst/>
            <a:cxnLst/>
            <a:rect l="l" t="t" r="r" b="b"/>
            <a:pathLst>
              <a:path w="1783577" h="1945599">
                <a:moveTo>
                  <a:pt x="0" y="0"/>
                </a:moveTo>
                <a:lnTo>
                  <a:pt x="1783577" y="0"/>
                </a:lnTo>
                <a:lnTo>
                  <a:pt x="1783577" y="1945599"/>
                </a:lnTo>
                <a:lnTo>
                  <a:pt x="0" y="1945599"/>
                </a:lnTo>
                <a:lnTo>
                  <a:pt x="0" y="0"/>
                </a:lnTo>
                <a:close/>
              </a:path>
            </a:pathLst>
          </a:custGeom>
          <a:blipFill>
            <a:blip r:embed="rId11"/>
            <a:stretch>
              <a:fillRect t="-2034" r="-1120" b="-2034"/>
            </a:stretch>
          </a:blipFill>
        </p:spPr>
        <p:txBody>
          <a:bodyPr/>
          <a:lstStyle/>
          <a:p>
            <a:endParaRPr lang="en-US"/>
          </a:p>
        </p:txBody>
      </p:sp>
      <p:sp>
        <p:nvSpPr>
          <p:cNvPr id="9" name="Freeform 9" descr="Hello World"/>
          <p:cNvSpPr/>
          <p:nvPr/>
        </p:nvSpPr>
        <p:spPr>
          <a:xfrm>
            <a:off x="4497846" y="6118146"/>
            <a:ext cx="1763443" cy="2733337"/>
          </a:xfrm>
          <a:custGeom>
            <a:avLst/>
            <a:gdLst/>
            <a:ahLst/>
            <a:cxnLst/>
            <a:rect l="l" t="t" r="r" b="b"/>
            <a:pathLst>
              <a:path w="1763443" h="2733337">
                <a:moveTo>
                  <a:pt x="0" y="0"/>
                </a:moveTo>
                <a:lnTo>
                  <a:pt x="1763443" y="0"/>
                </a:lnTo>
                <a:lnTo>
                  <a:pt x="1763443" y="2733337"/>
                </a:lnTo>
                <a:lnTo>
                  <a:pt x="0" y="2733337"/>
                </a:lnTo>
                <a:lnTo>
                  <a:pt x="0" y="0"/>
                </a:lnTo>
                <a:close/>
              </a:path>
            </a:pathLst>
          </a:custGeom>
          <a:blipFill>
            <a:blip r:embed="rId12"/>
            <a:stretch>
              <a:fillRect/>
            </a:stretch>
          </a:blipFill>
        </p:spPr>
        <p:txBody>
          <a:bodyPr/>
          <a:lstStyle/>
          <a:p>
            <a:endParaRPr lang="en-US"/>
          </a:p>
        </p:txBody>
      </p:sp>
      <p:sp>
        <p:nvSpPr>
          <p:cNvPr id="10" name="Freeform 10" descr="Technically Wrong"/>
          <p:cNvSpPr/>
          <p:nvPr/>
        </p:nvSpPr>
        <p:spPr>
          <a:xfrm>
            <a:off x="7397866" y="6118146"/>
            <a:ext cx="1846849" cy="2733337"/>
          </a:xfrm>
          <a:custGeom>
            <a:avLst/>
            <a:gdLst/>
            <a:ahLst/>
            <a:cxnLst/>
            <a:rect l="l" t="t" r="r" b="b"/>
            <a:pathLst>
              <a:path w="1846849" h="2733337">
                <a:moveTo>
                  <a:pt x="0" y="0"/>
                </a:moveTo>
                <a:lnTo>
                  <a:pt x="1846849" y="0"/>
                </a:lnTo>
                <a:lnTo>
                  <a:pt x="1846849" y="2733337"/>
                </a:lnTo>
                <a:lnTo>
                  <a:pt x="0" y="2733337"/>
                </a:lnTo>
                <a:lnTo>
                  <a:pt x="0" y="0"/>
                </a:lnTo>
                <a:close/>
              </a:path>
            </a:pathLst>
          </a:custGeom>
          <a:blipFill>
            <a:blip r:embed="rId13"/>
            <a:stretch>
              <a:fillRect/>
            </a:stretch>
          </a:blipFill>
        </p:spPr>
        <p:txBody>
          <a:bodyPr/>
          <a:lstStyle/>
          <a:p>
            <a:endParaRPr lang="en-US"/>
          </a:p>
        </p:txBody>
      </p:sp>
      <p:sp>
        <p:nvSpPr>
          <p:cNvPr id="11" name="Freeform 11" descr="Humble PI: When Math Goes Wrong in the Real World"/>
          <p:cNvSpPr/>
          <p:nvPr/>
        </p:nvSpPr>
        <p:spPr>
          <a:xfrm>
            <a:off x="9990782" y="6118146"/>
            <a:ext cx="1822225" cy="2733337"/>
          </a:xfrm>
          <a:custGeom>
            <a:avLst/>
            <a:gdLst/>
            <a:ahLst/>
            <a:cxnLst/>
            <a:rect l="l" t="t" r="r" b="b"/>
            <a:pathLst>
              <a:path w="1822225" h="2733337">
                <a:moveTo>
                  <a:pt x="0" y="0"/>
                </a:moveTo>
                <a:lnTo>
                  <a:pt x="1822225" y="0"/>
                </a:lnTo>
                <a:lnTo>
                  <a:pt x="1822225" y="2733337"/>
                </a:lnTo>
                <a:lnTo>
                  <a:pt x="0" y="2733337"/>
                </a:lnTo>
                <a:lnTo>
                  <a:pt x="0" y="0"/>
                </a:lnTo>
                <a:close/>
              </a:path>
            </a:pathLst>
          </a:custGeom>
          <a:blipFill>
            <a:blip r:embed="rId14"/>
            <a:stretch>
              <a:fillRect/>
            </a:stretch>
          </a:blipFill>
        </p:spPr>
        <p:txBody>
          <a:bodyPr/>
          <a:lstStyle/>
          <a:p>
            <a:endParaRPr lang="en-US"/>
          </a:p>
        </p:txBody>
      </p:sp>
      <p:sp>
        <p:nvSpPr>
          <p:cNvPr id="12" name="Freeform 12" descr="Inclusalytics"/>
          <p:cNvSpPr/>
          <p:nvPr/>
        </p:nvSpPr>
        <p:spPr>
          <a:xfrm>
            <a:off x="12723300" y="6118146"/>
            <a:ext cx="1816110" cy="2733337"/>
          </a:xfrm>
          <a:custGeom>
            <a:avLst/>
            <a:gdLst/>
            <a:ahLst/>
            <a:cxnLst/>
            <a:rect l="l" t="t" r="r" b="b"/>
            <a:pathLst>
              <a:path w="1816110" h="2733337">
                <a:moveTo>
                  <a:pt x="0" y="0"/>
                </a:moveTo>
                <a:lnTo>
                  <a:pt x="1816110" y="0"/>
                </a:lnTo>
                <a:lnTo>
                  <a:pt x="1816110" y="2733337"/>
                </a:lnTo>
                <a:lnTo>
                  <a:pt x="0" y="2733337"/>
                </a:lnTo>
                <a:lnTo>
                  <a:pt x="0" y="0"/>
                </a:lnTo>
                <a:close/>
              </a:path>
            </a:pathLst>
          </a:custGeom>
          <a:blipFill>
            <a:blip r:embed="rId15"/>
            <a:stretch>
              <a:fillRect/>
            </a:stretch>
          </a:blipFill>
        </p:spPr>
        <p:txBody>
          <a:bodyPr/>
          <a:lstStyle/>
          <a:p>
            <a:endParaRPr lang="en-US"/>
          </a:p>
        </p:txBody>
      </p:sp>
      <p:sp>
        <p:nvSpPr>
          <p:cNvPr id="13" name="Freeform 13" descr="Calling Bullshit"/>
          <p:cNvSpPr/>
          <p:nvPr/>
        </p:nvSpPr>
        <p:spPr>
          <a:xfrm>
            <a:off x="15282360" y="6364865"/>
            <a:ext cx="1614687" cy="2486618"/>
          </a:xfrm>
          <a:custGeom>
            <a:avLst/>
            <a:gdLst/>
            <a:ahLst/>
            <a:cxnLst/>
            <a:rect l="l" t="t" r="r" b="b"/>
            <a:pathLst>
              <a:path w="1614687" h="2486618">
                <a:moveTo>
                  <a:pt x="0" y="0"/>
                </a:moveTo>
                <a:lnTo>
                  <a:pt x="1614687" y="0"/>
                </a:lnTo>
                <a:lnTo>
                  <a:pt x="1614687" y="2486618"/>
                </a:lnTo>
                <a:lnTo>
                  <a:pt x="0" y="2486618"/>
                </a:lnTo>
                <a:lnTo>
                  <a:pt x="0" y="0"/>
                </a:lnTo>
                <a:close/>
              </a:path>
            </a:pathLst>
          </a:custGeom>
          <a:blipFill>
            <a:blip r:embed="rId16"/>
            <a:stretch>
              <a:fillRect/>
            </a:stretch>
          </a:blipFill>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575245" y="1258498"/>
            <a:ext cx="5177206" cy="7770003"/>
          </a:xfrm>
          <a:custGeom>
            <a:avLst/>
            <a:gdLst/>
            <a:ahLst/>
            <a:cxnLst/>
            <a:rect l="l" t="t" r="r" b="b"/>
            <a:pathLst>
              <a:path w="5177206" h="7770003">
                <a:moveTo>
                  <a:pt x="0" y="0"/>
                </a:moveTo>
                <a:lnTo>
                  <a:pt x="5177206" y="0"/>
                </a:lnTo>
                <a:lnTo>
                  <a:pt x="5177206" y="7770004"/>
                </a:lnTo>
                <a:lnTo>
                  <a:pt x="0" y="7770004"/>
                </a:lnTo>
                <a:lnTo>
                  <a:pt x="0" y="0"/>
                </a:lnTo>
                <a:close/>
              </a:path>
            </a:pathLst>
          </a:custGeom>
          <a:blipFill>
            <a:blip r:embed="rId2"/>
            <a:stretch>
              <a:fillRect l="-10685" t="-8986" r="-11886"/>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5944199" y="1258498"/>
            <a:ext cx="11315101" cy="7779890"/>
          </a:xfrm>
          <a:custGeom>
            <a:avLst/>
            <a:gdLst/>
            <a:ahLst/>
            <a:cxnLst/>
            <a:rect l="l" t="t" r="r" b="b"/>
            <a:pathLst>
              <a:path w="11315101" h="7779890">
                <a:moveTo>
                  <a:pt x="0" y="0"/>
                </a:moveTo>
                <a:lnTo>
                  <a:pt x="11315101" y="0"/>
                </a:lnTo>
                <a:lnTo>
                  <a:pt x="11315101" y="7779891"/>
                </a:lnTo>
                <a:lnTo>
                  <a:pt x="0" y="7779891"/>
                </a:lnTo>
                <a:lnTo>
                  <a:pt x="0" y="0"/>
                </a:lnTo>
                <a:close/>
              </a:path>
            </a:pathLst>
          </a:custGeom>
          <a:blipFill>
            <a:blip r:embed="rId3"/>
            <a:stretch>
              <a:fillRect l="-163" t="-11153" r="-4317" b="-2782"/>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16693145" y="4371071"/>
            <a:ext cx="3316681" cy="5772704"/>
          </a:xfrm>
          <a:custGeom>
            <a:avLst/>
            <a:gdLst/>
            <a:ahLst/>
            <a:cxnLst/>
            <a:rect l="l" t="t" r="r" b="b"/>
            <a:pathLst>
              <a:path w="3316681" h="5772704">
                <a:moveTo>
                  <a:pt x="0" y="0"/>
                </a:moveTo>
                <a:lnTo>
                  <a:pt x="3316681" y="0"/>
                </a:lnTo>
                <a:lnTo>
                  <a:pt x="3316681" y="5772704"/>
                </a:lnTo>
                <a:lnTo>
                  <a:pt x="0" y="577270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TextBox 5"/>
          <p:cNvSpPr txBox="1">
            <a:spLocks noGrp="1"/>
          </p:cNvSpPr>
          <p:nvPr>
            <p:ph type="title" idx="4294967295"/>
          </p:nvPr>
        </p:nvSpPr>
        <p:spPr>
          <a:xfrm>
            <a:off x="10753243" y="162370"/>
            <a:ext cx="7366977" cy="170559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3312"/>
              </a:lnSpc>
              <a:spcBef>
                <a:spcPct val="0"/>
              </a:spcBef>
              <a:spcAft>
                <a:spcPts val="0"/>
              </a:spcAft>
              <a:buClrTx/>
              <a:buSzTx/>
              <a:buFontTx/>
              <a:buNone/>
              <a:tabLst/>
              <a:defRPr/>
            </a:pPr>
            <a:r>
              <a:rPr kumimoji="0" lang="en-US" sz="10400" b="0" i="0" u="none" strike="noStrike" kern="1200" cap="none" spc="0" normalizeH="0" baseline="0" noProof="0" dirty="0">
                <a:ln>
                  <a:noFill/>
                </a:ln>
                <a:solidFill>
                  <a:srgbClr val="BA8694"/>
                </a:solidFill>
                <a:effectLst/>
                <a:uLnTx/>
                <a:uFillTx/>
                <a:latin typeface="Mistrully"/>
                <a:ea typeface="+mn-ea"/>
                <a:cs typeface="+mn-cs"/>
              </a:rPr>
              <a:t>Data Boards 1</a:t>
            </a:r>
          </a:p>
        </p:txBody>
      </p:sp>
      <p:sp>
        <p:nvSpPr>
          <p:cNvPr id="6" name="TextBox 6"/>
          <p:cNvSpPr txBox="1"/>
          <p:nvPr/>
        </p:nvSpPr>
        <p:spPr>
          <a:xfrm>
            <a:off x="1339401" y="9220200"/>
            <a:ext cx="3648894" cy="923575"/>
          </a:xfrm>
          <a:prstGeom prst="rect">
            <a:avLst/>
          </a:prstGeom>
        </p:spPr>
        <p:txBody>
          <a:bodyPr lIns="0" tIns="0" rIns="0" bIns="0" rtlCol="0" anchor="t">
            <a:spAutoFit/>
          </a:bodyPr>
          <a:lstStyle/>
          <a:p>
            <a:pPr algn="ctr">
              <a:lnSpc>
                <a:spcPts val="3644"/>
              </a:lnSpc>
            </a:pPr>
            <a:r>
              <a:rPr lang="en-US" sz="2846">
                <a:solidFill>
                  <a:srgbClr val="BA8694"/>
                </a:solidFill>
                <a:latin typeface="Alice Bold"/>
              </a:rPr>
              <a:t>Art &amp; Music </a:t>
            </a:r>
          </a:p>
          <a:p>
            <a:pPr algn="ctr">
              <a:lnSpc>
                <a:spcPts val="3644"/>
              </a:lnSpc>
              <a:spcBef>
                <a:spcPct val="0"/>
              </a:spcBef>
            </a:pPr>
            <a:r>
              <a:rPr lang="en-US" sz="2846">
                <a:solidFill>
                  <a:srgbClr val="BA8694"/>
                </a:solidFill>
                <a:latin typeface="Alice Bold"/>
              </a:rPr>
              <a:t>Favoriate Music Genre</a:t>
            </a:r>
          </a:p>
        </p:txBody>
      </p:sp>
      <p:sp>
        <p:nvSpPr>
          <p:cNvPr id="7" name="TextBox 7"/>
          <p:cNvSpPr txBox="1"/>
          <p:nvPr/>
        </p:nvSpPr>
        <p:spPr>
          <a:xfrm>
            <a:off x="10753243" y="9220200"/>
            <a:ext cx="1697013" cy="923575"/>
          </a:xfrm>
          <a:prstGeom prst="rect">
            <a:avLst/>
          </a:prstGeom>
        </p:spPr>
        <p:txBody>
          <a:bodyPr lIns="0" tIns="0" rIns="0" bIns="0" rtlCol="0" anchor="t">
            <a:spAutoFit/>
          </a:bodyPr>
          <a:lstStyle/>
          <a:p>
            <a:pPr algn="ctr">
              <a:lnSpc>
                <a:spcPts val="3644"/>
              </a:lnSpc>
            </a:pPr>
            <a:r>
              <a:rPr lang="en-US" sz="2846">
                <a:solidFill>
                  <a:srgbClr val="BA8694"/>
                </a:solidFill>
                <a:latin typeface="Alice Bold"/>
              </a:rPr>
              <a:t>Studio X </a:t>
            </a:r>
          </a:p>
          <a:p>
            <a:pPr algn="ctr">
              <a:lnSpc>
                <a:spcPts val="3644"/>
              </a:lnSpc>
              <a:spcBef>
                <a:spcPct val="0"/>
              </a:spcBef>
            </a:pPr>
            <a:r>
              <a:rPr lang="en-US" sz="2846">
                <a:solidFill>
                  <a:srgbClr val="BA8694"/>
                </a:solidFill>
                <a:latin typeface="Alice Bold"/>
              </a:rPr>
              <a:t>Metaverse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8940267" y="1818830"/>
            <a:ext cx="8532802" cy="6447539"/>
          </a:xfrm>
          <a:custGeom>
            <a:avLst/>
            <a:gdLst/>
            <a:ahLst/>
            <a:cxnLst/>
            <a:rect l="l" t="t" r="r" b="b"/>
            <a:pathLst>
              <a:path w="8532802" h="6447539">
                <a:moveTo>
                  <a:pt x="0" y="0"/>
                </a:moveTo>
                <a:lnTo>
                  <a:pt x="8532802" y="0"/>
                </a:lnTo>
                <a:lnTo>
                  <a:pt x="8532802" y="6447539"/>
                </a:lnTo>
                <a:lnTo>
                  <a:pt x="0" y="6447539"/>
                </a:lnTo>
                <a:lnTo>
                  <a:pt x="0" y="0"/>
                </a:lnTo>
                <a:close/>
              </a:path>
            </a:pathLst>
          </a:custGeom>
          <a:blipFill>
            <a:blip r:embed="rId2"/>
            <a:stretch>
              <a:fillRect l="-11480" t="-10180" r="-5750" b="-6178"/>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279223" y="1799888"/>
            <a:ext cx="8313500" cy="6457569"/>
          </a:xfrm>
          <a:custGeom>
            <a:avLst/>
            <a:gdLst/>
            <a:ahLst/>
            <a:cxnLst/>
            <a:rect l="l" t="t" r="r" b="b"/>
            <a:pathLst>
              <a:path w="8313500" h="6457569">
                <a:moveTo>
                  <a:pt x="0" y="0"/>
                </a:moveTo>
                <a:lnTo>
                  <a:pt x="8313500" y="0"/>
                </a:lnTo>
                <a:lnTo>
                  <a:pt x="8313500" y="6457569"/>
                </a:lnTo>
                <a:lnTo>
                  <a:pt x="0" y="6457569"/>
                </a:lnTo>
                <a:lnTo>
                  <a:pt x="0" y="0"/>
                </a:lnTo>
                <a:close/>
              </a:path>
            </a:pathLst>
          </a:custGeom>
          <a:blipFill>
            <a:blip r:embed="rId3"/>
            <a:stretch>
              <a:fillRect l="-5327" r="-1729" b="-3340"/>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16567831" y="5028672"/>
            <a:ext cx="2394065" cy="4114800"/>
          </a:xfrm>
          <a:custGeom>
            <a:avLst/>
            <a:gdLst/>
            <a:ahLst/>
            <a:cxnLst/>
            <a:rect l="l" t="t" r="r" b="b"/>
            <a:pathLst>
              <a:path w="2394065" h="4114800">
                <a:moveTo>
                  <a:pt x="0" y="0"/>
                </a:moveTo>
                <a:lnTo>
                  <a:pt x="2394065" y="0"/>
                </a:lnTo>
                <a:lnTo>
                  <a:pt x="239406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TextBox 5"/>
          <p:cNvSpPr txBox="1">
            <a:spLocks noGrp="1"/>
          </p:cNvSpPr>
          <p:nvPr>
            <p:ph type="title" idx="4294967295"/>
          </p:nvPr>
        </p:nvSpPr>
        <p:spPr>
          <a:xfrm>
            <a:off x="10820401" y="162370"/>
            <a:ext cx="7299820" cy="170559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3312"/>
              </a:lnSpc>
              <a:spcBef>
                <a:spcPct val="0"/>
              </a:spcBef>
              <a:spcAft>
                <a:spcPts val="0"/>
              </a:spcAft>
              <a:buClrTx/>
              <a:buSzTx/>
              <a:buFontTx/>
              <a:buNone/>
              <a:tabLst/>
              <a:defRPr/>
            </a:pPr>
            <a:r>
              <a:rPr kumimoji="0" lang="en-US" sz="10400" b="0" i="0" u="none" strike="noStrike" kern="1200" cap="none" spc="0" normalizeH="0" baseline="0" noProof="0" dirty="0">
                <a:ln>
                  <a:noFill/>
                </a:ln>
                <a:solidFill>
                  <a:srgbClr val="BA8694"/>
                </a:solidFill>
                <a:effectLst/>
                <a:uLnTx/>
                <a:uFillTx/>
                <a:latin typeface="Mistrully"/>
                <a:ea typeface="+mn-ea"/>
                <a:cs typeface="+mn-cs"/>
              </a:rPr>
              <a:t>Data Boards 2</a:t>
            </a:r>
          </a:p>
        </p:txBody>
      </p:sp>
      <p:sp>
        <p:nvSpPr>
          <p:cNvPr id="6" name="TextBox 6"/>
          <p:cNvSpPr txBox="1"/>
          <p:nvPr/>
        </p:nvSpPr>
        <p:spPr>
          <a:xfrm>
            <a:off x="2442718" y="8772284"/>
            <a:ext cx="3986510" cy="923575"/>
          </a:xfrm>
          <a:prstGeom prst="rect">
            <a:avLst/>
          </a:prstGeom>
        </p:spPr>
        <p:txBody>
          <a:bodyPr lIns="0" tIns="0" rIns="0" bIns="0" rtlCol="0" anchor="t">
            <a:spAutoFit/>
          </a:bodyPr>
          <a:lstStyle/>
          <a:p>
            <a:pPr algn="ctr">
              <a:lnSpc>
                <a:spcPts val="3644"/>
              </a:lnSpc>
            </a:pPr>
            <a:r>
              <a:rPr lang="en-US" sz="2846">
                <a:solidFill>
                  <a:srgbClr val="BA8694"/>
                </a:solidFill>
                <a:latin typeface="Alice Bold"/>
              </a:rPr>
              <a:t>Carlson</a:t>
            </a:r>
          </a:p>
          <a:p>
            <a:pPr algn="ctr">
              <a:lnSpc>
                <a:spcPts val="3644"/>
              </a:lnSpc>
              <a:spcBef>
                <a:spcPct val="0"/>
              </a:spcBef>
            </a:pPr>
            <a:r>
              <a:rPr lang="en-US" sz="2846">
                <a:solidFill>
                  <a:srgbClr val="BA8694"/>
                </a:solidFill>
                <a:latin typeface="Alice Bold"/>
              </a:rPr>
              <a:t>Study Space Preferences</a:t>
            </a:r>
          </a:p>
        </p:txBody>
      </p:sp>
      <p:sp>
        <p:nvSpPr>
          <p:cNvPr id="7" name="TextBox 7"/>
          <p:cNvSpPr txBox="1"/>
          <p:nvPr/>
        </p:nvSpPr>
        <p:spPr>
          <a:xfrm>
            <a:off x="10497390" y="8772284"/>
            <a:ext cx="6070441" cy="923575"/>
          </a:xfrm>
          <a:prstGeom prst="rect">
            <a:avLst/>
          </a:prstGeom>
        </p:spPr>
        <p:txBody>
          <a:bodyPr lIns="0" tIns="0" rIns="0" bIns="0" rtlCol="0" anchor="t">
            <a:spAutoFit/>
          </a:bodyPr>
          <a:lstStyle/>
          <a:p>
            <a:pPr algn="ctr">
              <a:lnSpc>
                <a:spcPts val="3644"/>
              </a:lnSpc>
            </a:pPr>
            <a:r>
              <a:rPr lang="en-US" sz="2846">
                <a:solidFill>
                  <a:srgbClr val="BA8694"/>
                </a:solidFill>
                <a:latin typeface="Alice Bold"/>
              </a:rPr>
              <a:t>Carlson  </a:t>
            </a:r>
          </a:p>
          <a:p>
            <a:pPr algn="ctr">
              <a:lnSpc>
                <a:spcPts val="3644"/>
              </a:lnSpc>
              <a:spcBef>
                <a:spcPct val="0"/>
              </a:spcBef>
            </a:pPr>
            <a:r>
              <a:rPr lang="en-US" sz="2846">
                <a:solidFill>
                  <a:srgbClr val="BA8694"/>
                </a:solidFill>
                <a:latin typeface="Alice Bold"/>
              </a:rPr>
              <a:t>Location and Distance of Hometown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411181" y="1818830"/>
            <a:ext cx="8265433" cy="6202561"/>
          </a:xfrm>
          <a:custGeom>
            <a:avLst/>
            <a:gdLst/>
            <a:ahLst/>
            <a:cxnLst/>
            <a:rect l="l" t="t" r="r" b="b"/>
            <a:pathLst>
              <a:path w="8265433" h="6202561">
                <a:moveTo>
                  <a:pt x="0" y="0"/>
                </a:moveTo>
                <a:lnTo>
                  <a:pt x="8265432" y="0"/>
                </a:lnTo>
                <a:lnTo>
                  <a:pt x="8265432" y="6202561"/>
                </a:lnTo>
                <a:lnTo>
                  <a:pt x="0" y="6202561"/>
                </a:lnTo>
                <a:lnTo>
                  <a:pt x="0" y="0"/>
                </a:lnTo>
                <a:close/>
              </a:path>
            </a:pathLst>
          </a:custGeom>
          <a:blipFill>
            <a:blip r:embed="rId2"/>
            <a:stretch>
              <a:fillRect l="-3018" t="-3866" r="-6169" b="-5229"/>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8868362" y="1818830"/>
            <a:ext cx="8807755" cy="6202561"/>
          </a:xfrm>
          <a:custGeom>
            <a:avLst/>
            <a:gdLst/>
            <a:ahLst/>
            <a:cxnLst/>
            <a:rect l="l" t="t" r="r" b="b"/>
            <a:pathLst>
              <a:path w="8807755" h="6202561">
                <a:moveTo>
                  <a:pt x="0" y="0"/>
                </a:moveTo>
                <a:lnTo>
                  <a:pt x="8807754" y="0"/>
                </a:lnTo>
                <a:lnTo>
                  <a:pt x="8807754" y="6202561"/>
                </a:lnTo>
                <a:lnTo>
                  <a:pt x="0" y="6202561"/>
                </a:lnTo>
                <a:lnTo>
                  <a:pt x="0" y="0"/>
                </a:lnTo>
                <a:close/>
              </a:path>
            </a:pathLst>
          </a:custGeom>
          <a:blipFill>
            <a:blip r:embed="rId3"/>
            <a:stretch>
              <a:fillRect l="-1808" t="-3425" b="-4971"/>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flipH="1">
            <a:off x="16496736" y="4338255"/>
            <a:ext cx="3246968" cy="5366889"/>
          </a:xfrm>
          <a:custGeom>
            <a:avLst/>
            <a:gdLst/>
            <a:ahLst/>
            <a:cxnLst/>
            <a:rect l="l" t="t" r="r" b="b"/>
            <a:pathLst>
              <a:path w="3246968" h="5366889">
                <a:moveTo>
                  <a:pt x="3246968" y="0"/>
                </a:moveTo>
                <a:lnTo>
                  <a:pt x="0" y="0"/>
                </a:lnTo>
                <a:lnTo>
                  <a:pt x="0" y="5366889"/>
                </a:lnTo>
                <a:lnTo>
                  <a:pt x="3246968" y="5366889"/>
                </a:lnTo>
                <a:lnTo>
                  <a:pt x="3246968" y="0"/>
                </a:lnTo>
                <a:close/>
              </a:path>
            </a:pathLst>
          </a:custGeom>
          <a:blipFill>
            <a:blip r:embed="rId4"/>
            <a:stretch>
              <a:fillRect/>
            </a:stretch>
          </a:blipFill>
        </p:spPr>
        <p:txBody>
          <a:bodyPr/>
          <a:lstStyle/>
          <a:p>
            <a:endParaRPr lang="en-US"/>
          </a:p>
        </p:txBody>
      </p:sp>
      <p:sp>
        <p:nvSpPr>
          <p:cNvPr id="7" name="TextBox 7"/>
          <p:cNvSpPr txBox="1">
            <a:spLocks noGrp="1"/>
          </p:cNvSpPr>
          <p:nvPr>
            <p:ph type="title" idx="4294967295"/>
          </p:nvPr>
        </p:nvSpPr>
        <p:spPr>
          <a:xfrm>
            <a:off x="10134601" y="162370"/>
            <a:ext cx="7985620" cy="170559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3312"/>
              </a:lnSpc>
              <a:spcBef>
                <a:spcPct val="0"/>
              </a:spcBef>
              <a:spcAft>
                <a:spcPts val="0"/>
              </a:spcAft>
              <a:buClrTx/>
              <a:buSzTx/>
              <a:buFontTx/>
              <a:buNone/>
              <a:tabLst/>
              <a:defRPr/>
            </a:pPr>
            <a:r>
              <a:rPr kumimoji="0" lang="en-US" sz="10400" b="0" i="0" u="none" strike="noStrike" kern="1200" cap="none" spc="0" normalizeH="0" baseline="0" noProof="0" dirty="0">
                <a:ln>
                  <a:noFill/>
                </a:ln>
                <a:solidFill>
                  <a:srgbClr val="BA8694"/>
                </a:solidFill>
                <a:effectLst/>
                <a:uLnTx/>
                <a:uFillTx/>
                <a:latin typeface="Mistrully"/>
                <a:ea typeface="+mn-ea"/>
                <a:cs typeface="+mn-cs"/>
              </a:rPr>
              <a:t>Data Boards</a:t>
            </a:r>
            <a:r>
              <a:rPr kumimoji="0" lang="en-US" sz="10400" b="0" i="0" u="none" strike="noStrike" kern="1200" cap="none" spc="0" normalizeH="0" noProof="0" dirty="0">
                <a:ln>
                  <a:noFill/>
                </a:ln>
                <a:solidFill>
                  <a:srgbClr val="BA8694"/>
                </a:solidFill>
                <a:effectLst/>
                <a:uLnTx/>
                <a:uFillTx/>
                <a:latin typeface="Mistrully"/>
                <a:ea typeface="+mn-ea"/>
                <a:cs typeface="+mn-cs"/>
              </a:rPr>
              <a:t> </a:t>
            </a:r>
            <a:r>
              <a:rPr kumimoji="0" lang="en-US" sz="10400" b="0" i="0" u="none" strike="noStrike" kern="1200" cap="none" spc="0" normalizeH="0" baseline="0" noProof="0" dirty="0">
                <a:ln>
                  <a:noFill/>
                </a:ln>
                <a:solidFill>
                  <a:srgbClr val="BA8694"/>
                </a:solidFill>
                <a:effectLst/>
                <a:uLnTx/>
                <a:uFillTx/>
                <a:latin typeface="Mistrully"/>
                <a:ea typeface="+mn-ea"/>
                <a:cs typeface="+mn-cs"/>
              </a:rPr>
              <a:t>3</a:t>
            </a:r>
          </a:p>
        </p:txBody>
      </p:sp>
      <p:sp>
        <p:nvSpPr>
          <p:cNvPr id="5" name="TextBox 5"/>
          <p:cNvSpPr txBox="1"/>
          <p:nvPr/>
        </p:nvSpPr>
        <p:spPr>
          <a:xfrm>
            <a:off x="1630650" y="8324369"/>
            <a:ext cx="5901854" cy="923575"/>
          </a:xfrm>
          <a:prstGeom prst="rect">
            <a:avLst/>
          </a:prstGeom>
        </p:spPr>
        <p:txBody>
          <a:bodyPr lIns="0" tIns="0" rIns="0" bIns="0" rtlCol="0" anchor="t">
            <a:spAutoFit/>
          </a:bodyPr>
          <a:lstStyle/>
          <a:p>
            <a:pPr algn="ctr">
              <a:lnSpc>
                <a:spcPts val="3644"/>
              </a:lnSpc>
            </a:pPr>
            <a:r>
              <a:rPr lang="en-US" sz="2846">
                <a:solidFill>
                  <a:srgbClr val="BA8694"/>
                </a:solidFill>
                <a:latin typeface="Alice Bold"/>
              </a:rPr>
              <a:t>POA</a:t>
            </a:r>
          </a:p>
          <a:p>
            <a:pPr algn="ctr">
              <a:lnSpc>
                <a:spcPts val="3644"/>
              </a:lnSpc>
              <a:spcBef>
                <a:spcPct val="0"/>
              </a:spcBef>
            </a:pPr>
            <a:r>
              <a:rPr lang="en-US" sz="2846">
                <a:solidFill>
                  <a:srgbClr val="BA8694"/>
                </a:solidFill>
                <a:latin typeface="Alice Bold"/>
              </a:rPr>
              <a:t>Favoriate Temp vs Hometown Temp</a:t>
            </a:r>
          </a:p>
        </p:txBody>
      </p:sp>
      <p:sp>
        <p:nvSpPr>
          <p:cNvPr id="6" name="TextBox 6"/>
          <p:cNvSpPr txBox="1"/>
          <p:nvPr/>
        </p:nvSpPr>
        <p:spPr>
          <a:xfrm>
            <a:off x="10656639" y="8324369"/>
            <a:ext cx="5231200" cy="1380775"/>
          </a:xfrm>
          <a:prstGeom prst="rect">
            <a:avLst/>
          </a:prstGeom>
        </p:spPr>
        <p:txBody>
          <a:bodyPr lIns="0" tIns="0" rIns="0" bIns="0" rtlCol="0" anchor="t">
            <a:spAutoFit/>
          </a:bodyPr>
          <a:lstStyle/>
          <a:p>
            <a:pPr algn="ctr">
              <a:lnSpc>
                <a:spcPts val="3644"/>
              </a:lnSpc>
            </a:pPr>
            <a:r>
              <a:rPr lang="en-US" sz="2846">
                <a:solidFill>
                  <a:srgbClr val="BA8694"/>
                </a:solidFill>
                <a:latin typeface="Alice Bold"/>
              </a:rPr>
              <a:t>RBSCP </a:t>
            </a:r>
          </a:p>
          <a:p>
            <a:pPr algn="ctr">
              <a:lnSpc>
                <a:spcPts val="3644"/>
              </a:lnSpc>
              <a:spcBef>
                <a:spcPct val="0"/>
              </a:spcBef>
            </a:pPr>
            <a:r>
              <a:rPr lang="en-US" sz="2846">
                <a:solidFill>
                  <a:srgbClr val="BA8694"/>
                </a:solidFill>
                <a:latin typeface="Alice Bold"/>
              </a:rPr>
              <a:t>If you could be in any book, what book would you be in?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230483" y="1613432"/>
            <a:ext cx="8374526" cy="6993523"/>
          </a:xfrm>
          <a:custGeom>
            <a:avLst/>
            <a:gdLst/>
            <a:ahLst/>
            <a:cxnLst/>
            <a:rect l="l" t="t" r="r" b="b"/>
            <a:pathLst>
              <a:path w="8374526" h="6993523">
                <a:moveTo>
                  <a:pt x="0" y="0"/>
                </a:moveTo>
                <a:lnTo>
                  <a:pt x="8374526" y="0"/>
                </a:lnTo>
                <a:lnTo>
                  <a:pt x="8374526" y="6993523"/>
                </a:lnTo>
                <a:lnTo>
                  <a:pt x="0" y="6993523"/>
                </a:lnTo>
                <a:lnTo>
                  <a:pt x="0" y="0"/>
                </a:lnTo>
                <a:close/>
              </a:path>
            </a:pathLst>
          </a:custGeom>
          <a:blipFill>
            <a:blip r:embed="rId2"/>
            <a:stretch>
              <a:fillRect l="-8695" t="-9634" r="-15944" b="-2305"/>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8916299" y="1613432"/>
            <a:ext cx="8604708" cy="6993523"/>
          </a:xfrm>
          <a:custGeom>
            <a:avLst/>
            <a:gdLst/>
            <a:ahLst/>
            <a:cxnLst/>
            <a:rect l="l" t="t" r="r" b="b"/>
            <a:pathLst>
              <a:path w="8604708" h="6993523">
                <a:moveTo>
                  <a:pt x="0" y="0"/>
                </a:moveTo>
                <a:lnTo>
                  <a:pt x="8604708" y="0"/>
                </a:lnTo>
                <a:lnTo>
                  <a:pt x="8604708" y="6993523"/>
                </a:lnTo>
                <a:lnTo>
                  <a:pt x="0" y="6993523"/>
                </a:lnTo>
                <a:lnTo>
                  <a:pt x="0" y="0"/>
                </a:lnTo>
                <a:close/>
              </a:path>
            </a:pathLst>
          </a:custGeom>
          <a:blipFill>
            <a:blip r:embed="rId3"/>
            <a:stretch>
              <a:fillRect l="-1006" r="-8464" b="-989"/>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16728908" y="1613432"/>
            <a:ext cx="1584198" cy="8229600"/>
          </a:xfrm>
          <a:custGeom>
            <a:avLst/>
            <a:gdLst/>
            <a:ahLst/>
            <a:cxnLst/>
            <a:rect l="l" t="t" r="r" b="b"/>
            <a:pathLst>
              <a:path w="1584198" h="8229600">
                <a:moveTo>
                  <a:pt x="0" y="0"/>
                </a:moveTo>
                <a:lnTo>
                  <a:pt x="1584198" y="0"/>
                </a:lnTo>
                <a:lnTo>
                  <a:pt x="1584198" y="8229600"/>
                </a:lnTo>
                <a:lnTo>
                  <a:pt x="0" y="8229600"/>
                </a:lnTo>
                <a:lnTo>
                  <a:pt x="0" y="0"/>
                </a:lnTo>
                <a:close/>
              </a:path>
            </a:pathLst>
          </a:custGeom>
          <a:blipFill>
            <a:blip r:embed="rId4"/>
            <a:stretch>
              <a:fillRect/>
            </a:stretch>
          </a:blipFill>
        </p:spPr>
        <p:txBody>
          <a:bodyPr/>
          <a:lstStyle/>
          <a:p>
            <a:endParaRPr lang="en-US"/>
          </a:p>
        </p:txBody>
      </p:sp>
      <p:sp>
        <p:nvSpPr>
          <p:cNvPr id="7" name="TextBox 7"/>
          <p:cNvSpPr txBox="1">
            <a:spLocks noGrp="1"/>
          </p:cNvSpPr>
          <p:nvPr>
            <p:ph type="title" idx="4294967295"/>
          </p:nvPr>
        </p:nvSpPr>
        <p:spPr>
          <a:xfrm>
            <a:off x="10972801" y="162370"/>
            <a:ext cx="7147420" cy="170559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3312"/>
              </a:lnSpc>
              <a:spcBef>
                <a:spcPct val="0"/>
              </a:spcBef>
              <a:spcAft>
                <a:spcPts val="0"/>
              </a:spcAft>
              <a:buClrTx/>
              <a:buSzTx/>
              <a:buFontTx/>
              <a:buNone/>
              <a:tabLst/>
              <a:defRPr/>
            </a:pPr>
            <a:r>
              <a:rPr kumimoji="0" lang="en-US" sz="10400" b="0" i="0" u="none" strike="noStrike" kern="1200" cap="none" spc="0" normalizeH="0" baseline="0" noProof="0" dirty="0">
                <a:ln>
                  <a:noFill/>
                </a:ln>
                <a:solidFill>
                  <a:srgbClr val="BA8694"/>
                </a:solidFill>
                <a:effectLst/>
                <a:uLnTx/>
                <a:uFillTx/>
                <a:latin typeface="Mistrully"/>
                <a:ea typeface="+mn-ea"/>
                <a:cs typeface="+mn-cs"/>
              </a:rPr>
              <a:t>Data Boards 4</a:t>
            </a:r>
          </a:p>
        </p:txBody>
      </p:sp>
      <p:sp>
        <p:nvSpPr>
          <p:cNvPr id="5" name="TextBox 5"/>
          <p:cNvSpPr txBox="1"/>
          <p:nvPr/>
        </p:nvSpPr>
        <p:spPr>
          <a:xfrm>
            <a:off x="2111756" y="8772284"/>
            <a:ext cx="4405164" cy="923575"/>
          </a:xfrm>
          <a:prstGeom prst="rect">
            <a:avLst/>
          </a:prstGeom>
        </p:spPr>
        <p:txBody>
          <a:bodyPr lIns="0" tIns="0" rIns="0" bIns="0" rtlCol="0" anchor="t">
            <a:spAutoFit/>
          </a:bodyPr>
          <a:lstStyle/>
          <a:p>
            <a:pPr algn="ctr">
              <a:lnSpc>
                <a:spcPts val="3644"/>
              </a:lnSpc>
            </a:pPr>
            <a:r>
              <a:rPr lang="en-US" sz="2846">
                <a:solidFill>
                  <a:srgbClr val="BA8694"/>
                </a:solidFill>
                <a:latin typeface="Alice Bold"/>
              </a:rPr>
              <a:t>Lam Square</a:t>
            </a:r>
          </a:p>
          <a:p>
            <a:pPr algn="ctr">
              <a:lnSpc>
                <a:spcPts val="3644"/>
              </a:lnSpc>
              <a:spcBef>
                <a:spcPct val="0"/>
              </a:spcBef>
            </a:pPr>
            <a:r>
              <a:rPr lang="en-US" sz="2846">
                <a:solidFill>
                  <a:srgbClr val="BA8694"/>
                </a:solidFill>
                <a:latin typeface="Alice Bold"/>
              </a:rPr>
              <a:t>How are you feeling today?</a:t>
            </a:r>
          </a:p>
        </p:txBody>
      </p:sp>
      <p:sp>
        <p:nvSpPr>
          <p:cNvPr id="6" name="TextBox 6"/>
          <p:cNvSpPr txBox="1"/>
          <p:nvPr/>
        </p:nvSpPr>
        <p:spPr>
          <a:xfrm>
            <a:off x="10673692" y="8772284"/>
            <a:ext cx="5089922" cy="923575"/>
          </a:xfrm>
          <a:prstGeom prst="rect">
            <a:avLst/>
          </a:prstGeom>
        </p:spPr>
        <p:txBody>
          <a:bodyPr lIns="0" tIns="0" rIns="0" bIns="0" rtlCol="0" anchor="t">
            <a:spAutoFit/>
          </a:bodyPr>
          <a:lstStyle/>
          <a:p>
            <a:pPr algn="ctr">
              <a:lnSpc>
                <a:spcPts val="3644"/>
              </a:lnSpc>
            </a:pPr>
            <a:r>
              <a:rPr lang="en-US" sz="2846">
                <a:solidFill>
                  <a:srgbClr val="BA8694"/>
                </a:solidFill>
                <a:latin typeface="Alice Bold"/>
              </a:rPr>
              <a:t>Lam Square  </a:t>
            </a:r>
          </a:p>
          <a:p>
            <a:pPr algn="ctr">
              <a:lnSpc>
                <a:spcPts val="3644"/>
              </a:lnSpc>
              <a:spcBef>
                <a:spcPct val="0"/>
              </a:spcBef>
            </a:pPr>
            <a:r>
              <a:rPr lang="en-US" sz="2846">
                <a:solidFill>
                  <a:srgbClr val="BA8694"/>
                </a:solidFill>
                <a:latin typeface="Alice Bold"/>
              </a:rPr>
              <a:t>Favoriate Valentine’s Day Treat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6242579" y="3336515"/>
            <a:ext cx="5322640" cy="5303285"/>
          </a:xfrm>
          <a:custGeom>
            <a:avLst/>
            <a:gdLst/>
            <a:ahLst/>
            <a:cxnLst/>
            <a:rect l="l" t="t" r="r" b="b"/>
            <a:pathLst>
              <a:path w="5322640" h="5303285">
                <a:moveTo>
                  <a:pt x="0" y="0"/>
                </a:moveTo>
                <a:lnTo>
                  <a:pt x="5322640" y="0"/>
                </a:lnTo>
                <a:lnTo>
                  <a:pt x="5322640" y="5303285"/>
                </a:lnTo>
                <a:lnTo>
                  <a:pt x="0" y="530328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1028700" y="181309"/>
            <a:ext cx="5908257" cy="2479310"/>
          </a:xfrm>
          <a:custGeom>
            <a:avLst/>
            <a:gdLst/>
            <a:ahLst/>
            <a:cxnLst/>
            <a:rect l="l" t="t" r="r" b="b"/>
            <a:pathLst>
              <a:path w="5908257" h="2479310">
                <a:moveTo>
                  <a:pt x="0" y="0"/>
                </a:moveTo>
                <a:lnTo>
                  <a:pt x="5908257" y="0"/>
                </a:lnTo>
                <a:lnTo>
                  <a:pt x="5908257" y="2479310"/>
                </a:lnTo>
                <a:lnTo>
                  <a:pt x="0" y="2479310"/>
                </a:lnTo>
                <a:lnTo>
                  <a:pt x="0" y="0"/>
                </a:lnTo>
                <a:close/>
              </a:path>
            </a:pathLst>
          </a:custGeom>
          <a:blipFill>
            <a:blip r:embed="rId4"/>
            <a:stretch>
              <a:fillRect t="-8513" r="-887" b="-1477"/>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flipH="1">
            <a:off x="14805431" y="-74482"/>
            <a:ext cx="3582334" cy="2206364"/>
          </a:xfrm>
          <a:custGeom>
            <a:avLst/>
            <a:gdLst/>
            <a:ahLst/>
            <a:cxnLst/>
            <a:rect l="l" t="t" r="r" b="b"/>
            <a:pathLst>
              <a:path w="3582334" h="2206364">
                <a:moveTo>
                  <a:pt x="3582334" y="0"/>
                </a:moveTo>
                <a:lnTo>
                  <a:pt x="0" y="0"/>
                </a:lnTo>
                <a:lnTo>
                  <a:pt x="0" y="2206364"/>
                </a:lnTo>
                <a:lnTo>
                  <a:pt x="3582334" y="2206364"/>
                </a:lnTo>
                <a:lnTo>
                  <a:pt x="3582334" y="0"/>
                </a:lnTo>
                <a:close/>
              </a:path>
            </a:pathLst>
          </a:custGeom>
          <a:blipFill>
            <a:blip r:embed="rId5"/>
            <a:stretch>
              <a:fillRect t="-8174"/>
            </a:stretch>
          </a:blipFill>
        </p:spPr>
        <p:txBody>
          <a:bodyPr/>
          <a:lstStyle/>
          <a:p>
            <a:endParaRPr lang="en-US"/>
          </a:p>
        </p:txBody>
      </p:sp>
      <p:sp>
        <p:nvSpPr>
          <p:cNvPr id="5" name="Freeform 5">
            <a:extLst>
              <a:ext uri="{C183D7F6-B498-43B3-948B-1728B52AA6E4}">
                <adec:decorative xmlns:adec="http://schemas.microsoft.com/office/drawing/2017/decorative" val="1"/>
              </a:ext>
            </a:extLst>
          </p:cNvPr>
          <p:cNvSpPr/>
          <p:nvPr/>
        </p:nvSpPr>
        <p:spPr>
          <a:xfrm>
            <a:off x="-196996" y="7926459"/>
            <a:ext cx="5006709" cy="2647297"/>
          </a:xfrm>
          <a:custGeom>
            <a:avLst/>
            <a:gdLst/>
            <a:ahLst/>
            <a:cxnLst/>
            <a:rect l="l" t="t" r="r" b="b"/>
            <a:pathLst>
              <a:path w="5006709" h="2647297">
                <a:moveTo>
                  <a:pt x="0" y="0"/>
                </a:moveTo>
                <a:lnTo>
                  <a:pt x="5006709" y="0"/>
                </a:lnTo>
                <a:lnTo>
                  <a:pt x="5006709" y="2647297"/>
                </a:lnTo>
                <a:lnTo>
                  <a:pt x="0" y="264729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9" name="TextBox 9"/>
          <p:cNvSpPr txBox="1">
            <a:spLocks noGrp="1"/>
          </p:cNvSpPr>
          <p:nvPr>
            <p:ph type="title" idx="4294967295"/>
          </p:nvPr>
        </p:nvSpPr>
        <p:spPr>
          <a:xfrm>
            <a:off x="452037" y="926262"/>
            <a:ext cx="7061584" cy="85605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Program Turnout</a:t>
            </a:r>
          </a:p>
        </p:txBody>
      </p:sp>
      <p:sp>
        <p:nvSpPr>
          <p:cNvPr id="6" name="TextBox 6"/>
          <p:cNvSpPr txBox="1"/>
          <p:nvPr/>
        </p:nvSpPr>
        <p:spPr>
          <a:xfrm>
            <a:off x="10962691" y="2177789"/>
            <a:ext cx="6296609" cy="1455258"/>
          </a:xfrm>
          <a:prstGeom prst="rect">
            <a:avLst/>
          </a:prstGeom>
        </p:spPr>
        <p:txBody>
          <a:bodyPr lIns="0" tIns="0" rIns="0" bIns="0" rtlCol="0" anchor="t">
            <a:spAutoFit/>
          </a:bodyPr>
          <a:lstStyle/>
          <a:p>
            <a:pPr algn="ctr">
              <a:lnSpc>
                <a:spcPts val="3840"/>
              </a:lnSpc>
            </a:pPr>
            <a:r>
              <a:rPr lang="en-US" sz="3000" dirty="0">
                <a:solidFill>
                  <a:srgbClr val="000000"/>
                </a:solidFill>
                <a:latin typeface="Alice Bold"/>
              </a:rPr>
              <a:t>Registrations</a:t>
            </a:r>
          </a:p>
          <a:p>
            <a:pPr algn="ctr">
              <a:lnSpc>
                <a:spcPts val="3840"/>
              </a:lnSpc>
            </a:pPr>
            <a:r>
              <a:rPr lang="en-US" sz="3000" dirty="0">
                <a:solidFill>
                  <a:srgbClr val="000000"/>
                </a:solidFill>
                <a:latin typeface="Alice"/>
              </a:rPr>
              <a:t>320 workshop registrations</a:t>
            </a:r>
          </a:p>
          <a:p>
            <a:pPr algn="ctr">
              <a:lnSpc>
                <a:spcPts val="3840"/>
              </a:lnSpc>
              <a:spcBef>
                <a:spcPct val="0"/>
              </a:spcBef>
            </a:pPr>
            <a:r>
              <a:rPr lang="en-US" sz="3000" dirty="0">
                <a:solidFill>
                  <a:srgbClr val="000000"/>
                </a:solidFill>
                <a:latin typeface="Alice"/>
              </a:rPr>
              <a:t>Registration not required for events</a:t>
            </a:r>
          </a:p>
        </p:txBody>
      </p:sp>
      <p:sp>
        <p:nvSpPr>
          <p:cNvPr id="7" name="TextBox 7"/>
          <p:cNvSpPr txBox="1"/>
          <p:nvPr/>
        </p:nvSpPr>
        <p:spPr>
          <a:xfrm>
            <a:off x="2306359" y="4586506"/>
            <a:ext cx="4223879" cy="1940978"/>
          </a:xfrm>
          <a:prstGeom prst="rect">
            <a:avLst/>
          </a:prstGeom>
        </p:spPr>
        <p:txBody>
          <a:bodyPr lIns="0" tIns="0" rIns="0" bIns="0" rtlCol="0" anchor="t">
            <a:spAutoFit/>
          </a:bodyPr>
          <a:lstStyle/>
          <a:p>
            <a:pPr algn="ctr">
              <a:lnSpc>
                <a:spcPts val="3840"/>
              </a:lnSpc>
            </a:pPr>
            <a:r>
              <a:rPr lang="en-US" sz="3000">
                <a:solidFill>
                  <a:srgbClr val="000000"/>
                </a:solidFill>
                <a:latin typeface="Alice Bold"/>
              </a:rPr>
              <a:t>Attendees</a:t>
            </a:r>
          </a:p>
          <a:p>
            <a:pPr algn="ctr">
              <a:lnSpc>
                <a:spcPts val="3840"/>
              </a:lnSpc>
            </a:pPr>
            <a:r>
              <a:rPr lang="en-US" sz="3000">
                <a:solidFill>
                  <a:srgbClr val="000000"/>
                </a:solidFill>
                <a:latin typeface="Alice"/>
              </a:rPr>
              <a:t>268 total attendees</a:t>
            </a:r>
          </a:p>
          <a:p>
            <a:pPr algn="ctr">
              <a:lnSpc>
                <a:spcPts val="3840"/>
              </a:lnSpc>
            </a:pPr>
            <a:r>
              <a:rPr lang="en-US" sz="3000">
                <a:solidFill>
                  <a:srgbClr val="000000"/>
                </a:solidFill>
                <a:latin typeface="Alice"/>
              </a:rPr>
              <a:t>195 workshop attendees</a:t>
            </a:r>
          </a:p>
          <a:p>
            <a:pPr algn="ctr">
              <a:lnSpc>
                <a:spcPts val="3840"/>
              </a:lnSpc>
              <a:spcBef>
                <a:spcPct val="0"/>
              </a:spcBef>
            </a:pPr>
            <a:r>
              <a:rPr lang="en-US" sz="3000">
                <a:solidFill>
                  <a:srgbClr val="000000"/>
                </a:solidFill>
                <a:latin typeface="Alice"/>
              </a:rPr>
              <a:t>67 event attendees</a:t>
            </a:r>
          </a:p>
        </p:txBody>
      </p:sp>
      <p:sp>
        <p:nvSpPr>
          <p:cNvPr id="8" name="TextBox 8"/>
          <p:cNvSpPr txBox="1"/>
          <p:nvPr/>
        </p:nvSpPr>
        <p:spPr>
          <a:xfrm>
            <a:off x="10510884" y="7184542"/>
            <a:ext cx="6085714" cy="1455258"/>
          </a:xfrm>
          <a:prstGeom prst="rect">
            <a:avLst/>
          </a:prstGeom>
        </p:spPr>
        <p:txBody>
          <a:bodyPr lIns="0" tIns="0" rIns="0" bIns="0" rtlCol="0" anchor="t">
            <a:spAutoFit/>
          </a:bodyPr>
          <a:lstStyle/>
          <a:p>
            <a:pPr algn="ctr">
              <a:lnSpc>
                <a:spcPts val="3840"/>
              </a:lnSpc>
            </a:pPr>
            <a:r>
              <a:rPr lang="en-US" sz="3000">
                <a:solidFill>
                  <a:srgbClr val="000000"/>
                </a:solidFill>
                <a:latin typeface="Alice Bold"/>
              </a:rPr>
              <a:t>Survey </a:t>
            </a:r>
          </a:p>
          <a:p>
            <a:pPr algn="ctr">
              <a:lnSpc>
                <a:spcPts val="3840"/>
              </a:lnSpc>
            </a:pPr>
            <a:r>
              <a:rPr lang="en-US" sz="3000">
                <a:solidFill>
                  <a:srgbClr val="000000"/>
                </a:solidFill>
                <a:latin typeface="Alice"/>
              </a:rPr>
              <a:t>66 responses</a:t>
            </a:r>
          </a:p>
          <a:p>
            <a:pPr algn="ctr">
              <a:lnSpc>
                <a:spcPts val="3840"/>
              </a:lnSpc>
              <a:spcBef>
                <a:spcPct val="0"/>
              </a:spcBef>
            </a:pPr>
            <a:r>
              <a:rPr lang="en-US" sz="3000">
                <a:solidFill>
                  <a:srgbClr val="000000"/>
                </a:solidFill>
                <a:latin typeface="Alice"/>
              </a:rPr>
              <a:t>9.5 recommendation score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Bar chart showing registration and attendance. Excel Windows has the most with 157. Second is Ethics of AI with 94."/>
          <p:cNvSpPr/>
          <p:nvPr/>
        </p:nvSpPr>
        <p:spPr>
          <a:xfrm>
            <a:off x="6584293" y="1735490"/>
            <a:ext cx="11123718" cy="7913137"/>
          </a:xfrm>
          <a:custGeom>
            <a:avLst/>
            <a:gdLst/>
            <a:ahLst/>
            <a:cxnLst/>
            <a:rect l="l" t="t" r="r" b="b"/>
            <a:pathLst>
              <a:path w="11123718" h="7913137">
                <a:moveTo>
                  <a:pt x="0" y="0"/>
                </a:moveTo>
                <a:lnTo>
                  <a:pt x="11123718" y="0"/>
                </a:lnTo>
                <a:lnTo>
                  <a:pt x="11123718" y="7913138"/>
                </a:lnTo>
                <a:lnTo>
                  <a:pt x="0" y="7913138"/>
                </a:lnTo>
                <a:lnTo>
                  <a:pt x="0" y="0"/>
                </a:lnTo>
                <a:close/>
              </a:path>
            </a:pathLst>
          </a:custGeom>
          <a:blipFill>
            <a:blip r:embed="rId2"/>
            <a:stretch>
              <a:fillRect l="-1018" t="-2386" r="-2116" b="-1861"/>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98498" y="1513799"/>
            <a:ext cx="6864588" cy="2906783"/>
          </a:xfrm>
          <a:custGeom>
            <a:avLst/>
            <a:gdLst/>
            <a:ahLst/>
            <a:cxnLst/>
            <a:rect l="l" t="t" r="r" b="b"/>
            <a:pathLst>
              <a:path w="6864588" h="2906783">
                <a:moveTo>
                  <a:pt x="0" y="0"/>
                </a:moveTo>
                <a:lnTo>
                  <a:pt x="6864589" y="0"/>
                </a:lnTo>
                <a:lnTo>
                  <a:pt x="6864589" y="2906783"/>
                </a:lnTo>
                <a:lnTo>
                  <a:pt x="0" y="2906783"/>
                </a:lnTo>
                <a:lnTo>
                  <a:pt x="0" y="0"/>
                </a:lnTo>
                <a:close/>
              </a:path>
            </a:pathLst>
          </a:custGeom>
          <a:blipFill>
            <a:blip r:embed="rId3"/>
            <a:stretch>
              <a:fillRect l="-59" t="-4505" b="-3600"/>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0" y="6921920"/>
            <a:ext cx="3155251" cy="3365080"/>
          </a:xfrm>
          <a:custGeom>
            <a:avLst/>
            <a:gdLst/>
            <a:ahLst/>
            <a:cxnLst/>
            <a:rect l="l" t="t" r="r" b="b"/>
            <a:pathLst>
              <a:path w="3155251" h="3365080">
                <a:moveTo>
                  <a:pt x="0" y="0"/>
                </a:moveTo>
                <a:lnTo>
                  <a:pt x="3155251" y="0"/>
                </a:lnTo>
                <a:lnTo>
                  <a:pt x="3155251" y="3365080"/>
                </a:lnTo>
                <a:lnTo>
                  <a:pt x="0" y="3365080"/>
                </a:lnTo>
                <a:lnTo>
                  <a:pt x="0" y="0"/>
                </a:lnTo>
                <a:close/>
              </a:path>
            </a:pathLst>
          </a:custGeom>
          <a:blipFill>
            <a:blip r:embed="rId4"/>
            <a:stretch>
              <a:fillRect r="-6650"/>
            </a:stretch>
          </a:blipFill>
        </p:spPr>
        <p:txBody>
          <a:bodyPr/>
          <a:lstStyle/>
          <a:p>
            <a:endParaRPr lang="en-US"/>
          </a:p>
        </p:txBody>
      </p:sp>
      <p:sp>
        <p:nvSpPr>
          <p:cNvPr id="5" name="TextBox 5"/>
          <p:cNvSpPr txBox="1">
            <a:spLocks noGrp="1"/>
          </p:cNvSpPr>
          <p:nvPr>
            <p:ph type="title" idx="4294967295"/>
          </p:nvPr>
        </p:nvSpPr>
        <p:spPr>
          <a:xfrm>
            <a:off x="-196996" y="2389632"/>
            <a:ext cx="7061584" cy="162752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Program Turnout </a:t>
            </a:r>
          </a:p>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by Event</a:t>
            </a:r>
          </a:p>
        </p:txBody>
      </p:sp>
      <p:sp>
        <p:nvSpPr>
          <p:cNvPr id="6" name="Freeform 6">
            <a:extLst>
              <a:ext uri="{C183D7F6-B498-43B3-948B-1728B52AA6E4}">
                <adec:decorative xmlns:adec="http://schemas.microsoft.com/office/drawing/2017/decorative" val="1"/>
              </a:ext>
            </a:extLst>
          </p:cNvPr>
          <p:cNvSpPr/>
          <p:nvPr/>
        </p:nvSpPr>
        <p:spPr>
          <a:xfrm>
            <a:off x="3145726" y="6921920"/>
            <a:ext cx="3155251" cy="3365080"/>
          </a:xfrm>
          <a:custGeom>
            <a:avLst/>
            <a:gdLst/>
            <a:ahLst/>
            <a:cxnLst/>
            <a:rect l="l" t="t" r="r" b="b"/>
            <a:pathLst>
              <a:path w="3155251" h="3365080">
                <a:moveTo>
                  <a:pt x="0" y="0"/>
                </a:moveTo>
                <a:lnTo>
                  <a:pt x="3155251" y="0"/>
                </a:lnTo>
                <a:lnTo>
                  <a:pt x="3155251" y="3365080"/>
                </a:lnTo>
                <a:lnTo>
                  <a:pt x="0" y="3365080"/>
                </a:lnTo>
                <a:lnTo>
                  <a:pt x="0" y="0"/>
                </a:lnTo>
                <a:close/>
              </a:path>
            </a:pathLst>
          </a:custGeom>
          <a:blipFill>
            <a:blip r:embed="rId4"/>
            <a:stretch>
              <a:fillRect r="-6650"/>
            </a:stretch>
          </a:blipFill>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1475389" y="3263602"/>
            <a:ext cx="15783911" cy="4714405"/>
          </a:xfrm>
          <a:custGeom>
            <a:avLst/>
            <a:gdLst/>
            <a:ahLst/>
            <a:cxnLst/>
            <a:rect l="l" t="t" r="r" b="b"/>
            <a:pathLst>
              <a:path w="15783911" h="4714405">
                <a:moveTo>
                  <a:pt x="0" y="0"/>
                </a:moveTo>
                <a:lnTo>
                  <a:pt x="15783911" y="0"/>
                </a:lnTo>
                <a:lnTo>
                  <a:pt x="15783911" y="4714405"/>
                </a:lnTo>
                <a:lnTo>
                  <a:pt x="0" y="4714405"/>
                </a:lnTo>
                <a:lnTo>
                  <a:pt x="0" y="0"/>
                </a:lnTo>
                <a:close/>
              </a:path>
            </a:pathLst>
          </a:custGeom>
          <a:blipFill>
            <a:blip r:embed="rId2"/>
            <a:stretch>
              <a:fillRect l="-1578" t="-16299" r="-1568" b="-4973"/>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12226946" y="8534956"/>
            <a:ext cx="466487" cy="466487"/>
          </a:xfrm>
          <a:custGeom>
            <a:avLst/>
            <a:gdLst/>
            <a:ahLst/>
            <a:cxnLst/>
            <a:rect l="l" t="t" r="r" b="b"/>
            <a:pathLst>
              <a:path w="466487" h="466487">
                <a:moveTo>
                  <a:pt x="0" y="0"/>
                </a:moveTo>
                <a:lnTo>
                  <a:pt x="466487" y="0"/>
                </a:lnTo>
                <a:lnTo>
                  <a:pt x="466487" y="466486"/>
                </a:lnTo>
                <a:lnTo>
                  <a:pt x="0" y="4664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flipV="1">
            <a:off x="13836394" y="-180154"/>
            <a:ext cx="4701333" cy="4113667"/>
          </a:xfrm>
          <a:custGeom>
            <a:avLst/>
            <a:gdLst/>
            <a:ahLst/>
            <a:cxnLst/>
            <a:rect l="l" t="t" r="r" b="b"/>
            <a:pathLst>
              <a:path w="4701333" h="4113667">
                <a:moveTo>
                  <a:pt x="0" y="4113666"/>
                </a:moveTo>
                <a:lnTo>
                  <a:pt x="4701333" y="4113666"/>
                </a:lnTo>
                <a:lnTo>
                  <a:pt x="4701333" y="0"/>
                </a:lnTo>
                <a:lnTo>
                  <a:pt x="0" y="0"/>
                </a:lnTo>
                <a:lnTo>
                  <a:pt x="0" y="4113666"/>
                </a:lnTo>
                <a:close/>
              </a:path>
            </a:pathLst>
          </a:custGeom>
          <a:blipFill>
            <a:blip r:embed="rId5"/>
            <a:stretch>
              <a:fillRect/>
            </a:stretch>
          </a:blipFill>
        </p:spPr>
        <p:txBody>
          <a:bodyPr/>
          <a:lstStyle/>
          <a:p>
            <a:endParaRPr lang="en-US"/>
          </a:p>
        </p:txBody>
      </p:sp>
      <p:sp>
        <p:nvSpPr>
          <p:cNvPr id="5" name="Freeform 5">
            <a:extLst>
              <a:ext uri="{C183D7F6-B498-43B3-948B-1728B52AA6E4}">
                <adec:decorative xmlns:adec="http://schemas.microsoft.com/office/drawing/2017/decorative" val="1"/>
              </a:ext>
            </a:extLst>
          </p:cNvPr>
          <p:cNvSpPr/>
          <p:nvPr/>
        </p:nvSpPr>
        <p:spPr>
          <a:xfrm>
            <a:off x="5142818" y="0"/>
            <a:ext cx="7317372" cy="3159459"/>
          </a:xfrm>
          <a:custGeom>
            <a:avLst/>
            <a:gdLst/>
            <a:ahLst/>
            <a:cxnLst/>
            <a:rect l="l" t="t" r="r" b="b"/>
            <a:pathLst>
              <a:path w="7317372" h="3159459">
                <a:moveTo>
                  <a:pt x="0" y="0"/>
                </a:moveTo>
                <a:lnTo>
                  <a:pt x="7317372" y="0"/>
                </a:lnTo>
                <a:lnTo>
                  <a:pt x="7317372" y="3159459"/>
                </a:lnTo>
                <a:lnTo>
                  <a:pt x="0" y="3159459"/>
                </a:lnTo>
                <a:lnTo>
                  <a:pt x="0" y="0"/>
                </a:lnTo>
                <a:close/>
              </a:path>
            </a:pathLst>
          </a:custGeom>
          <a:blipFill>
            <a:blip r:embed="rId6"/>
            <a:stretch>
              <a:fillRect t="-5957"/>
            </a:stretch>
          </a:blipFill>
        </p:spPr>
        <p:txBody>
          <a:bodyPr/>
          <a:lstStyle/>
          <a:p>
            <a:endParaRPr lang="en-US"/>
          </a:p>
        </p:txBody>
      </p:sp>
      <p:sp>
        <p:nvSpPr>
          <p:cNvPr id="6" name="TextBox 6"/>
          <p:cNvSpPr txBox="1">
            <a:spLocks noGrp="1"/>
          </p:cNvSpPr>
          <p:nvPr>
            <p:ph type="title" idx="4294967295"/>
          </p:nvPr>
        </p:nvSpPr>
        <p:spPr>
          <a:xfrm>
            <a:off x="4271854" y="876300"/>
            <a:ext cx="9467387" cy="100037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168"/>
              </a:lnSpc>
              <a:spcBef>
                <a:spcPct val="0"/>
              </a:spcBef>
              <a:spcAft>
                <a:spcPts val="0"/>
              </a:spcAft>
              <a:buClrTx/>
              <a:buSzTx/>
              <a:buFontTx/>
              <a:buNone/>
              <a:tabLst/>
              <a:defRPr/>
            </a:pPr>
            <a:r>
              <a:rPr kumimoji="0" lang="en-US" sz="5600" b="0" i="0" u="none" strike="noStrike" kern="1200" cap="none" spc="0" normalizeH="0" baseline="0" noProof="0" dirty="0">
                <a:ln>
                  <a:noFill/>
                </a:ln>
                <a:solidFill>
                  <a:srgbClr val="000000"/>
                </a:solidFill>
                <a:effectLst/>
                <a:uLnTx/>
                <a:uFillTx/>
                <a:latin typeface="Arial"/>
                <a:ea typeface="+mn-ea"/>
                <a:cs typeface="+mn-cs"/>
              </a:rPr>
              <a:t>Spread of Attendees</a:t>
            </a:r>
          </a:p>
        </p:txBody>
      </p:sp>
      <p:sp>
        <p:nvSpPr>
          <p:cNvPr id="7" name="TextBox 7"/>
          <p:cNvSpPr txBox="1"/>
          <p:nvPr/>
        </p:nvSpPr>
        <p:spPr>
          <a:xfrm>
            <a:off x="12821759" y="8468281"/>
            <a:ext cx="3365302" cy="580390"/>
          </a:xfrm>
          <a:prstGeom prst="rect">
            <a:avLst/>
          </a:prstGeom>
        </p:spPr>
        <p:txBody>
          <a:bodyPr lIns="0" tIns="0" rIns="0" bIns="0" rtlCol="0" anchor="t">
            <a:spAutoFit/>
          </a:bodyPr>
          <a:lstStyle/>
          <a:p>
            <a:pPr marL="0" lvl="0" indent="0" algn="ctr">
              <a:lnSpc>
                <a:spcPts val="4759"/>
              </a:lnSpc>
              <a:spcBef>
                <a:spcPct val="0"/>
              </a:spcBef>
            </a:pPr>
            <a:r>
              <a:rPr lang="en-US" sz="3399" u="sng">
                <a:solidFill>
                  <a:srgbClr val="000000"/>
                </a:solidFill>
                <a:latin typeface="Canva Sans"/>
                <a:hlinkClick r:id="rId7" tooltip="https://colab.research.google.com/drive/1DV8n-Jgoyj4POWBBBdx39tf41KMWLw6U?usp=sharing"/>
              </a:rPr>
              <a:t>Interactive View</a:t>
            </a:r>
          </a:p>
        </p:txBody>
      </p:sp>
      <p:sp>
        <p:nvSpPr>
          <p:cNvPr id="8" name="Freeform 8">
            <a:extLst>
              <a:ext uri="{C183D7F6-B498-43B3-948B-1728B52AA6E4}">
                <adec:decorative xmlns:adec="http://schemas.microsoft.com/office/drawing/2017/decorative" val="1"/>
              </a:ext>
            </a:extLst>
          </p:cNvPr>
          <p:cNvSpPr/>
          <p:nvPr/>
        </p:nvSpPr>
        <p:spPr>
          <a:xfrm flipH="1">
            <a:off x="-429480" y="6944609"/>
            <a:ext cx="4701333" cy="4113667"/>
          </a:xfrm>
          <a:custGeom>
            <a:avLst/>
            <a:gdLst/>
            <a:ahLst/>
            <a:cxnLst/>
            <a:rect l="l" t="t" r="r" b="b"/>
            <a:pathLst>
              <a:path w="4701333" h="4113667">
                <a:moveTo>
                  <a:pt x="4701334" y="0"/>
                </a:moveTo>
                <a:lnTo>
                  <a:pt x="0" y="0"/>
                </a:lnTo>
                <a:lnTo>
                  <a:pt x="0" y="4113667"/>
                </a:lnTo>
                <a:lnTo>
                  <a:pt x="4701334" y="4113667"/>
                </a:lnTo>
                <a:lnTo>
                  <a:pt x="4701334" y="0"/>
                </a:lnTo>
                <a:close/>
              </a:path>
            </a:pathLst>
          </a:custGeom>
          <a:blipFill>
            <a:blip r:embed="rId5"/>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2"/>
          <p:cNvSpPr txBox="1">
            <a:spLocks noGrp="1"/>
          </p:cNvSpPr>
          <p:nvPr>
            <p:ph type="title" idx="4294967295"/>
          </p:nvPr>
        </p:nvSpPr>
        <p:spPr>
          <a:xfrm>
            <a:off x="4799394" y="626465"/>
            <a:ext cx="9467387" cy="115557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9216"/>
              </a:lnSpc>
              <a:spcBef>
                <a:spcPct val="0"/>
              </a:spcBef>
              <a:spcAft>
                <a:spcPts val="0"/>
              </a:spcAft>
              <a:buClrTx/>
              <a:buSzTx/>
              <a:buFontTx/>
              <a:buNone/>
              <a:tabLst/>
              <a:defRPr/>
            </a:pPr>
            <a:r>
              <a:rPr kumimoji="0" lang="en-US" sz="7200" b="0" i="0" u="none" strike="noStrike" kern="1200" cap="none" spc="0" normalizeH="0" baseline="0" noProof="0" dirty="0">
                <a:ln>
                  <a:noFill/>
                </a:ln>
                <a:solidFill>
                  <a:srgbClr val="000000"/>
                </a:solidFill>
                <a:effectLst/>
                <a:uLnTx/>
                <a:uFillTx/>
                <a:latin typeface="Alice"/>
                <a:ea typeface="+mn-ea"/>
                <a:cs typeface="+mn-cs"/>
              </a:rPr>
              <a:t>Workshop Feedback</a:t>
            </a:r>
          </a:p>
        </p:txBody>
      </p:sp>
      <p:sp>
        <p:nvSpPr>
          <p:cNvPr id="3" name="Freeform 3">
            <a:extLst>
              <a:ext uri="{C183D7F6-B498-43B3-948B-1728B52AA6E4}">
                <adec:decorative xmlns:adec="http://schemas.microsoft.com/office/drawing/2017/decorative" val="1"/>
              </a:ext>
            </a:extLst>
          </p:cNvPr>
          <p:cNvSpPr/>
          <p:nvPr/>
        </p:nvSpPr>
        <p:spPr>
          <a:xfrm>
            <a:off x="6699244" y="2719198"/>
            <a:ext cx="1546379" cy="1090197"/>
          </a:xfrm>
          <a:custGeom>
            <a:avLst/>
            <a:gdLst/>
            <a:ahLst/>
            <a:cxnLst/>
            <a:rect l="l" t="t" r="r" b="b"/>
            <a:pathLst>
              <a:path w="1546379" h="1090197">
                <a:moveTo>
                  <a:pt x="0" y="0"/>
                </a:moveTo>
                <a:lnTo>
                  <a:pt x="1546379" y="0"/>
                </a:lnTo>
                <a:lnTo>
                  <a:pt x="1546379" y="1090197"/>
                </a:lnTo>
                <a:lnTo>
                  <a:pt x="0" y="109019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1807109" y="7577174"/>
            <a:ext cx="1767112" cy="1245814"/>
          </a:xfrm>
          <a:custGeom>
            <a:avLst/>
            <a:gdLst/>
            <a:ahLst/>
            <a:cxnLst/>
            <a:rect l="l" t="t" r="r" b="b"/>
            <a:pathLst>
              <a:path w="1767112" h="1245814">
                <a:moveTo>
                  <a:pt x="0" y="0"/>
                </a:moveTo>
                <a:lnTo>
                  <a:pt x="1767112" y="0"/>
                </a:lnTo>
                <a:lnTo>
                  <a:pt x="1767112" y="1245814"/>
                </a:lnTo>
                <a:lnTo>
                  <a:pt x="0" y="124581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a:extLst>
              <a:ext uri="{C183D7F6-B498-43B3-948B-1728B52AA6E4}">
                <adec:decorative xmlns:adec="http://schemas.microsoft.com/office/drawing/2017/decorative" val="1"/>
              </a:ext>
            </a:extLst>
          </p:cNvPr>
          <p:cNvSpPr/>
          <p:nvPr/>
        </p:nvSpPr>
        <p:spPr>
          <a:xfrm>
            <a:off x="10487992" y="2739773"/>
            <a:ext cx="1546379" cy="1090197"/>
          </a:xfrm>
          <a:custGeom>
            <a:avLst/>
            <a:gdLst/>
            <a:ahLst/>
            <a:cxnLst/>
            <a:rect l="l" t="t" r="r" b="b"/>
            <a:pathLst>
              <a:path w="1546379" h="1090197">
                <a:moveTo>
                  <a:pt x="0" y="0"/>
                </a:moveTo>
                <a:lnTo>
                  <a:pt x="1546379" y="0"/>
                </a:lnTo>
                <a:lnTo>
                  <a:pt x="1546379" y="1090197"/>
                </a:lnTo>
                <a:lnTo>
                  <a:pt x="0" y="109019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a:extLst>
              <a:ext uri="{C183D7F6-B498-43B3-948B-1728B52AA6E4}">
                <adec:decorative xmlns:adec="http://schemas.microsoft.com/office/drawing/2017/decorative" val="1"/>
              </a:ext>
            </a:extLst>
          </p:cNvPr>
          <p:cNvSpPr/>
          <p:nvPr/>
        </p:nvSpPr>
        <p:spPr>
          <a:xfrm>
            <a:off x="14672514" y="2739773"/>
            <a:ext cx="1546379" cy="1090197"/>
          </a:xfrm>
          <a:custGeom>
            <a:avLst/>
            <a:gdLst/>
            <a:ahLst/>
            <a:cxnLst/>
            <a:rect l="l" t="t" r="r" b="b"/>
            <a:pathLst>
              <a:path w="1546379" h="1090197">
                <a:moveTo>
                  <a:pt x="0" y="0"/>
                </a:moveTo>
                <a:lnTo>
                  <a:pt x="1546379" y="0"/>
                </a:lnTo>
                <a:lnTo>
                  <a:pt x="1546379" y="1090197"/>
                </a:lnTo>
                <a:lnTo>
                  <a:pt x="0" y="109019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descr="Bar chart showing survey respondents composition. The largest group was staff at 48 people."/>
          <p:cNvSpPr/>
          <p:nvPr/>
        </p:nvSpPr>
        <p:spPr>
          <a:xfrm>
            <a:off x="297848" y="2452160"/>
            <a:ext cx="5777210" cy="4516131"/>
          </a:xfrm>
          <a:custGeom>
            <a:avLst/>
            <a:gdLst/>
            <a:ahLst/>
            <a:cxnLst/>
            <a:rect l="l" t="t" r="r" b="b"/>
            <a:pathLst>
              <a:path w="5777210" h="4516131">
                <a:moveTo>
                  <a:pt x="0" y="0"/>
                </a:moveTo>
                <a:lnTo>
                  <a:pt x="5777210" y="0"/>
                </a:lnTo>
                <a:lnTo>
                  <a:pt x="5777210" y="4516131"/>
                </a:lnTo>
                <a:lnTo>
                  <a:pt x="0" y="4516131"/>
                </a:lnTo>
                <a:lnTo>
                  <a:pt x="0" y="0"/>
                </a:lnTo>
                <a:close/>
              </a:path>
            </a:pathLst>
          </a:custGeom>
          <a:blipFill>
            <a:blip r:embed="rId4"/>
            <a:stretch>
              <a:fillRect l="-16888" t="-11371" r="-9995"/>
            </a:stretch>
          </a:blipFill>
        </p:spPr>
        <p:txBody>
          <a:bodyPr/>
          <a:lstStyle/>
          <a:p>
            <a:endParaRPr lang="en-US"/>
          </a:p>
        </p:txBody>
      </p:sp>
      <p:sp>
        <p:nvSpPr>
          <p:cNvPr id="8" name="Freeform 8">
            <a:extLst>
              <a:ext uri="{C183D7F6-B498-43B3-948B-1728B52AA6E4}">
                <adec:decorative xmlns:adec="http://schemas.microsoft.com/office/drawing/2017/decorative" val="1"/>
              </a:ext>
            </a:extLst>
          </p:cNvPr>
          <p:cNvSpPr/>
          <p:nvPr/>
        </p:nvSpPr>
        <p:spPr>
          <a:xfrm>
            <a:off x="0" y="0"/>
            <a:ext cx="4374260" cy="5526920"/>
          </a:xfrm>
          <a:custGeom>
            <a:avLst/>
            <a:gdLst/>
            <a:ahLst/>
            <a:cxnLst/>
            <a:rect l="l" t="t" r="r" b="b"/>
            <a:pathLst>
              <a:path w="4374260" h="5526920">
                <a:moveTo>
                  <a:pt x="0" y="0"/>
                </a:moveTo>
                <a:lnTo>
                  <a:pt x="4374260" y="0"/>
                </a:lnTo>
                <a:lnTo>
                  <a:pt x="4374260" y="5526920"/>
                </a:lnTo>
                <a:lnTo>
                  <a:pt x="0" y="5526920"/>
                </a:lnTo>
                <a:lnTo>
                  <a:pt x="0" y="0"/>
                </a:lnTo>
                <a:close/>
              </a:path>
            </a:pathLst>
          </a:custGeom>
          <a:blipFill>
            <a:blip r:embed="rId5"/>
            <a:stretch>
              <a:fillRect r="-31695" b="-48900"/>
            </a:stretch>
          </a:blipFill>
        </p:spPr>
        <p:txBody>
          <a:bodyPr/>
          <a:lstStyle/>
          <a:p>
            <a:endParaRPr lang="en-US"/>
          </a:p>
        </p:txBody>
      </p:sp>
      <p:sp>
        <p:nvSpPr>
          <p:cNvPr id="10" name="Freeform 10">
            <a:extLst>
              <a:ext uri="{C183D7F6-B498-43B3-948B-1728B52AA6E4}">
                <adec:decorative xmlns:adec="http://schemas.microsoft.com/office/drawing/2017/decorative" val="1"/>
              </a:ext>
            </a:extLst>
          </p:cNvPr>
          <p:cNvSpPr/>
          <p:nvPr/>
        </p:nvSpPr>
        <p:spPr>
          <a:xfrm>
            <a:off x="3861049" y="9328983"/>
            <a:ext cx="477921" cy="218052"/>
          </a:xfrm>
          <a:custGeom>
            <a:avLst/>
            <a:gdLst/>
            <a:ahLst/>
            <a:cxnLst/>
            <a:rect l="l" t="t" r="r" b="b"/>
            <a:pathLst>
              <a:path w="477921" h="218052">
                <a:moveTo>
                  <a:pt x="0" y="0"/>
                </a:moveTo>
                <a:lnTo>
                  <a:pt x="477921" y="0"/>
                </a:lnTo>
                <a:lnTo>
                  <a:pt x="477921" y="218051"/>
                </a:lnTo>
                <a:lnTo>
                  <a:pt x="0" y="21805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TextBox 13"/>
          <p:cNvSpPr txBox="1"/>
          <p:nvPr/>
        </p:nvSpPr>
        <p:spPr>
          <a:xfrm>
            <a:off x="7298578" y="2982707"/>
            <a:ext cx="438596" cy="481330"/>
          </a:xfrm>
          <a:prstGeom prst="rect">
            <a:avLst/>
          </a:prstGeom>
        </p:spPr>
        <p:txBody>
          <a:bodyPr lIns="0" tIns="0" rIns="0" bIns="0" rtlCol="0" anchor="t">
            <a:spAutoFit/>
          </a:bodyPr>
          <a:lstStyle/>
          <a:p>
            <a:pPr marL="0" lvl="0" indent="0" algn="ctr">
              <a:lnSpc>
                <a:spcPts val="3919"/>
              </a:lnSpc>
              <a:spcBef>
                <a:spcPct val="0"/>
              </a:spcBef>
            </a:pPr>
            <a:r>
              <a:rPr lang="en-US" sz="2799">
                <a:solidFill>
                  <a:srgbClr val="000000"/>
                </a:solidFill>
                <a:latin typeface="Canva Sans"/>
              </a:rPr>
              <a:t>59</a:t>
            </a:r>
          </a:p>
        </p:txBody>
      </p:sp>
      <p:sp>
        <p:nvSpPr>
          <p:cNvPr id="16" name="TextBox 16"/>
          <p:cNvSpPr txBox="1"/>
          <p:nvPr/>
        </p:nvSpPr>
        <p:spPr>
          <a:xfrm>
            <a:off x="6267300" y="3924143"/>
            <a:ext cx="2815266" cy="1199515"/>
          </a:xfrm>
          <a:prstGeom prst="rect">
            <a:avLst/>
          </a:prstGeom>
        </p:spPr>
        <p:txBody>
          <a:bodyPr lIns="0" tIns="0" rIns="0" bIns="0" rtlCol="0" anchor="t">
            <a:spAutoFit/>
          </a:bodyPr>
          <a:lstStyle/>
          <a:p>
            <a:pPr marL="0" lvl="0" indent="0" algn="ctr">
              <a:lnSpc>
                <a:spcPts val="4759"/>
              </a:lnSpc>
              <a:spcBef>
                <a:spcPct val="0"/>
              </a:spcBef>
            </a:pPr>
            <a:r>
              <a:rPr lang="en-US" sz="3399" dirty="0">
                <a:solidFill>
                  <a:srgbClr val="000000"/>
                </a:solidFill>
                <a:latin typeface="Alice"/>
              </a:rPr>
              <a:t>Felt welcomed and respected</a:t>
            </a:r>
          </a:p>
        </p:txBody>
      </p:sp>
      <p:sp>
        <p:nvSpPr>
          <p:cNvPr id="14" name="TextBox 14"/>
          <p:cNvSpPr txBox="1"/>
          <p:nvPr/>
        </p:nvSpPr>
        <p:spPr>
          <a:xfrm>
            <a:off x="11080802" y="2982707"/>
            <a:ext cx="417909" cy="481330"/>
          </a:xfrm>
          <a:prstGeom prst="rect">
            <a:avLst/>
          </a:prstGeom>
        </p:spPr>
        <p:txBody>
          <a:bodyPr lIns="0" tIns="0" rIns="0" bIns="0" rtlCol="0" anchor="t">
            <a:spAutoFit/>
          </a:bodyPr>
          <a:lstStyle/>
          <a:p>
            <a:pPr marL="0" lvl="0" indent="0" algn="ctr">
              <a:lnSpc>
                <a:spcPts val="3919"/>
              </a:lnSpc>
              <a:spcBef>
                <a:spcPct val="0"/>
              </a:spcBef>
            </a:pPr>
            <a:r>
              <a:rPr lang="en-US" sz="2799">
                <a:solidFill>
                  <a:srgbClr val="000000"/>
                </a:solidFill>
                <a:latin typeface="Canva Sans"/>
              </a:rPr>
              <a:t>61</a:t>
            </a:r>
          </a:p>
        </p:txBody>
      </p:sp>
      <p:sp>
        <p:nvSpPr>
          <p:cNvPr id="17" name="TextBox 17"/>
          <p:cNvSpPr txBox="1"/>
          <p:nvPr/>
        </p:nvSpPr>
        <p:spPr>
          <a:xfrm>
            <a:off x="9413720" y="3924143"/>
            <a:ext cx="3883701" cy="1199515"/>
          </a:xfrm>
          <a:prstGeom prst="rect">
            <a:avLst/>
          </a:prstGeom>
        </p:spPr>
        <p:txBody>
          <a:bodyPr lIns="0" tIns="0" rIns="0" bIns="0" rtlCol="0" anchor="t">
            <a:spAutoFit/>
          </a:bodyPr>
          <a:lstStyle/>
          <a:p>
            <a:pPr marL="0" lvl="0" indent="0" algn="ctr">
              <a:lnSpc>
                <a:spcPts val="4759"/>
              </a:lnSpc>
              <a:spcBef>
                <a:spcPct val="0"/>
              </a:spcBef>
            </a:pPr>
            <a:r>
              <a:rPr lang="en-US" sz="3399">
                <a:solidFill>
                  <a:srgbClr val="000000"/>
                </a:solidFill>
                <a:latin typeface="Alice"/>
              </a:rPr>
              <a:t>Learned something new</a:t>
            </a:r>
          </a:p>
        </p:txBody>
      </p:sp>
      <p:sp>
        <p:nvSpPr>
          <p:cNvPr id="15" name="TextBox 15"/>
          <p:cNvSpPr txBox="1"/>
          <p:nvPr/>
        </p:nvSpPr>
        <p:spPr>
          <a:xfrm>
            <a:off x="15265324" y="3007347"/>
            <a:ext cx="417909" cy="481330"/>
          </a:xfrm>
          <a:prstGeom prst="rect">
            <a:avLst/>
          </a:prstGeom>
        </p:spPr>
        <p:txBody>
          <a:bodyPr lIns="0" tIns="0" rIns="0" bIns="0" rtlCol="0" anchor="t">
            <a:spAutoFit/>
          </a:bodyPr>
          <a:lstStyle/>
          <a:p>
            <a:pPr marL="0" lvl="0" indent="0" algn="ctr">
              <a:lnSpc>
                <a:spcPts val="3919"/>
              </a:lnSpc>
              <a:spcBef>
                <a:spcPct val="0"/>
              </a:spcBef>
            </a:pPr>
            <a:r>
              <a:rPr lang="en-US" sz="2799">
                <a:solidFill>
                  <a:srgbClr val="000000"/>
                </a:solidFill>
                <a:latin typeface="Canva Sans"/>
              </a:rPr>
              <a:t>61</a:t>
            </a:r>
          </a:p>
        </p:txBody>
      </p:sp>
      <p:sp>
        <p:nvSpPr>
          <p:cNvPr id="18" name="TextBox 18"/>
          <p:cNvSpPr txBox="1"/>
          <p:nvPr/>
        </p:nvSpPr>
        <p:spPr>
          <a:xfrm>
            <a:off x="13487922" y="3943985"/>
            <a:ext cx="4607534" cy="1199515"/>
          </a:xfrm>
          <a:prstGeom prst="rect">
            <a:avLst/>
          </a:prstGeom>
        </p:spPr>
        <p:txBody>
          <a:bodyPr lIns="0" tIns="0" rIns="0" bIns="0" rtlCol="0" anchor="t">
            <a:spAutoFit/>
          </a:bodyPr>
          <a:lstStyle/>
          <a:p>
            <a:pPr marL="0" lvl="0" indent="0" algn="ctr">
              <a:lnSpc>
                <a:spcPts val="4759"/>
              </a:lnSpc>
              <a:spcBef>
                <a:spcPct val="0"/>
              </a:spcBef>
            </a:pPr>
            <a:r>
              <a:rPr lang="en-US" sz="3399">
                <a:solidFill>
                  <a:srgbClr val="000000"/>
                </a:solidFill>
                <a:latin typeface="Alice"/>
              </a:rPr>
              <a:t>Agreed workshop was a good use of time</a:t>
            </a:r>
          </a:p>
        </p:txBody>
      </p:sp>
      <p:sp>
        <p:nvSpPr>
          <p:cNvPr id="19" name="TextBox 19"/>
          <p:cNvSpPr txBox="1"/>
          <p:nvPr/>
        </p:nvSpPr>
        <p:spPr>
          <a:xfrm>
            <a:off x="6113158" y="5419888"/>
            <a:ext cx="12043558" cy="1851660"/>
          </a:xfrm>
          <a:prstGeom prst="rect">
            <a:avLst/>
          </a:prstGeom>
        </p:spPr>
        <p:txBody>
          <a:bodyPr lIns="0" tIns="0" rIns="0" bIns="0" rtlCol="0" anchor="t">
            <a:spAutoFit/>
          </a:bodyPr>
          <a:lstStyle/>
          <a:p>
            <a:pPr algn="ctr">
              <a:lnSpc>
                <a:spcPts val="2940"/>
              </a:lnSpc>
            </a:pPr>
            <a:r>
              <a:rPr lang="en-US" sz="2100" dirty="0">
                <a:solidFill>
                  <a:srgbClr val="000000"/>
                </a:solidFill>
                <a:latin typeface="Alice"/>
              </a:rPr>
              <a:t>66 responses recorded, feedback received for each session. Some skipped the welcomeness/inclusiveness/satisfaction questions. The feedback was positive overall, with only one “strongly disagree” answer to the feeling welcome question — likely a mistake based on participant’s answers/comments to other survey questions.</a:t>
            </a:r>
          </a:p>
          <a:p>
            <a:pPr marL="0" lvl="0" indent="0" algn="ctr">
              <a:lnSpc>
                <a:spcPts val="2940"/>
              </a:lnSpc>
              <a:spcBef>
                <a:spcPct val="0"/>
              </a:spcBef>
            </a:pPr>
            <a:endParaRPr lang="en-US" sz="2100" dirty="0">
              <a:solidFill>
                <a:srgbClr val="000000"/>
              </a:solidFill>
              <a:latin typeface="Alice"/>
            </a:endParaRPr>
          </a:p>
        </p:txBody>
      </p:sp>
      <p:sp>
        <p:nvSpPr>
          <p:cNvPr id="11" name="TextBox 11"/>
          <p:cNvSpPr txBox="1"/>
          <p:nvPr/>
        </p:nvSpPr>
        <p:spPr>
          <a:xfrm>
            <a:off x="2184146" y="7921316"/>
            <a:ext cx="1003845" cy="463268"/>
          </a:xfrm>
          <a:prstGeom prst="rect">
            <a:avLst/>
          </a:prstGeom>
        </p:spPr>
        <p:txBody>
          <a:bodyPr wrap="square" lIns="0" tIns="0" rIns="0" bIns="0" rtlCol="0" anchor="t">
            <a:spAutoFit/>
          </a:bodyPr>
          <a:lstStyle/>
          <a:p>
            <a:pPr marL="0" lvl="0" indent="0" algn="ctr">
              <a:lnSpc>
                <a:spcPts val="3919"/>
              </a:lnSpc>
              <a:spcBef>
                <a:spcPct val="0"/>
              </a:spcBef>
            </a:pPr>
            <a:r>
              <a:rPr lang="en-US" sz="2799">
                <a:solidFill>
                  <a:srgbClr val="000000"/>
                </a:solidFill>
                <a:latin typeface="Alice"/>
              </a:rPr>
              <a:t>9.5/10</a:t>
            </a:r>
          </a:p>
        </p:txBody>
      </p:sp>
      <p:sp>
        <p:nvSpPr>
          <p:cNvPr id="9" name="TextBox 9"/>
          <p:cNvSpPr txBox="1"/>
          <p:nvPr/>
        </p:nvSpPr>
        <p:spPr>
          <a:xfrm>
            <a:off x="1028700" y="8865870"/>
            <a:ext cx="3186445" cy="737235"/>
          </a:xfrm>
          <a:prstGeom prst="rect">
            <a:avLst/>
          </a:prstGeom>
        </p:spPr>
        <p:txBody>
          <a:bodyPr lIns="0" tIns="0" rIns="0" bIns="0" rtlCol="0" anchor="t">
            <a:spAutoFit/>
          </a:bodyPr>
          <a:lstStyle/>
          <a:p>
            <a:pPr marL="0" lvl="0" indent="0" algn="ctr">
              <a:lnSpc>
                <a:spcPts val="2940"/>
              </a:lnSpc>
              <a:spcBef>
                <a:spcPct val="0"/>
              </a:spcBef>
            </a:pPr>
            <a:r>
              <a:rPr lang="en-US" sz="2100" dirty="0">
                <a:solidFill>
                  <a:srgbClr val="000000"/>
                </a:solidFill>
                <a:latin typeface="Alice"/>
              </a:rPr>
              <a:t>Overall Recommendation Score. Breakdown: </a:t>
            </a:r>
          </a:p>
        </p:txBody>
      </p:sp>
      <p:graphicFrame>
        <p:nvGraphicFramePr>
          <p:cNvPr id="2" name="Table 2"/>
          <p:cNvGraphicFramePr>
            <a:graphicFrameLocks noGrp="1"/>
          </p:cNvGraphicFramePr>
          <p:nvPr>
            <p:extLst>
              <p:ext uri="{D42A27DB-BD31-4B8C-83A1-F6EECF244321}">
                <p14:modId xmlns:p14="http://schemas.microsoft.com/office/powerpoint/2010/main" val="128326770"/>
              </p:ext>
            </p:extLst>
          </p:nvPr>
        </p:nvGraphicFramePr>
        <p:xfrm>
          <a:off x="4710445" y="7577174"/>
          <a:ext cx="12116130" cy="2209800"/>
        </p:xfrm>
        <a:graphic>
          <a:graphicData uri="http://schemas.openxmlformats.org/drawingml/2006/table">
            <a:tbl>
              <a:tblPr firstRow="1"/>
              <a:tblGrid>
                <a:gridCol w="2398079">
                  <a:extLst>
                    <a:ext uri="{9D8B030D-6E8A-4147-A177-3AD203B41FA5}">
                      <a16:colId xmlns:a16="http://schemas.microsoft.com/office/drawing/2014/main" val="20000"/>
                    </a:ext>
                  </a:extLst>
                </a:gridCol>
                <a:gridCol w="1372714">
                  <a:extLst>
                    <a:ext uri="{9D8B030D-6E8A-4147-A177-3AD203B41FA5}">
                      <a16:colId xmlns:a16="http://schemas.microsoft.com/office/drawing/2014/main" val="20001"/>
                    </a:ext>
                  </a:extLst>
                </a:gridCol>
                <a:gridCol w="1588879">
                  <a:extLst>
                    <a:ext uri="{9D8B030D-6E8A-4147-A177-3AD203B41FA5}">
                      <a16:colId xmlns:a16="http://schemas.microsoft.com/office/drawing/2014/main" val="20002"/>
                    </a:ext>
                  </a:extLst>
                </a:gridCol>
                <a:gridCol w="1268084">
                  <a:extLst>
                    <a:ext uri="{9D8B030D-6E8A-4147-A177-3AD203B41FA5}">
                      <a16:colId xmlns:a16="http://schemas.microsoft.com/office/drawing/2014/main" val="20003"/>
                    </a:ext>
                  </a:extLst>
                </a:gridCol>
                <a:gridCol w="2015611">
                  <a:extLst>
                    <a:ext uri="{9D8B030D-6E8A-4147-A177-3AD203B41FA5}">
                      <a16:colId xmlns:a16="http://schemas.microsoft.com/office/drawing/2014/main" val="20004"/>
                    </a:ext>
                  </a:extLst>
                </a:gridCol>
                <a:gridCol w="1658537">
                  <a:extLst>
                    <a:ext uri="{9D8B030D-6E8A-4147-A177-3AD203B41FA5}">
                      <a16:colId xmlns:a16="http://schemas.microsoft.com/office/drawing/2014/main" val="20005"/>
                    </a:ext>
                  </a:extLst>
                </a:gridCol>
                <a:gridCol w="1814226">
                  <a:extLst>
                    <a:ext uri="{9D8B030D-6E8A-4147-A177-3AD203B41FA5}">
                      <a16:colId xmlns:a16="http://schemas.microsoft.com/office/drawing/2014/main" val="20006"/>
                    </a:ext>
                  </a:extLst>
                </a:gridCol>
              </a:tblGrid>
              <a:tr h="1177865">
                <a:tc>
                  <a:txBody>
                    <a:bodyPr/>
                    <a:lstStyle/>
                    <a:p>
                      <a:pPr algn="ctr">
                        <a:lnSpc>
                          <a:spcPts val="2580"/>
                        </a:lnSpc>
                        <a:defRPr/>
                      </a:pPr>
                      <a:r>
                        <a:rPr lang="en-US" sz="2000">
                          <a:solidFill>
                            <a:srgbClr val="000000"/>
                          </a:solidFill>
                          <a:latin typeface="Alice Bold"/>
                        </a:rPr>
                        <a:t>Metadata &amp;</a:t>
                      </a:r>
                      <a:endParaRPr lang="en-US" sz="1100"/>
                    </a:p>
                    <a:p>
                      <a:pPr algn="ctr">
                        <a:lnSpc>
                          <a:spcPts val="2580"/>
                        </a:lnSpc>
                      </a:pPr>
                      <a:r>
                        <a:rPr lang="en-US" sz="2000">
                          <a:solidFill>
                            <a:srgbClr val="000000"/>
                          </a:solidFill>
                          <a:latin typeface="Alice Bold"/>
                        </a:rPr>
                        <a:t>Documentation</a:t>
                      </a:r>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E5D3D7"/>
                    </a:solidFill>
                  </a:tcPr>
                </a:tc>
                <a:tc>
                  <a:txBody>
                    <a:bodyPr/>
                    <a:lstStyle/>
                    <a:p>
                      <a:pPr algn="ctr">
                        <a:lnSpc>
                          <a:spcPts val="2580"/>
                        </a:lnSpc>
                        <a:defRPr/>
                      </a:pPr>
                      <a:r>
                        <a:rPr lang="en-US" sz="2000">
                          <a:solidFill>
                            <a:srgbClr val="000000"/>
                          </a:solidFill>
                          <a:latin typeface="Alice Bold"/>
                        </a:rPr>
                        <a:t>AI Ethics </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E5D3D7"/>
                    </a:solidFill>
                  </a:tcPr>
                </a:tc>
                <a:tc>
                  <a:txBody>
                    <a:bodyPr/>
                    <a:lstStyle/>
                    <a:p>
                      <a:pPr algn="ctr">
                        <a:lnSpc>
                          <a:spcPts val="2580"/>
                        </a:lnSpc>
                        <a:defRPr/>
                      </a:pPr>
                      <a:r>
                        <a:rPr lang="en-US" sz="2000">
                          <a:solidFill>
                            <a:srgbClr val="000000"/>
                          </a:solidFill>
                          <a:latin typeface="Alice Bold"/>
                        </a:rPr>
                        <a:t>ArcGIS Online</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E5D3D7"/>
                    </a:solidFill>
                  </a:tcPr>
                </a:tc>
                <a:tc>
                  <a:txBody>
                    <a:bodyPr/>
                    <a:lstStyle/>
                    <a:p>
                      <a:pPr algn="ctr">
                        <a:lnSpc>
                          <a:spcPts val="2580"/>
                        </a:lnSpc>
                        <a:defRPr/>
                      </a:pPr>
                      <a:r>
                        <a:rPr lang="en-US" sz="2000">
                          <a:solidFill>
                            <a:srgbClr val="000000"/>
                          </a:solidFill>
                          <a:latin typeface="Alice Bold"/>
                        </a:rPr>
                        <a:t>Panel</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E5D3D7"/>
                    </a:solidFill>
                  </a:tcPr>
                </a:tc>
                <a:tc>
                  <a:txBody>
                    <a:bodyPr/>
                    <a:lstStyle/>
                    <a:p>
                      <a:pPr algn="ctr">
                        <a:lnSpc>
                          <a:spcPts val="2580"/>
                        </a:lnSpc>
                        <a:defRPr/>
                      </a:pPr>
                      <a:r>
                        <a:rPr lang="en-US" sz="2000">
                          <a:solidFill>
                            <a:srgbClr val="000000"/>
                          </a:solidFill>
                          <a:latin typeface="Alice Bold"/>
                        </a:rPr>
                        <a:t>OpenRefine</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E5D3D7"/>
                    </a:solidFill>
                  </a:tcPr>
                </a:tc>
                <a:tc>
                  <a:txBody>
                    <a:bodyPr/>
                    <a:lstStyle/>
                    <a:p>
                      <a:pPr algn="ctr">
                        <a:lnSpc>
                          <a:spcPts val="2580"/>
                        </a:lnSpc>
                        <a:defRPr/>
                      </a:pPr>
                      <a:r>
                        <a:rPr lang="en-US" sz="2000">
                          <a:solidFill>
                            <a:srgbClr val="000000"/>
                          </a:solidFill>
                          <a:latin typeface="Alice Bold"/>
                        </a:rPr>
                        <a:t>Excel (Mac)</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E5D3D7"/>
                    </a:solidFill>
                  </a:tcPr>
                </a:tc>
                <a:tc>
                  <a:txBody>
                    <a:bodyPr/>
                    <a:lstStyle/>
                    <a:p>
                      <a:pPr algn="ctr">
                        <a:lnSpc>
                          <a:spcPts val="2580"/>
                        </a:lnSpc>
                        <a:defRPr/>
                      </a:pPr>
                      <a:r>
                        <a:rPr lang="en-US" sz="2000">
                          <a:solidFill>
                            <a:srgbClr val="000000"/>
                          </a:solidFill>
                          <a:latin typeface="Alice Bold"/>
                        </a:rPr>
                        <a:t>Excel (Windows)</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E5D3D7"/>
                    </a:solidFill>
                  </a:tcPr>
                </a:tc>
                <a:extLst>
                  <a:ext uri="{0D108BD9-81ED-4DB2-BD59-A6C34878D82A}">
                    <a16:rowId xmlns:a16="http://schemas.microsoft.com/office/drawing/2014/main" val="10000"/>
                  </a:ext>
                </a:extLst>
              </a:tr>
              <a:tr h="1031935">
                <a:tc>
                  <a:txBody>
                    <a:bodyPr/>
                    <a:lstStyle/>
                    <a:p>
                      <a:pPr algn="ctr">
                        <a:lnSpc>
                          <a:spcPts val="3869"/>
                        </a:lnSpc>
                        <a:defRPr/>
                      </a:pPr>
                      <a:r>
                        <a:rPr lang="en-US" sz="2999">
                          <a:solidFill>
                            <a:srgbClr val="000000"/>
                          </a:solidFill>
                          <a:latin typeface="Alice"/>
                        </a:rPr>
                        <a:t>9.3</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F6E1E8"/>
                    </a:solidFill>
                  </a:tcPr>
                </a:tc>
                <a:tc>
                  <a:txBody>
                    <a:bodyPr/>
                    <a:lstStyle/>
                    <a:p>
                      <a:pPr algn="ctr">
                        <a:lnSpc>
                          <a:spcPts val="3869"/>
                        </a:lnSpc>
                        <a:defRPr/>
                      </a:pPr>
                      <a:r>
                        <a:rPr lang="en-US" sz="2999">
                          <a:solidFill>
                            <a:srgbClr val="000000"/>
                          </a:solidFill>
                          <a:latin typeface="Alice"/>
                        </a:rPr>
                        <a:t>9.1</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F6E1E8"/>
                    </a:solidFill>
                  </a:tcPr>
                </a:tc>
                <a:tc>
                  <a:txBody>
                    <a:bodyPr/>
                    <a:lstStyle/>
                    <a:p>
                      <a:pPr algn="ctr">
                        <a:lnSpc>
                          <a:spcPts val="3869"/>
                        </a:lnSpc>
                        <a:defRPr/>
                      </a:pPr>
                      <a:r>
                        <a:rPr lang="en-US" sz="2999">
                          <a:solidFill>
                            <a:srgbClr val="000000"/>
                          </a:solidFill>
                          <a:latin typeface="Alice"/>
                        </a:rPr>
                        <a:t>9.5</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F6E1E8"/>
                    </a:solidFill>
                  </a:tcPr>
                </a:tc>
                <a:tc>
                  <a:txBody>
                    <a:bodyPr/>
                    <a:lstStyle/>
                    <a:p>
                      <a:pPr algn="ctr">
                        <a:lnSpc>
                          <a:spcPts val="3869"/>
                        </a:lnSpc>
                        <a:defRPr/>
                      </a:pPr>
                      <a:r>
                        <a:rPr lang="en-US" sz="2999">
                          <a:solidFill>
                            <a:srgbClr val="000000"/>
                          </a:solidFill>
                          <a:latin typeface="Alice"/>
                        </a:rPr>
                        <a:t>9.8</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F6E1E8"/>
                    </a:solidFill>
                  </a:tcPr>
                </a:tc>
                <a:tc>
                  <a:txBody>
                    <a:bodyPr/>
                    <a:lstStyle/>
                    <a:p>
                      <a:pPr algn="ctr">
                        <a:lnSpc>
                          <a:spcPts val="3869"/>
                        </a:lnSpc>
                        <a:defRPr/>
                      </a:pPr>
                      <a:r>
                        <a:rPr lang="en-US" sz="2999">
                          <a:solidFill>
                            <a:srgbClr val="000000"/>
                          </a:solidFill>
                          <a:latin typeface="Alice"/>
                        </a:rPr>
                        <a:t>9.8</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F6E1E8"/>
                    </a:solidFill>
                  </a:tcPr>
                </a:tc>
                <a:tc>
                  <a:txBody>
                    <a:bodyPr/>
                    <a:lstStyle/>
                    <a:p>
                      <a:pPr algn="ctr">
                        <a:lnSpc>
                          <a:spcPts val="3869"/>
                        </a:lnSpc>
                        <a:defRPr/>
                      </a:pPr>
                      <a:r>
                        <a:rPr lang="en-US" sz="2999">
                          <a:solidFill>
                            <a:srgbClr val="000000"/>
                          </a:solidFill>
                          <a:latin typeface="Alice"/>
                        </a:rPr>
                        <a:t>10</a:t>
                      </a:r>
                      <a:endParaRPr lang="en-US" sz="110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F6E1E8"/>
                    </a:solidFill>
                  </a:tcPr>
                </a:tc>
                <a:tc>
                  <a:txBody>
                    <a:bodyPr/>
                    <a:lstStyle/>
                    <a:p>
                      <a:pPr algn="ctr">
                        <a:lnSpc>
                          <a:spcPts val="3869"/>
                        </a:lnSpc>
                        <a:defRPr/>
                      </a:pPr>
                      <a:r>
                        <a:rPr lang="en-US" sz="2999" dirty="0">
                          <a:solidFill>
                            <a:srgbClr val="000000"/>
                          </a:solidFill>
                          <a:latin typeface="Alice"/>
                        </a:rPr>
                        <a:t>9.5</a:t>
                      </a:r>
                      <a:endParaRPr lang="en-US" sz="1100" dirty="0"/>
                    </a:p>
                  </a:txBody>
                  <a:tcPr marL="190500" marR="190500" marT="190500" marB="190500" anchor="ctr">
                    <a:lnL w="0" cap="flat" cmpd="sng" algn="ctr">
                      <a:solidFill>
                        <a:srgbClr val="FF9999"/>
                      </a:solidFill>
                      <a:prstDash val="solid"/>
                      <a:round/>
                      <a:headEnd type="none" w="med" len="med"/>
                      <a:tailEnd type="none" w="med" len="med"/>
                    </a:lnL>
                    <a:lnR w="0" cap="flat" cmpd="sng" algn="ctr">
                      <a:solidFill>
                        <a:srgbClr val="FF9999"/>
                      </a:solidFill>
                      <a:prstDash val="solid"/>
                      <a:round/>
                      <a:headEnd type="none" w="med" len="med"/>
                      <a:tailEnd type="none" w="med" len="med"/>
                    </a:lnR>
                    <a:lnT w="0" cap="flat" cmpd="sng" algn="ctr">
                      <a:solidFill>
                        <a:srgbClr val="FF9999"/>
                      </a:solidFill>
                      <a:prstDash val="solid"/>
                      <a:round/>
                      <a:headEnd type="none" w="med" len="med"/>
                      <a:tailEnd type="none" w="med" len="med"/>
                    </a:lnT>
                    <a:lnB w="0" cap="flat" cmpd="sng" algn="ctr">
                      <a:solidFill>
                        <a:srgbClr val="FF9999"/>
                      </a:solidFill>
                      <a:prstDash val="solid"/>
                      <a:round/>
                      <a:headEnd type="none" w="med" len="med"/>
                      <a:tailEnd type="none" w="med" len="med"/>
                    </a:lnB>
                    <a:solidFill>
                      <a:srgbClr val="F6E1E8"/>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0" y="0"/>
            <a:ext cx="4374260" cy="5526920"/>
          </a:xfrm>
          <a:custGeom>
            <a:avLst/>
            <a:gdLst/>
            <a:ahLst/>
            <a:cxnLst/>
            <a:rect l="l" t="t" r="r" b="b"/>
            <a:pathLst>
              <a:path w="4374260" h="5526920">
                <a:moveTo>
                  <a:pt x="0" y="0"/>
                </a:moveTo>
                <a:lnTo>
                  <a:pt x="4374260" y="0"/>
                </a:lnTo>
                <a:lnTo>
                  <a:pt x="4374260" y="5526920"/>
                </a:lnTo>
                <a:lnTo>
                  <a:pt x="0" y="5526920"/>
                </a:lnTo>
                <a:lnTo>
                  <a:pt x="0" y="0"/>
                </a:lnTo>
                <a:close/>
              </a:path>
            </a:pathLst>
          </a:custGeom>
          <a:blipFill>
            <a:blip r:embed="rId2"/>
            <a:stretch>
              <a:fillRect r="-31695" b="-48900"/>
            </a:stretch>
          </a:blipFill>
        </p:spPr>
        <p:txBody>
          <a:bodyPr/>
          <a:lstStyle/>
          <a:p>
            <a:endParaRPr lang="en-US"/>
          </a:p>
        </p:txBody>
      </p:sp>
      <p:sp>
        <p:nvSpPr>
          <p:cNvPr id="3" name="TextBox 3"/>
          <p:cNvSpPr txBox="1">
            <a:spLocks noGrp="1"/>
          </p:cNvSpPr>
          <p:nvPr>
            <p:ph type="title" idx="4294967295"/>
          </p:nvPr>
        </p:nvSpPr>
        <p:spPr>
          <a:xfrm>
            <a:off x="3526698" y="417576"/>
            <a:ext cx="13732601" cy="111171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9216"/>
              </a:lnSpc>
              <a:spcBef>
                <a:spcPct val="0"/>
              </a:spcBef>
              <a:spcAft>
                <a:spcPts val="0"/>
              </a:spcAft>
              <a:buClrTx/>
              <a:buSzTx/>
              <a:buFontTx/>
              <a:buNone/>
              <a:tabLst/>
              <a:defRPr/>
            </a:pPr>
            <a:r>
              <a:rPr kumimoji="0" lang="en-US" sz="7200" b="0" i="0" u="none" strike="noStrike" kern="1200" cap="none" spc="0" normalizeH="0" baseline="0" noProof="0" dirty="0">
                <a:ln>
                  <a:noFill/>
                </a:ln>
                <a:solidFill>
                  <a:srgbClr val="000000"/>
                </a:solidFill>
                <a:effectLst/>
                <a:uLnTx/>
                <a:uFillTx/>
                <a:latin typeface="Alice"/>
                <a:ea typeface="+mn-ea"/>
                <a:cs typeface="+mn-cs"/>
              </a:rPr>
              <a:t>Lessons Learned &amp; Takeaways 1</a:t>
            </a:r>
          </a:p>
        </p:txBody>
      </p:sp>
      <p:sp>
        <p:nvSpPr>
          <p:cNvPr id="4" name="Freeform 4">
            <a:extLst>
              <a:ext uri="{C183D7F6-B498-43B3-948B-1728B52AA6E4}">
                <adec:decorative xmlns:adec="http://schemas.microsoft.com/office/drawing/2017/decorative" val="1"/>
              </a:ext>
            </a:extLst>
          </p:cNvPr>
          <p:cNvSpPr/>
          <p:nvPr/>
        </p:nvSpPr>
        <p:spPr>
          <a:xfrm>
            <a:off x="13961738" y="4744124"/>
            <a:ext cx="4747701" cy="5542876"/>
          </a:xfrm>
          <a:custGeom>
            <a:avLst/>
            <a:gdLst/>
            <a:ahLst/>
            <a:cxnLst/>
            <a:rect l="l" t="t" r="r" b="b"/>
            <a:pathLst>
              <a:path w="4747701" h="5542876">
                <a:moveTo>
                  <a:pt x="0" y="0"/>
                </a:moveTo>
                <a:lnTo>
                  <a:pt x="4747702" y="0"/>
                </a:lnTo>
                <a:lnTo>
                  <a:pt x="4747702" y="5542876"/>
                </a:lnTo>
                <a:lnTo>
                  <a:pt x="0" y="5542876"/>
                </a:lnTo>
                <a:lnTo>
                  <a:pt x="0" y="0"/>
                </a:lnTo>
                <a:close/>
              </a:path>
            </a:pathLst>
          </a:custGeom>
          <a:blipFill>
            <a:blip r:embed="rId2"/>
            <a:stretch>
              <a:fillRect l="-21337" t="-48471"/>
            </a:stretch>
          </a:blipFill>
        </p:spPr>
        <p:txBody>
          <a:bodyPr/>
          <a:lstStyle/>
          <a:p>
            <a:endParaRPr lang="en-US"/>
          </a:p>
        </p:txBody>
      </p:sp>
      <p:sp>
        <p:nvSpPr>
          <p:cNvPr id="5" name="TextBox 5"/>
          <p:cNvSpPr txBox="1"/>
          <p:nvPr/>
        </p:nvSpPr>
        <p:spPr>
          <a:xfrm>
            <a:off x="1806876" y="2006864"/>
            <a:ext cx="15452424" cy="8920353"/>
          </a:xfrm>
          <a:prstGeom prst="rect">
            <a:avLst/>
          </a:prstGeom>
        </p:spPr>
        <p:txBody>
          <a:bodyPr lIns="0" tIns="0" rIns="0" bIns="0" rtlCol="0" anchor="t">
            <a:spAutoFit/>
          </a:bodyPr>
          <a:lstStyle/>
          <a:p>
            <a:pPr algn="l">
              <a:lnSpc>
                <a:spcPts val="3905"/>
              </a:lnSpc>
            </a:pPr>
            <a:r>
              <a:rPr lang="en-US" sz="3099">
                <a:solidFill>
                  <a:srgbClr val="000000"/>
                </a:solidFill>
                <a:latin typeface="Alice Bold"/>
              </a:rPr>
              <a:t>Workload and Intensity of the program</a:t>
            </a:r>
          </a:p>
          <a:p>
            <a:pPr algn="l">
              <a:lnSpc>
                <a:spcPts val="3905"/>
              </a:lnSpc>
            </a:pPr>
            <a:r>
              <a:rPr lang="en-US" sz="3099">
                <a:solidFill>
                  <a:srgbClr val="000000"/>
                </a:solidFill>
                <a:latin typeface="Alice"/>
              </a:rPr>
              <a:t>The workload and intensity of the program exceeded our initial expectations, with committee members dedicating significant overtime. We hope to expand our committee next year to alleviate this burden and foster more collaboration.</a:t>
            </a:r>
          </a:p>
          <a:p>
            <a:pPr algn="l">
              <a:lnSpc>
                <a:spcPts val="3905"/>
              </a:lnSpc>
            </a:pPr>
            <a:endParaRPr lang="en-US" sz="3099">
              <a:solidFill>
                <a:srgbClr val="000000"/>
              </a:solidFill>
              <a:latin typeface="Alice"/>
            </a:endParaRPr>
          </a:p>
          <a:p>
            <a:pPr algn="l">
              <a:lnSpc>
                <a:spcPts val="3905"/>
              </a:lnSpc>
            </a:pPr>
            <a:r>
              <a:rPr lang="en-US" sz="3099">
                <a:solidFill>
                  <a:srgbClr val="000000"/>
                </a:solidFill>
                <a:latin typeface="Alice Bold"/>
              </a:rPr>
              <a:t>Data Board</a:t>
            </a:r>
          </a:p>
          <a:p>
            <a:pPr algn="l">
              <a:lnSpc>
                <a:spcPts val="3905"/>
              </a:lnSpc>
            </a:pPr>
            <a:r>
              <a:rPr lang="en-US" sz="3099">
                <a:solidFill>
                  <a:srgbClr val="000000"/>
                </a:solidFill>
                <a:latin typeface="Alice"/>
              </a:rPr>
              <a:t>Looking ahead, we face a critical decision next year: whether to strengthen our support network or scale back our commitments. We’re considering forming a separate small committee to aid communication and logistics for the Data Board, facilitating more organized discussions on topic selection and planning.</a:t>
            </a:r>
          </a:p>
          <a:p>
            <a:pPr algn="l">
              <a:lnSpc>
                <a:spcPts val="3905"/>
              </a:lnSpc>
            </a:pPr>
            <a:endParaRPr lang="en-US" sz="3099">
              <a:solidFill>
                <a:srgbClr val="000000"/>
              </a:solidFill>
              <a:latin typeface="Alice"/>
            </a:endParaRPr>
          </a:p>
          <a:p>
            <a:pPr algn="l">
              <a:lnSpc>
                <a:spcPts val="3905"/>
              </a:lnSpc>
            </a:pPr>
            <a:r>
              <a:rPr lang="en-US" sz="3099">
                <a:solidFill>
                  <a:srgbClr val="000000"/>
                </a:solidFill>
                <a:latin typeface="Alice Bold"/>
              </a:rPr>
              <a:t>Faculty Panel</a:t>
            </a:r>
          </a:p>
          <a:p>
            <a:pPr algn="l">
              <a:lnSpc>
                <a:spcPts val="3905"/>
              </a:lnSpc>
            </a:pPr>
            <a:r>
              <a:rPr lang="en-US" sz="3099">
                <a:solidFill>
                  <a:srgbClr val="000000"/>
                </a:solidFill>
                <a:latin typeface="Alice"/>
              </a:rPr>
              <a:t>The Faculty Panel began on a promising note with valuable recommendations from Emily. Coordinating faculty schedules proved challenging for discussions and events. However, inviting a PhD student when a faculty member canceled turned </a:t>
            </a:r>
          </a:p>
          <a:p>
            <a:pPr algn="l">
              <a:lnSpc>
                <a:spcPts val="3905"/>
              </a:lnSpc>
            </a:pPr>
            <a:r>
              <a:rPr lang="en-US" sz="3099">
                <a:solidFill>
                  <a:srgbClr val="000000"/>
                </a:solidFill>
                <a:latin typeface="Alice"/>
              </a:rPr>
              <a:t>out to be a successful alternative.</a:t>
            </a:r>
          </a:p>
          <a:p>
            <a:pPr algn="l">
              <a:lnSpc>
                <a:spcPts val="3905"/>
              </a:lnSpc>
            </a:pPr>
            <a:endParaRPr lang="en-US" sz="3099">
              <a:solidFill>
                <a:srgbClr val="000000"/>
              </a:solidFill>
              <a:latin typeface="Alice"/>
            </a:endParaRPr>
          </a:p>
          <a:p>
            <a:pPr algn="l">
              <a:lnSpc>
                <a:spcPts val="3905"/>
              </a:lnSpc>
            </a:pPr>
            <a:endParaRPr lang="en-US" sz="3099">
              <a:solidFill>
                <a:srgbClr val="000000"/>
              </a:solidFill>
              <a:latin typeface="Alic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H="1" flipV="1">
            <a:off x="13108447" y="-328697"/>
            <a:ext cx="5449683" cy="4498259"/>
          </a:xfrm>
          <a:custGeom>
            <a:avLst/>
            <a:gdLst/>
            <a:ahLst/>
            <a:cxnLst/>
            <a:rect l="l" t="t" r="r" b="b"/>
            <a:pathLst>
              <a:path w="5449683" h="4498259">
                <a:moveTo>
                  <a:pt x="5449683" y="4498259"/>
                </a:moveTo>
                <a:lnTo>
                  <a:pt x="0" y="4498259"/>
                </a:lnTo>
                <a:lnTo>
                  <a:pt x="0" y="0"/>
                </a:lnTo>
                <a:lnTo>
                  <a:pt x="5449683" y="0"/>
                </a:lnTo>
                <a:lnTo>
                  <a:pt x="5449683" y="4498259"/>
                </a:lnTo>
                <a:close/>
              </a:path>
            </a:pathLst>
          </a:custGeom>
          <a:blipFill>
            <a:blip r:embed="rId2"/>
            <a:stretch>
              <a:fillRect/>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flipV="1">
            <a:off x="-460355" y="-327849"/>
            <a:ext cx="5449683" cy="4498259"/>
          </a:xfrm>
          <a:custGeom>
            <a:avLst/>
            <a:gdLst/>
            <a:ahLst/>
            <a:cxnLst/>
            <a:rect l="l" t="t" r="r" b="b"/>
            <a:pathLst>
              <a:path w="5449683" h="4498259">
                <a:moveTo>
                  <a:pt x="0" y="4498259"/>
                </a:moveTo>
                <a:lnTo>
                  <a:pt x="5449682" y="4498259"/>
                </a:lnTo>
                <a:lnTo>
                  <a:pt x="5449682" y="0"/>
                </a:lnTo>
                <a:lnTo>
                  <a:pt x="0" y="0"/>
                </a:lnTo>
                <a:lnTo>
                  <a:pt x="0" y="4498259"/>
                </a:lnTo>
                <a:close/>
              </a:path>
            </a:pathLst>
          </a:custGeom>
          <a:blipFill>
            <a:blip r:embed="rId2"/>
            <a:stretch>
              <a:fillRect/>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4773611" y="385722"/>
            <a:ext cx="7988441" cy="3435399"/>
          </a:xfrm>
          <a:custGeom>
            <a:avLst/>
            <a:gdLst/>
            <a:ahLst/>
            <a:cxnLst/>
            <a:rect l="l" t="t" r="r" b="b"/>
            <a:pathLst>
              <a:path w="7988441" h="3435399">
                <a:moveTo>
                  <a:pt x="0" y="0"/>
                </a:moveTo>
                <a:lnTo>
                  <a:pt x="7988440" y="0"/>
                </a:lnTo>
                <a:lnTo>
                  <a:pt x="7988440" y="3435399"/>
                </a:lnTo>
                <a:lnTo>
                  <a:pt x="0" y="3435399"/>
                </a:lnTo>
                <a:lnTo>
                  <a:pt x="0" y="0"/>
                </a:lnTo>
                <a:close/>
              </a:path>
            </a:pathLst>
          </a:custGeom>
          <a:blipFill>
            <a:blip r:embed="rId3"/>
            <a:stretch>
              <a:fillRect t="-3191" b="-3191"/>
            </a:stretch>
          </a:blipFill>
        </p:spPr>
        <p:txBody>
          <a:bodyPr/>
          <a:lstStyle/>
          <a:p>
            <a:endParaRPr lang="en-US"/>
          </a:p>
        </p:txBody>
      </p:sp>
      <p:grpSp>
        <p:nvGrpSpPr>
          <p:cNvPr id="5" name="Group 5">
            <a:extLst>
              <a:ext uri="{C183D7F6-B498-43B3-948B-1728B52AA6E4}">
                <adec:decorative xmlns:adec="http://schemas.microsoft.com/office/drawing/2017/decorative" val="1"/>
              </a:ext>
            </a:extLst>
          </p:cNvPr>
          <p:cNvGrpSpPr/>
          <p:nvPr/>
        </p:nvGrpSpPr>
        <p:grpSpPr>
          <a:xfrm>
            <a:off x="2134545" y="4446635"/>
            <a:ext cx="2306146" cy="2306146"/>
            <a:chOff x="0" y="0"/>
            <a:chExt cx="3074861" cy="3074861"/>
          </a:xfrm>
        </p:grpSpPr>
        <p:sp>
          <p:nvSpPr>
            <p:cNvPr id="6" name="Freeform 6"/>
            <p:cNvSpPr/>
            <p:nvPr/>
          </p:nvSpPr>
          <p:spPr>
            <a:xfrm>
              <a:off x="0" y="0"/>
              <a:ext cx="3074861" cy="3074861"/>
            </a:xfrm>
            <a:custGeom>
              <a:avLst/>
              <a:gdLst/>
              <a:ahLst/>
              <a:cxnLst/>
              <a:rect l="l" t="t" r="r" b="b"/>
              <a:pathLst>
                <a:path w="3074861" h="3074861">
                  <a:moveTo>
                    <a:pt x="0" y="0"/>
                  </a:moveTo>
                  <a:lnTo>
                    <a:pt x="3074861" y="0"/>
                  </a:lnTo>
                  <a:lnTo>
                    <a:pt x="3074861" y="3074861"/>
                  </a:lnTo>
                  <a:lnTo>
                    <a:pt x="0" y="307486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7" name="Freeform 7">
              <a:extLst>
                <a:ext uri="{C183D7F6-B498-43B3-948B-1728B52AA6E4}">
                  <adec:decorative xmlns:adec="http://schemas.microsoft.com/office/drawing/2017/decorative" val="1"/>
                </a:ext>
              </a:extLst>
            </p:cNvPr>
            <p:cNvSpPr/>
            <p:nvPr/>
          </p:nvSpPr>
          <p:spPr>
            <a:xfrm>
              <a:off x="829327" y="750648"/>
              <a:ext cx="1416207" cy="1573564"/>
            </a:xfrm>
            <a:custGeom>
              <a:avLst/>
              <a:gdLst/>
              <a:ahLst/>
              <a:cxnLst/>
              <a:rect l="l" t="t" r="r" b="b"/>
              <a:pathLst>
                <a:path w="1416207" h="1573564">
                  <a:moveTo>
                    <a:pt x="0" y="0"/>
                  </a:moveTo>
                  <a:lnTo>
                    <a:pt x="1416207" y="0"/>
                  </a:lnTo>
                  <a:lnTo>
                    <a:pt x="1416207" y="1573564"/>
                  </a:lnTo>
                  <a:lnTo>
                    <a:pt x="0" y="157356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grpSp>
        <p:nvGrpSpPr>
          <p:cNvPr id="8" name="Group 8">
            <a:extLst>
              <a:ext uri="{C183D7F6-B498-43B3-948B-1728B52AA6E4}">
                <adec:decorative xmlns:adec="http://schemas.microsoft.com/office/drawing/2017/decorative" val="1"/>
              </a:ext>
            </a:extLst>
          </p:cNvPr>
          <p:cNvGrpSpPr/>
          <p:nvPr/>
        </p:nvGrpSpPr>
        <p:grpSpPr>
          <a:xfrm>
            <a:off x="7709600" y="4446635"/>
            <a:ext cx="2306146" cy="2306146"/>
            <a:chOff x="0" y="0"/>
            <a:chExt cx="3074861" cy="3074861"/>
          </a:xfrm>
        </p:grpSpPr>
        <p:sp>
          <p:nvSpPr>
            <p:cNvPr id="9" name="Freeform 9"/>
            <p:cNvSpPr/>
            <p:nvPr/>
          </p:nvSpPr>
          <p:spPr>
            <a:xfrm>
              <a:off x="0" y="0"/>
              <a:ext cx="3074861" cy="3074861"/>
            </a:xfrm>
            <a:custGeom>
              <a:avLst/>
              <a:gdLst/>
              <a:ahLst/>
              <a:cxnLst/>
              <a:rect l="l" t="t" r="r" b="b"/>
              <a:pathLst>
                <a:path w="3074861" h="3074861">
                  <a:moveTo>
                    <a:pt x="0" y="0"/>
                  </a:moveTo>
                  <a:lnTo>
                    <a:pt x="3074861" y="0"/>
                  </a:lnTo>
                  <a:lnTo>
                    <a:pt x="3074861" y="3074861"/>
                  </a:lnTo>
                  <a:lnTo>
                    <a:pt x="0" y="307486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0" name="Freeform 10">
              <a:extLst>
                <a:ext uri="{C183D7F6-B498-43B3-948B-1728B52AA6E4}">
                  <adec:decorative xmlns:adec="http://schemas.microsoft.com/office/drawing/2017/decorative" val="1"/>
                </a:ext>
              </a:extLst>
            </p:cNvPr>
            <p:cNvSpPr/>
            <p:nvPr/>
          </p:nvSpPr>
          <p:spPr>
            <a:xfrm>
              <a:off x="829327" y="750648"/>
              <a:ext cx="1416207" cy="1573564"/>
            </a:xfrm>
            <a:custGeom>
              <a:avLst/>
              <a:gdLst/>
              <a:ahLst/>
              <a:cxnLst/>
              <a:rect l="l" t="t" r="r" b="b"/>
              <a:pathLst>
                <a:path w="1416207" h="1573564">
                  <a:moveTo>
                    <a:pt x="0" y="0"/>
                  </a:moveTo>
                  <a:lnTo>
                    <a:pt x="1416207" y="0"/>
                  </a:lnTo>
                  <a:lnTo>
                    <a:pt x="1416207" y="1573564"/>
                  </a:lnTo>
                  <a:lnTo>
                    <a:pt x="0" y="157356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grpSp>
        <p:nvGrpSpPr>
          <p:cNvPr id="11" name="Group 11">
            <a:extLst>
              <a:ext uri="{C183D7F6-B498-43B3-948B-1728B52AA6E4}">
                <adec:decorative xmlns:adec="http://schemas.microsoft.com/office/drawing/2017/decorative" val="1"/>
              </a:ext>
            </a:extLst>
          </p:cNvPr>
          <p:cNvGrpSpPr/>
          <p:nvPr/>
        </p:nvGrpSpPr>
        <p:grpSpPr>
          <a:xfrm>
            <a:off x="13049710" y="4446635"/>
            <a:ext cx="2306146" cy="2306146"/>
            <a:chOff x="0" y="0"/>
            <a:chExt cx="3074861" cy="3074861"/>
          </a:xfrm>
        </p:grpSpPr>
        <p:sp>
          <p:nvSpPr>
            <p:cNvPr id="12" name="Freeform 12"/>
            <p:cNvSpPr/>
            <p:nvPr/>
          </p:nvSpPr>
          <p:spPr>
            <a:xfrm>
              <a:off x="0" y="0"/>
              <a:ext cx="3074861" cy="3074861"/>
            </a:xfrm>
            <a:custGeom>
              <a:avLst/>
              <a:gdLst/>
              <a:ahLst/>
              <a:cxnLst/>
              <a:rect l="l" t="t" r="r" b="b"/>
              <a:pathLst>
                <a:path w="3074861" h="3074861">
                  <a:moveTo>
                    <a:pt x="0" y="0"/>
                  </a:moveTo>
                  <a:lnTo>
                    <a:pt x="3074861" y="0"/>
                  </a:lnTo>
                  <a:lnTo>
                    <a:pt x="3074861" y="3074861"/>
                  </a:lnTo>
                  <a:lnTo>
                    <a:pt x="0" y="307486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3" name="Freeform 13">
              <a:extLst>
                <a:ext uri="{C183D7F6-B498-43B3-948B-1728B52AA6E4}">
                  <adec:decorative xmlns:adec="http://schemas.microsoft.com/office/drawing/2017/decorative" val="1"/>
                </a:ext>
              </a:extLst>
            </p:cNvPr>
            <p:cNvSpPr/>
            <p:nvPr/>
          </p:nvSpPr>
          <p:spPr>
            <a:xfrm>
              <a:off x="829327" y="750648"/>
              <a:ext cx="1416207" cy="1573564"/>
            </a:xfrm>
            <a:custGeom>
              <a:avLst/>
              <a:gdLst/>
              <a:ahLst/>
              <a:cxnLst/>
              <a:rect l="l" t="t" r="r" b="b"/>
              <a:pathLst>
                <a:path w="1416207" h="1573564">
                  <a:moveTo>
                    <a:pt x="0" y="0"/>
                  </a:moveTo>
                  <a:lnTo>
                    <a:pt x="1416207" y="0"/>
                  </a:lnTo>
                  <a:lnTo>
                    <a:pt x="1416207" y="1573564"/>
                  </a:lnTo>
                  <a:lnTo>
                    <a:pt x="0" y="157356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sp>
        <p:nvSpPr>
          <p:cNvPr id="14" name="Freeform 14">
            <a:extLst>
              <a:ext uri="{C183D7F6-B498-43B3-948B-1728B52AA6E4}">
                <adec:decorative xmlns:adec="http://schemas.microsoft.com/office/drawing/2017/decorative" val="1"/>
              </a:ext>
            </a:extLst>
          </p:cNvPr>
          <p:cNvSpPr/>
          <p:nvPr/>
        </p:nvSpPr>
        <p:spPr>
          <a:xfrm>
            <a:off x="15833289" y="8797843"/>
            <a:ext cx="3582334" cy="2386730"/>
          </a:xfrm>
          <a:custGeom>
            <a:avLst/>
            <a:gdLst/>
            <a:ahLst/>
            <a:cxnLst/>
            <a:rect l="l" t="t" r="r" b="b"/>
            <a:pathLst>
              <a:path w="3582334" h="2386730">
                <a:moveTo>
                  <a:pt x="0" y="0"/>
                </a:moveTo>
                <a:lnTo>
                  <a:pt x="3582334" y="0"/>
                </a:lnTo>
                <a:lnTo>
                  <a:pt x="3582334" y="2386730"/>
                </a:lnTo>
                <a:lnTo>
                  <a:pt x="0" y="2386730"/>
                </a:lnTo>
                <a:lnTo>
                  <a:pt x="0" y="0"/>
                </a:lnTo>
                <a:close/>
              </a:path>
            </a:pathLst>
          </a:custGeom>
          <a:blipFill>
            <a:blip r:embed="rId8"/>
            <a:stretch>
              <a:fillRect/>
            </a:stretch>
          </a:blipFill>
        </p:spPr>
        <p:txBody>
          <a:bodyPr/>
          <a:lstStyle/>
          <a:p>
            <a:endParaRPr lang="en-US"/>
          </a:p>
        </p:txBody>
      </p:sp>
      <p:sp>
        <p:nvSpPr>
          <p:cNvPr id="15" name="TextBox 15"/>
          <p:cNvSpPr txBox="1">
            <a:spLocks noGrp="1"/>
          </p:cNvSpPr>
          <p:nvPr>
            <p:ph type="title" idx="4294967295"/>
          </p:nvPr>
        </p:nvSpPr>
        <p:spPr>
          <a:xfrm>
            <a:off x="5213070" y="1668521"/>
            <a:ext cx="7061584" cy="100037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168"/>
              </a:lnSpc>
              <a:spcBef>
                <a:spcPts val="0"/>
              </a:spcBef>
              <a:spcAft>
                <a:spcPts val="0"/>
              </a:spcAft>
              <a:buClrTx/>
              <a:buSzTx/>
              <a:buFontTx/>
              <a:buNone/>
              <a:tabLst/>
              <a:defRPr/>
            </a:pPr>
            <a:r>
              <a:rPr kumimoji="0" lang="en-US" sz="5600" b="0" i="0" u="none" strike="noStrike" kern="1200" cap="none" spc="0" normalizeH="0" baseline="0" noProof="0" dirty="0">
                <a:ln>
                  <a:noFill/>
                </a:ln>
                <a:solidFill>
                  <a:srgbClr val="000000"/>
                </a:solidFill>
                <a:effectLst/>
                <a:uLnTx/>
                <a:uFillTx/>
                <a:latin typeface="Arial"/>
                <a:ea typeface="+mn-ea"/>
                <a:cs typeface="+mn-cs"/>
              </a:rPr>
              <a:t>Love Data Team</a:t>
            </a:r>
          </a:p>
        </p:txBody>
      </p:sp>
      <p:sp>
        <p:nvSpPr>
          <p:cNvPr id="16" name="TextBox 16"/>
          <p:cNvSpPr txBox="1"/>
          <p:nvPr/>
        </p:nvSpPr>
        <p:spPr>
          <a:xfrm>
            <a:off x="665241" y="7053244"/>
            <a:ext cx="5347241" cy="1744599"/>
          </a:xfrm>
          <a:prstGeom prst="rect">
            <a:avLst/>
          </a:prstGeom>
        </p:spPr>
        <p:txBody>
          <a:bodyPr lIns="0" tIns="0" rIns="0" bIns="0" rtlCol="0" anchor="t">
            <a:spAutoFit/>
          </a:bodyPr>
          <a:lstStyle/>
          <a:p>
            <a:pPr algn="ctr">
              <a:lnSpc>
                <a:spcPts val="4608"/>
              </a:lnSpc>
            </a:pPr>
            <a:r>
              <a:rPr lang="en-US" sz="3600" dirty="0">
                <a:solidFill>
                  <a:srgbClr val="000000"/>
                </a:solidFill>
                <a:latin typeface="Alice"/>
              </a:rPr>
              <a:t>Heather Owen</a:t>
            </a:r>
          </a:p>
          <a:p>
            <a:pPr algn="ctr">
              <a:lnSpc>
                <a:spcPts val="4608"/>
              </a:lnSpc>
            </a:pPr>
            <a:r>
              <a:rPr lang="en-US" sz="3600" dirty="0">
                <a:solidFill>
                  <a:srgbClr val="000000"/>
                </a:solidFill>
                <a:latin typeface="Alice"/>
              </a:rPr>
              <a:t>Team Leader</a:t>
            </a:r>
          </a:p>
          <a:p>
            <a:pPr algn="ctr">
              <a:lnSpc>
                <a:spcPts val="4608"/>
              </a:lnSpc>
            </a:pPr>
            <a:r>
              <a:rPr lang="en-US" sz="3600" dirty="0">
                <a:solidFill>
                  <a:srgbClr val="000000"/>
                </a:solidFill>
                <a:latin typeface="Alice"/>
              </a:rPr>
              <a:t>Data Librarian</a:t>
            </a:r>
          </a:p>
        </p:txBody>
      </p:sp>
      <p:sp>
        <p:nvSpPr>
          <p:cNvPr id="17" name="TextBox 17"/>
          <p:cNvSpPr txBox="1"/>
          <p:nvPr/>
        </p:nvSpPr>
        <p:spPr>
          <a:xfrm>
            <a:off x="6254359" y="7053244"/>
            <a:ext cx="5216627" cy="1744599"/>
          </a:xfrm>
          <a:prstGeom prst="rect">
            <a:avLst/>
          </a:prstGeom>
        </p:spPr>
        <p:txBody>
          <a:bodyPr lIns="0" tIns="0" rIns="0" bIns="0" rtlCol="0" anchor="t">
            <a:spAutoFit/>
          </a:bodyPr>
          <a:lstStyle/>
          <a:p>
            <a:pPr algn="ctr">
              <a:lnSpc>
                <a:spcPts val="4608"/>
              </a:lnSpc>
            </a:pPr>
            <a:r>
              <a:rPr lang="en-US" sz="3600">
                <a:solidFill>
                  <a:srgbClr val="000000"/>
                </a:solidFill>
                <a:latin typeface="Alice"/>
              </a:rPr>
              <a:t>Jieer Chen</a:t>
            </a:r>
          </a:p>
          <a:p>
            <a:pPr algn="ctr">
              <a:lnSpc>
                <a:spcPts val="4608"/>
              </a:lnSpc>
            </a:pPr>
            <a:r>
              <a:rPr lang="en-US" sz="3600">
                <a:solidFill>
                  <a:srgbClr val="000000"/>
                </a:solidFill>
                <a:latin typeface="Alice"/>
              </a:rPr>
              <a:t>Team Member</a:t>
            </a:r>
          </a:p>
          <a:p>
            <a:pPr algn="ctr">
              <a:lnSpc>
                <a:spcPts val="4608"/>
              </a:lnSpc>
            </a:pPr>
            <a:r>
              <a:rPr lang="en-US" sz="3600">
                <a:solidFill>
                  <a:srgbClr val="000000"/>
                </a:solidFill>
                <a:latin typeface="Alice"/>
              </a:rPr>
              <a:t>Senior Data Analyst</a:t>
            </a:r>
          </a:p>
        </p:txBody>
      </p:sp>
      <p:sp>
        <p:nvSpPr>
          <p:cNvPr id="18" name="TextBox 18"/>
          <p:cNvSpPr txBox="1"/>
          <p:nvPr/>
        </p:nvSpPr>
        <p:spPr>
          <a:xfrm>
            <a:off x="11709111" y="7053244"/>
            <a:ext cx="5296674" cy="1744599"/>
          </a:xfrm>
          <a:prstGeom prst="rect">
            <a:avLst/>
          </a:prstGeom>
        </p:spPr>
        <p:txBody>
          <a:bodyPr lIns="0" tIns="0" rIns="0" bIns="0" rtlCol="0" anchor="t">
            <a:spAutoFit/>
          </a:bodyPr>
          <a:lstStyle/>
          <a:p>
            <a:pPr algn="ctr">
              <a:lnSpc>
                <a:spcPts val="4608"/>
              </a:lnSpc>
            </a:pPr>
            <a:r>
              <a:rPr lang="en-US" sz="3600">
                <a:solidFill>
                  <a:srgbClr val="000000"/>
                </a:solidFill>
                <a:latin typeface="Alice"/>
              </a:rPr>
              <a:t>Sarah Siddiqui</a:t>
            </a:r>
          </a:p>
          <a:p>
            <a:pPr algn="ctr">
              <a:lnSpc>
                <a:spcPts val="4608"/>
              </a:lnSpc>
            </a:pPr>
            <a:r>
              <a:rPr lang="en-US" sz="3600">
                <a:solidFill>
                  <a:srgbClr val="000000"/>
                </a:solidFill>
                <a:latin typeface="Alice"/>
              </a:rPr>
              <a:t>Team Member</a:t>
            </a:r>
          </a:p>
          <a:p>
            <a:pPr algn="ctr">
              <a:lnSpc>
                <a:spcPts val="4608"/>
              </a:lnSpc>
            </a:pPr>
            <a:r>
              <a:rPr lang="en-US" sz="3600">
                <a:solidFill>
                  <a:srgbClr val="000000"/>
                </a:solidFill>
                <a:latin typeface="Alice"/>
              </a:rPr>
              <a:t>Reproducibility Librarian</a:t>
            </a:r>
          </a:p>
        </p:txBody>
      </p:sp>
      <p:sp>
        <p:nvSpPr>
          <p:cNvPr id="19" name="Freeform 19">
            <a:extLst>
              <a:ext uri="{C183D7F6-B498-43B3-948B-1728B52AA6E4}">
                <adec:decorative xmlns:adec="http://schemas.microsoft.com/office/drawing/2017/decorative" val="1"/>
              </a:ext>
            </a:extLst>
          </p:cNvPr>
          <p:cNvSpPr/>
          <p:nvPr/>
        </p:nvSpPr>
        <p:spPr>
          <a:xfrm flipH="1">
            <a:off x="-762467" y="9074068"/>
            <a:ext cx="3582334" cy="2386730"/>
          </a:xfrm>
          <a:custGeom>
            <a:avLst/>
            <a:gdLst/>
            <a:ahLst/>
            <a:cxnLst/>
            <a:rect l="l" t="t" r="r" b="b"/>
            <a:pathLst>
              <a:path w="3582334" h="2386730">
                <a:moveTo>
                  <a:pt x="3582334" y="0"/>
                </a:moveTo>
                <a:lnTo>
                  <a:pt x="0" y="0"/>
                </a:lnTo>
                <a:lnTo>
                  <a:pt x="0" y="2386730"/>
                </a:lnTo>
                <a:lnTo>
                  <a:pt x="3582334" y="2386730"/>
                </a:lnTo>
                <a:lnTo>
                  <a:pt x="3582334" y="0"/>
                </a:lnTo>
                <a:close/>
              </a:path>
            </a:pathLst>
          </a:custGeom>
          <a:blipFill>
            <a:blip r:embed="rId8"/>
            <a:stretch>
              <a:fillRect/>
            </a:stretch>
          </a:blipFill>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0" y="0"/>
            <a:ext cx="4374260" cy="5526920"/>
          </a:xfrm>
          <a:custGeom>
            <a:avLst/>
            <a:gdLst/>
            <a:ahLst/>
            <a:cxnLst/>
            <a:rect l="l" t="t" r="r" b="b"/>
            <a:pathLst>
              <a:path w="4374260" h="5526920">
                <a:moveTo>
                  <a:pt x="0" y="0"/>
                </a:moveTo>
                <a:lnTo>
                  <a:pt x="4374260" y="0"/>
                </a:lnTo>
                <a:lnTo>
                  <a:pt x="4374260" y="5526920"/>
                </a:lnTo>
                <a:lnTo>
                  <a:pt x="0" y="5526920"/>
                </a:lnTo>
                <a:lnTo>
                  <a:pt x="0" y="0"/>
                </a:lnTo>
                <a:close/>
              </a:path>
            </a:pathLst>
          </a:custGeom>
          <a:blipFill>
            <a:blip r:embed="rId2"/>
            <a:stretch>
              <a:fillRect r="-31695" b="-48900"/>
            </a:stretch>
          </a:blipFill>
        </p:spPr>
        <p:txBody>
          <a:bodyPr/>
          <a:lstStyle/>
          <a:p>
            <a:endParaRPr lang="en-US"/>
          </a:p>
        </p:txBody>
      </p:sp>
      <p:sp>
        <p:nvSpPr>
          <p:cNvPr id="3" name="TextBox 3"/>
          <p:cNvSpPr txBox="1">
            <a:spLocks noGrp="1"/>
          </p:cNvSpPr>
          <p:nvPr>
            <p:ph type="title" idx="4294967295"/>
          </p:nvPr>
        </p:nvSpPr>
        <p:spPr>
          <a:xfrm>
            <a:off x="3526698" y="417576"/>
            <a:ext cx="13542101" cy="111171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9216"/>
              </a:lnSpc>
              <a:spcBef>
                <a:spcPct val="0"/>
              </a:spcBef>
              <a:spcAft>
                <a:spcPts val="0"/>
              </a:spcAft>
              <a:buClrTx/>
              <a:buSzTx/>
              <a:buFontTx/>
              <a:buNone/>
              <a:tabLst/>
              <a:defRPr/>
            </a:pPr>
            <a:r>
              <a:rPr kumimoji="0" lang="en-US" sz="7200" b="0" i="0" u="none" strike="noStrike" kern="1200" cap="none" spc="0" normalizeH="0" baseline="0" noProof="0" dirty="0">
                <a:ln>
                  <a:noFill/>
                </a:ln>
                <a:solidFill>
                  <a:srgbClr val="000000"/>
                </a:solidFill>
                <a:effectLst/>
                <a:uLnTx/>
                <a:uFillTx/>
                <a:latin typeface="Alice"/>
                <a:ea typeface="+mn-ea"/>
                <a:cs typeface="+mn-cs"/>
              </a:rPr>
              <a:t>Lessons Learned &amp; Takeaways 2</a:t>
            </a:r>
          </a:p>
        </p:txBody>
      </p:sp>
      <p:sp>
        <p:nvSpPr>
          <p:cNvPr id="4" name="Freeform 4">
            <a:extLst>
              <a:ext uri="{C183D7F6-B498-43B3-948B-1728B52AA6E4}">
                <adec:decorative xmlns:adec="http://schemas.microsoft.com/office/drawing/2017/decorative" val="1"/>
              </a:ext>
            </a:extLst>
          </p:cNvPr>
          <p:cNvSpPr/>
          <p:nvPr/>
        </p:nvSpPr>
        <p:spPr>
          <a:xfrm>
            <a:off x="13961738" y="4744124"/>
            <a:ext cx="4747701" cy="5542876"/>
          </a:xfrm>
          <a:custGeom>
            <a:avLst/>
            <a:gdLst/>
            <a:ahLst/>
            <a:cxnLst/>
            <a:rect l="l" t="t" r="r" b="b"/>
            <a:pathLst>
              <a:path w="4747701" h="5542876">
                <a:moveTo>
                  <a:pt x="0" y="0"/>
                </a:moveTo>
                <a:lnTo>
                  <a:pt x="4747702" y="0"/>
                </a:lnTo>
                <a:lnTo>
                  <a:pt x="4747702" y="5542876"/>
                </a:lnTo>
                <a:lnTo>
                  <a:pt x="0" y="5542876"/>
                </a:lnTo>
                <a:lnTo>
                  <a:pt x="0" y="0"/>
                </a:lnTo>
                <a:close/>
              </a:path>
            </a:pathLst>
          </a:custGeom>
          <a:blipFill>
            <a:blip r:embed="rId2"/>
            <a:stretch>
              <a:fillRect l="-21337" t="-48471"/>
            </a:stretch>
          </a:blipFill>
        </p:spPr>
        <p:txBody>
          <a:bodyPr/>
          <a:lstStyle/>
          <a:p>
            <a:endParaRPr lang="en-US"/>
          </a:p>
        </p:txBody>
      </p:sp>
      <p:sp>
        <p:nvSpPr>
          <p:cNvPr id="5" name="TextBox 5"/>
          <p:cNvSpPr txBox="1"/>
          <p:nvPr/>
        </p:nvSpPr>
        <p:spPr>
          <a:xfrm>
            <a:off x="1726148" y="2035182"/>
            <a:ext cx="15169245" cy="7929464"/>
          </a:xfrm>
          <a:prstGeom prst="rect">
            <a:avLst/>
          </a:prstGeom>
        </p:spPr>
        <p:txBody>
          <a:bodyPr lIns="0" tIns="0" rIns="0" bIns="0" rtlCol="0" anchor="t">
            <a:spAutoFit/>
          </a:bodyPr>
          <a:lstStyle/>
          <a:p>
            <a:pPr algn="l">
              <a:lnSpc>
                <a:spcPts val="3905"/>
              </a:lnSpc>
            </a:pPr>
            <a:r>
              <a:rPr lang="en-US" sz="3099">
                <a:solidFill>
                  <a:srgbClr val="000000"/>
                </a:solidFill>
                <a:latin typeface="Alice Bold"/>
              </a:rPr>
              <a:t>Social Event</a:t>
            </a:r>
          </a:p>
          <a:p>
            <a:pPr algn="l">
              <a:lnSpc>
                <a:spcPts val="3905"/>
              </a:lnSpc>
            </a:pPr>
            <a:r>
              <a:rPr lang="en-US" sz="3099">
                <a:solidFill>
                  <a:srgbClr val="000000"/>
                </a:solidFill>
                <a:latin typeface="Alice"/>
              </a:rPr>
              <a:t>For future social events, we're exploring collaboration with student clubs to enhance participation. For instance, partnering with the movie club for documentary viewings can broaden our reach among students. </a:t>
            </a:r>
          </a:p>
          <a:p>
            <a:pPr algn="l">
              <a:lnSpc>
                <a:spcPts val="3905"/>
              </a:lnSpc>
            </a:pPr>
            <a:endParaRPr lang="en-US" sz="3099">
              <a:solidFill>
                <a:srgbClr val="000000"/>
              </a:solidFill>
              <a:latin typeface="Alice"/>
            </a:endParaRPr>
          </a:p>
          <a:p>
            <a:pPr algn="l">
              <a:lnSpc>
                <a:spcPts val="3905"/>
              </a:lnSpc>
            </a:pPr>
            <a:r>
              <a:rPr lang="en-US" sz="3099">
                <a:solidFill>
                  <a:srgbClr val="000000"/>
                </a:solidFill>
                <a:latin typeface="Alice"/>
              </a:rPr>
              <a:t>Additionally, we recognize the importance of food and welcome guidance and shared experiences on event catering.</a:t>
            </a:r>
          </a:p>
          <a:p>
            <a:pPr algn="l">
              <a:lnSpc>
                <a:spcPts val="3905"/>
              </a:lnSpc>
            </a:pPr>
            <a:endParaRPr lang="en-US" sz="3099">
              <a:solidFill>
                <a:srgbClr val="000000"/>
              </a:solidFill>
              <a:latin typeface="Alice"/>
            </a:endParaRPr>
          </a:p>
          <a:p>
            <a:pPr algn="l">
              <a:lnSpc>
                <a:spcPts val="3905"/>
              </a:lnSpc>
            </a:pPr>
            <a:r>
              <a:rPr lang="en-US" sz="3099">
                <a:solidFill>
                  <a:srgbClr val="000000"/>
                </a:solidFill>
                <a:latin typeface="Alice Bold"/>
              </a:rPr>
              <a:t>Assessment</a:t>
            </a:r>
          </a:p>
          <a:p>
            <a:pPr algn="l">
              <a:lnSpc>
                <a:spcPts val="3905"/>
              </a:lnSpc>
            </a:pPr>
            <a:r>
              <a:rPr lang="en-US" sz="3099">
                <a:solidFill>
                  <a:srgbClr val="000000"/>
                </a:solidFill>
                <a:latin typeface="Alice"/>
              </a:rPr>
              <a:t>Tracking the count of registered individuals for recording has presented challenges. To improve our assessment method, we plan to refine registration details and explore alternative avenues, such as unsolicited views on YouTube and URRR, to broaden our feedback sources.</a:t>
            </a:r>
          </a:p>
          <a:p>
            <a:pPr algn="l">
              <a:lnSpc>
                <a:spcPts val="3905"/>
              </a:lnSpc>
            </a:pPr>
            <a:endParaRPr lang="en-US" sz="3099">
              <a:solidFill>
                <a:srgbClr val="000000"/>
              </a:solidFill>
              <a:latin typeface="Alice"/>
            </a:endParaRPr>
          </a:p>
          <a:p>
            <a:pPr algn="l">
              <a:lnSpc>
                <a:spcPts val="3905"/>
              </a:lnSpc>
            </a:pPr>
            <a:r>
              <a:rPr lang="en-US" sz="3099">
                <a:solidFill>
                  <a:srgbClr val="000000"/>
                </a:solidFill>
                <a:latin typeface="Alice"/>
              </a:rPr>
              <a:t>Furthermore, we aim to incorporate the reuse of workshop materials in </a:t>
            </a:r>
          </a:p>
          <a:p>
            <a:pPr algn="l">
              <a:lnSpc>
                <a:spcPts val="3905"/>
              </a:lnSpc>
            </a:pPr>
            <a:r>
              <a:rPr lang="en-US" sz="3099">
                <a:solidFill>
                  <a:srgbClr val="000000"/>
                </a:solidFill>
                <a:latin typeface="Alice"/>
              </a:rPr>
              <a:t>classes as part of our assessment strategy.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2864900" y="691933"/>
            <a:ext cx="3235121" cy="2541040"/>
          </a:xfrm>
          <a:custGeom>
            <a:avLst/>
            <a:gdLst/>
            <a:ahLst/>
            <a:cxnLst/>
            <a:rect l="l" t="t" r="r" b="b"/>
            <a:pathLst>
              <a:path w="3235121" h="2541040">
                <a:moveTo>
                  <a:pt x="0" y="0"/>
                </a:moveTo>
                <a:lnTo>
                  <a:pt x="3235121" y="0"/>
                </a:lnTo>
                <a:lnTo>
                  <a:pt x="3235121" y="2541041"/>
                </a:lnTo>
                <a:lnTo>
                  <a:pt x="0" y="254104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a:spLocks noGrp="1"/>
          </p:cNvSpPr>
          <p:nvPr>
            <p:ph type="title" idx="4294967295"/>
          </p:nvPr>
        </p:nvSpPr>
        <p:spPr>
          <a:xfrm>
            <a:off x="273285" y="4012510"/>
            <a:ext cx="18014715" cy="143293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0272"/>
              </a:lnSpc>
              <a:spcBef>
                <a:spcPts val="0"/>
              </a:spcBef>
              <a:spcAft>
                <a:spcPts val="0"/>
              </a:spcAft>
              <a:buClrTx/>
              <a:buSzTx/>
              <a:buFontTx/>
              <a:buNone/>
              <a:tabLst/>
              <a:defRPr/>
            </a:pPr>
            <a:r>
              <a:rPr kumimoji="0" lang="en-US" sz="8025" b="0" i="0" u="none" strike="noStrike" kern="1200" cap="none" spc="0" normalizeH="0" baseline="0" noProof="0" dirty="0">
                <a:ln>
                  <a:noFill/>
                </a:ln>
                <a:solidFill>
                  <a:srgbClr val="000000"/>
                </a:solidFill>
                <a:effectLst/>
                <a:uLnTx/>
                <a:uFillTx/>
                <a:latin typeface="Arial"/>
                <a:ea typeface="+mn-ea"/>
                <a:cs typeface="+mn-cs"/>
              </a:rPr>
              <a:t>Thank you!</a:t>
            </a:r>
          </a:p>
        </p:txBody>
      </p:sp>
      <p:sp>
        <p:nvSpPr>
          <p:cNvPr id="4" name="Freeform 4">
            <a:extLst>
              <a:ext uri="{C183D7F6-B498-43B3-948B-1728B52AA6E4}">
                <adec:decorative xmlns:adec="http://schemas.microsoft.com/office/drawing/2017/decorative" val="1"/>
              </a:ext>
            </a:extLst>
          </p:cNvPr>
          <p:cNvSpPr/>
          <p:nvPr/>
        </p:nvSpPr>
        <p:spPr>
          <a:xfrm>
            <a:off x="12296185" y="691933"/>
            <a:ext cx="3235121" cy="2541040"/>
          </a:xfrm>
          <a:custGeom>
            <a:avLst/>
            <a:gdLst/>
            <a:ahLst/>
            <a:cxnLst/>
            <a:rect l="l" t="t" r="r" b="b"/>
            <a:pathLst>
              <a:path w="3235121" h="2541040">
                <a:moveTo>
                  <a:pt x="0" y="0"/>
                </a:moveTo>
                <a:lnTo>
                  <a:pt x="3235121" y="0"/>
                </a:lnTo>
                <a:lnTo>
                  <a:pt x="3235121" y="2541041"/>
                </a:lnTo>
                <a:lnTo>
                  <a:pt x="0" y="254104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a:extLst>
              <a:ext uri="{C183D7F6-B498-43B3-948B-1728B52AA6E4}">
                <adec:decorative xmlns:adec="http://schemas.microsoft.com/office/drawing/2017/decorative" val="1"/>
              </a:ext>
            </a:extLst>
          </p:cNvPr>
          <p:cNvSpPr/>
          <p:nvPr/>
        </p:nvSpPr>
        <p:spPr>
          <a:xfrm>
            <a:off x="7663082" y="248386"/>
            <a:ext cx="3235121" cy="2541040"/>
          </a:xfrm>
          <a:custGeom>
            <a:avLst/>
            <a:gdLst/>
            <a:ahLst/>
            <a:cxnLst/>
            <a:rect l="l" t="t" r="r" b="b"/>
            <a:pathLst>
              <a:path w="3235121" h="2541040">
                <a:moveTo>
                  <a:pt x="0" y="0"/>
                </a:moveTo>
                <a:lnTo>
                  <a:pt x="3235121" y="0"/>
                </a:lnTo>
                <a:lnTo>
                  <a:pt x="3235121" y="2541041"/>
                </a:lnTo>
                <a:lnTo>
                  <a:pt x="0" y="254104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a:extLst>
              <a:ext uri="{C183D7F6-B498-43B3-948B-1728B52AA6E4}">
                <adec:decorative xmlns:adec="http://schemas.microsoft.com/office/drawing/2017/decorative" val="1"/>
              </a:ext>
            </a:extLst>
          </p:cNvPr>
          <p:cNvSpPr/>
          <p:nvPr/>
        </p:nvSpPr>
        <p:spPr>
          <a:xfrm>
            <a:off x="2864900" y="4231585"/>
            <a:ext cx="3235121" cy="2541040"/>
          </a:xfrm>
          <a:custGeom>
            <a:avLst/>
            <a:gdLst/>
            <a:ahLst/>
            <a:cxnLst/>
            <a:rect l="l" t="t" r="r" b="b"/>
            <a:pathLst>
              <a:path w="3235121" h="2541040">
                <a:moveTo>
                  <a:pt x="0" y="0"/>
                </a:moveTo>
                <a:lnTo>
                  <a:pt x="3235121" y="0"/>
                </a:lnTo>
                <a:lnTo>
                  <a:pt x="3235121" y="2541040"/>
                </a:lnTo>
                <a:lnTo>
                  <a:pt x="0" y="254104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7" name="Freeform 7">
            <a:extLst>
              <a:ext uri="{C183D7F6-B498-43B3-948B-1728B52AA6E4}">
                <adec:decorative xmlns:adec="http://schemas.microsoft.com/office/drawing/2017/decorative" val="1"/>
              </a:ext>
            </a:extLst>
          </p:cNvPr>
          <p:cNvSpPr/>
          <p:nvPr/>
        </p:nvSpPr>
        <p:spPr>
          <a:xfrm>
            <a:off x="12296185" y="3872980"/>
            <a:ext cx="3235121" cy="2541040"/>
          </a:xfrm>
          <a:custGeom>
            <a:avLst/>
            <a:gdLst/>
            <a:ahLst/>
            <a:cxnLst/>
            <a:rect l="l" t="t" r="r" b="b"/>
            <a:pathLst>
              <a:path w="3235121" h="2541040">
                <a:moveTo>
                  <a:pt x="0" y="0"/>
                </a:moveTo>
                <a:lnTo>
                  <a:pt x="3235121" y="0"/>
                </a:lnTo>
                <a:lnTo>
                  <a:pt x="3235121" y="2541040"/>
                </a:lnTo>
                <a:lnTo>
                  <a:pt x="0" y="25410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8" name="Freeform 8">
            <a:extLst>
              <a:ext uri="{C183D7F6-B498-43B3-948B-1728B52AA6E4}">
                <adec:decorative xmlns:adec="http://schemas.microsoft.com/office/drawing/2017/decorative" val="1"/>
              </a:ext>
            </a:extLst>
          </p:cNvPr>
          <p:cNvSpPr/>
          <p:nvPr/>
        </p:nvSpPr>
        <p:spPr>
          <a:xfrm>
            <a:off x="7931435" y="6583992"/>
            <a:ext cx="3235121" cy="2541040"/>
          </a:xfrm>
          <a:custGeom>
            <a:avLst/>
            <a:gdLst/>
            <a:ahLst/>
            <a:cxnLst/>
            <a:rect l="l" t="t" r="r" b="b"/>
            <a:pathLst>
              <a:path w="3235121" h="2541040">
                <a:moveTo>
                  <a:pt x="0" y="0"/>
                </a:moveTo>
                <a:lnTo>
                  <a:pt x="3235121" y="0"/>
                </a:lnTo>
                <a:lnTo>
                  <a:pt x="3235121" y="2541041"/>
                </a:lnTo>
                <a:lnTo>
                  <a:pt x="0" y="254104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9" name="Freeform 9">
            <a:extLst>
              <a:ext uri="{C183D7F6-B498-43B3-948B-1728B52AA6E4}">
                <adec:decorative xmlns:adec="http://schemas.microsoft.com/office/drawing/2017/decorative" val="1"/>
              </a:ext>
            </a:extLst>
          </p:cNvPr>
          <p:cNvSpPr/>
          <p:nvPr/>
        </p:nvSpPr>
        <p:spPr>
          <a:xfrm>
            <a:off x="-371209" y="6093148"/>
            <a:ext cx="5449683" cy="4498259"/>
          </a:xfrm>
          <a:custGeom>
            <a:avLst/>
            <a:gdLst/>
            <a:ahLst/>
            <a:cxnLst/>
            <a:rect l="l" t="t" r="r" b="b"/>
            <a:pathLst>
              <a:path w="5449683" h="4498259">
                <a:moveTo>
                  <a:pt x="0" y="0"/>
                </a:moveTo>
                <a:lnTo>
                  <a:pt x="5449683" y="0"/>
                </a:lnTo>
                <a:lnTo>
                  <a:pt x="5449683" y="4498259"/>
                </a:lnTo>
                <a:lnTo>
                  <a:pt x="0" y="4498259"/>
                </a:lnTo>
                <a:lnTo>
                  <a:pt x="0" y="0"/>
                </a:lnTo>
                <a:close/>
              </a:path>
            </a:pathLst>
          </a:custGeom>
          <a:blipFill>
            <a:blip r:embed="rId8"/>
            <a:stretch>
              <a:fillRect/>
            </a:stretch>
          </a:blipFill>
        </p:spPr>
        <p:txBody>
          <a:bodyPr/>
          <a:lstStyle/>
          <a:p>
            <a:endParaRPr lang="en-US"/>
          </a:p>
        </p:txBody>
      </p:sp>
      <p:sp>
        <p:nvSpPr>
          <p:cNvPr id="10" name="Freeform 10">
            <a:extLst>
              <a:ext uri="{C183D7F6-B498-43B3-948B-1728B52AA6E4}">
                <adec:decorative xmlns:adec="http://schemas.microsoft.com/office/drawing/2017/decorative" val="1"/>
              </a:ext>
            </a:extLst>
          </p:cNvPr>
          <p:cNvSpPr/>
          <p:nvPr/>
        </p:nvSpPr>
        <p:spPr>
          <a:xfrm flipH="1">
            <a:off x="13452210" y="6279575"/>
            <a:ext cx="5449683" cy="4498259"/>
          </a:xfrm>
          <a:custGeom>
            <a:avLst/>
            <a:gdLst/>
            <a:ahLst/>
            <a:cxnLst/>
            <a:rect l="l" t="t" r="r" b="b"/>
            <a:pathLst>
              <a:path w="5449683" h="4498259">
                <a:moveTo>
                  <a:pt x="5449683" y="0"/>
                </a:moveTo>
                <a:lnTo>
                  <a:pt x="0" y="0"/>
                </a:lnTo>
                <a:lnTo>
                  <a:pt x="0" y="4498259"/>
                </a:lnTo>
                <a:lnTo>
                  <a:pt x="5449683" y="4498259"/>
                </a:lnTo>
                <a:lnTo>
                  <a:pt x="5449683" y="0"/>
                </a:lnTo>
                <a:close/>
              </a:path>
            </a:pathLst>
          </a:custGeom>
          <a:blipFill>
            <a:blip r:embed="rId8"/>
            <a:stretch>
              <a:fillRect/>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a:extLst>
              <a:ext uri="{C183D7F6-B498-43B3-948B-1728B52AA6E4}">
                <adec:decorative xmlns:adec="http://schemas.microsoft.com/office/drawing/2017/decorative" val="1"/>
              </a:ext>
            </a:extLst>
          </p:cNvPr>
          <p:cNvSpPr/>
          <p:nvPr/>
        </p:nvSpPr>
        <p:spPr>
          <a:xfrm>
            <a:off x="13275647" y="-35520"/>
            <a:ext cx="5008345" cy="2347399"/>
          </a:xfrm>
          <a:custGeom>
            <a:avLst/>
            <a:gdLst/>
            <a:ahLst/>
            <a:cxnLst/>
            <a:rect l="l" t="t" r="r" b="b"/>
            <a:pathLst>
              <a:path w="5008345" h="2347399">
                <a:moveTo>
                  <a:pt x="0" y="0"/>
                </a:moveTo>
                <a:lnTo>
                  <a:pt x="5008346" y="0"/>
                </a:lnTo>
                <a:lnTo>
                  <a:pt x="5008346" y="2347399"/>
                </a:lnTo>
                <a:lnTo>
                  <a:pt x="0" y="2347399"/>
                </a:lnTo>
                <a:lnTo>
                  <a:pt x="0" y="0"/>
                </a:lnTo>
                <a:close/>
              </a:path>
            </a:pathLst>
          </a:custGeom>
          <a:blipFill>
            <a:blip r:embed="rId2"/>
            <a:stretch>
              <a:fillRect l="-2469" t="-2431" r="-2469"/>
            </a:stretch>
          </a:blipFill>
        </p:spPr>
        <p:txBody>
          <a:bodyPr/>
          <a:lstStyle/>
          <a:p>
            <a:endParaRPr lang="en-US"/>
          </a:p>
        </p:txBody>
      </p:sp>
      <p:sp>
        <p:nvSpPr>
          <p:cNvPr id="8" name="TextBox 8"/>
          <p:cNvSpPr txBox="1">
            <a:spLocks noGrp="1"/>
          </p:cNvSpPr>
          <p:nvPr>
            <p:ph type="title" idx="4294967295"/>
          </p:nvPr>
        </p:nvSpPr>
        <p:spPr>
          <a:xfrm>
            <a:off x="12996108" y="324418"/>
            <a:ext cx="5674361" cy="162752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Last Year Attendance</a:t>
            </a:r>
          </a:p>
        </p:txBody>
      </p:sp>
      <p:graphicFrame>
        <p:nvGraphicFramePr>
          <p:cNvPr id="9" name="Chart 8" descr="Bar chart showing Love Data 2023 attendance. Most popular events were the panel on AI Art and virtual webinars on Excel and Tableau.">
            <a:extLst>
              <a:ext uri="{FF2B5EF4-FFF2-40B4-BE49-F238E27FC236}">
                <a16:creationId xmlns:a16="http://schemas.microsoft.com/office/drawing/2014/main" id="{EED904A0-84A8-35D9-AD20-211D7AC02604}"/>
              </a:ext>
            </a:extLst>
          </p:cNvPr>
          <p:cNvGraphicFramePr>
            <a:graphicFrameLocks/>
          </p:cNvGraphicFramePr>
          <p:nvPr>
            <p:extLst>
              <p:ext uri="{D42A27DB-BD31-4B8C-83A1-F6EECF244321}">
                <p14:modId xmlns:p14="http://schemas.microsoft.com/office/powerpoint/2010/main" val="2500135533"/>
              </p:ext>
            </p:extLst>
          </p:nvPr>
        </p:nvGraphicFramePr>
        <p:xfrm>
          <a:off x="1991929" y="1374535"/>
          <a:ext cx="14604934" cy="7537930"/>
        </p:xfrm>
        <a:graphic>
          <a:graphicData uri="http://schemas.openxmlformats.org/drawingml/2006/chart">
            <c:chart xmlns:c="http://schemas.openxmlformats.org/drawingml/2006/chart" xmlns:r="http://schemas.openxmlformats.org/officeDocument/2006/relationships" r:id="rId3"/>
          </a:graphicData>
        </a:graphic>
      </p:graphicFrame>
      <p:sp>
        <p:nvSpPr>
          <p:cNvPr id="12" name="Freeform 4">
            <a:extLst>
              <a:ext uri="{FF2B5EF4-FFF2-40B4-BE49-F238E27FC236}">
                <a16:creationId xmlns:a16="http://schemas.microsoft.com/office/drawing/2014/main" id="{86BE4F1D-8E64-A480-BA2F-F08E8D2AD2E1}"/>
              </a:ext>
              <a:ext uri="{C183D7F6-B498-43B3-948B-1728B52AA6E4}">
                <adec:decorative xmlns:adec="http://schemas.microsoft.com/office/drawing/2017/decorative" val="1"/>
              </a:ext>
            </a:extLst>
          </p:cNvPr>
          <p:cNvSpPr/>
          <p:nvPr/>
        </p:nvSpPr>
        <p:spPr>
          <a:xfrm rot="5400000" flipV="1">
            <a:off x="14258229" y="6253508"/>
            <a:ext cx="4701333" cy="4113667"/>
          </a:xfrm>
          <a:custGeom>
            <a:avLst/>
            <a:gdLst/>
            <a:ahLst/>
            <a:cxnLst/>
            <a:rect l="l" t="t" r="r" b="b"/>
            <a:pathLst>
              <a:path w="4701333" h="4113667">
                <a:moveTo>
                  <a:pt x="0" y="4113666"/>
                </a:moveTo>
                <a:lnTo>
                  <a:pt x="4701333" y="4113666"/>
                </a:lnTo>
                <a:lnTo>
                  <a:pt x="4701333" y="0"/>
                </a:lnTo>
                <a:lnTo>
                  <a:pt x="0" y="0"/>
                </a:lnTo>
                <a:lnTo>
                  <a:pt x="0" y="4113666"/>
                </a:lnTo>
                <a:close/>
              </a:path>
            </a:pathLst>
          </a:custGeom>
          <a:blipFill>
            <a:blip r:embed="rId4"/>
            <a:stretch>
              <a:fillRect/>
            </a:stretch>
          </a:blipFill>
        </p:spPr>
        <p:txBody>
          <a:bodyPr/>
          <a:lstStyle/>
          <a:p>
            <a:endParaRPr lang="en-US"/>
          </a:p>
        </p:txBody>
      </p:sp>
      <p:sp>
        <p:nvSpPr>
          <p:cNvPr id="13" name="Freeform 4">
            <a:extLst>
              <a:ext uri="{FF2B5EF4-FFF2-40B4-BE49-F238E27FC236}">
                <a16:creationId xmlns:a16="http://schemas.microsoft.com/office/drawing/2014/main" id="{2A528D01-7265-D77E-4B1C-B275367E0561}"/>
              </a:ext>
              <a:ext uri="{C183D7F6-B498-43B3-948B-1728B52AA6E4}">
                <adec:decorative xmlns:adec="http://schemas.microsoft.com/office/drawing/2017/decorative" val="1"/>
              </a:ext>
            </a:extLst>
          </p:cNvPr>
          <p:cNvSpPr/>
          <p:nvPr/>
        </p:nvSpPr>
        <p:spPr>
          <a:xfrm rot="10800000">
            <a:off x="-228600" y="-342900"/>
            <a:ext cx="4701333" cy="4113667"/>
          </a:xfrm>
          <a:custGeom>
            <a:avLst/>
            <a:gdLst/>
            <a:ahLst/>
            <a:cxnLst/>
            <a:rect l="l" t="t" r="r" b="b"/>
            <a:pathLst>
              <a:path w="4701333" h="4113667">
                <a:moveTo>
                  <a:pt x="0" y="4113666"/>
                </a:moveTo>
                <a:lnTo>
                  <a:pt x="4701333" y="4113666"/>
                </a:lnTo>
                <a:lnTo>
                  <a:pt x="4701333" y="0"/>
                </a:lnTo>
                <a:lnTo>
                  <a:pt x="0" y="0"/>
                </a:lnTo>
                <a:lnTo>
                  <a:pt x="0" y="4113666"/>
                </a:lnTo>
                <a:close/>
              </a:path>
            </a:pathLst>
          </a:custGeom>
          <a:blipFill>
            <a:blip r:embed="rId4"/>
            <a:stretch>
              <a:fillRect/>
            </a:stretch>
          </a:blipFill>
        </p:spPr>
        <p:txBody>
          <a:bodyPr/>
          <a:lstStyle/>
          <a:p>
            <a:endParaRPr lang="en-US"/>
          </a:p>
        </p:txBody>
      </p:sp>
      <p:sp>
        <p:nvSpPr>
          <p:cNvPr id="14" name="TextBox 13">
            <a:extLst>
              <a:ext uri="{FF2B5EF4-FFF2-40B4-BE49-F238E27FC236}">
                <a16:creationId xmlns:a16="http://schemas.microsoft.com/office/drawing/2014/main" id="{C1565565-0B6C-E55D-D05F-F6E91B7DA349}"/>
              </a:ext>
            </a:extLst>
          </p:cNvPr>
          <p:cNvSpPr txBox="1"/>
          <p:nvPr/>
        </p:nvSpPr>
        <p:spPr>
          <a:xfrm>
            <a:off x="304800" y="8467600"/>
            <a:ext cx="2667000" cy="1569660"/>
          </a:xfrm>
          <a:prstGeom prst="rect">
            <a:avLst/>
          </a:prstGeom>
          <a:noFill/>
          <a:ln w="38100">
            <a:solidFill>
              <a:schemeClr val="tx1"/>
            </a:solidFill>
          </a:ln>
        </p:spPr>
        <p:txBody>
          <a:bodyPr wrap="square" rtlCol="0">
            <a:spAutoFit/>
          </a:bodyPr>
          <a:lstStyle/>
          <a:p>
            <a:r>
              <a:rPr lang="en-US" sz="3200" dirty="0">
                <a:latin typeface="Alice" panose="020B0604020202020204" charset="0"/>
                <a:cs typeface="Arial" panose="020B0604020202020204" pitchFamily="34" charset="0"/>
              </a:rPr>
              <a:t>Virtual</a:t>
            </a:r>
            <a:r>
              <a:rPr lang="en-US" sz="3200" b="1" dirty="0">
                <a:solidFill>
                  <a:srgbClr val="EAA4B4"/>
                </a:solidFill>
                <a:latin typeface="Alice" panose="020B0604020202020204" charset="0"/>
                <a:cs typeface="Arial" panose="020B0604020202020204" pitchFamily="34" charset="0"/>
              </a:rPr>
              <a:t> [V]</a:t>
            </a:r>
          </a:p>
          <a:p>
            <a:r>
              <a:rPr lang="en-US" sz="3200" dirty="0">
                <a:latin typeface="Alice" panose="020B0604020202020204" charset="0"/>
                <a:cs typeface="Arial" panose="020B0604020202020204" pitchFamily="34" charset="0"/>
              </a:rPr>
              <a:t>Hybrid</a:t>
            </a:r>
            <a:r>
              <a:rPr lang="en-US" sz="3200" dirty="0">
                <a:solidFill>
                  <a:srgbClr val="ADC6E3"/>
                </a:solidFill>
                <a:latin typeface="Alice" panose="020B0604020202020204" charset="0"/>
                <a:cs typeface="Arial" panose="020B0604020202020204" pitchFamily="34" charset="0"/>
              </a:rPr>
              <a:t> </a:t>
            </a:r>
            <a:r>
              <a:rPr lang="en-US" sz="3200" b="1" dirty="0">
                <a:solidFill>
                  <a:srgbClr val="ADC6E3"/>
                </a:solidFill>
                <a:latin typeface="Alice" panose="020B0604020202020204" charset="0"/>
                <a:cs typeface="Arial" panose="020B0604020202020204" pitchFamily="34" charset="0"/>
              </a:rPr>
              <a:t>[H]</a:t>
            </a:r>
          </a:p>
          <a:p>
            <a:r>
              <a:rPr lang="en-US" sz="3200" dirty="0">
                <a:latin typeface="Alice" panose="020B0604020202020204" charset="0"/>
                <a:cs typeface="Arial" panose="020B0604020202020204" pitchFamily="34" charset="0"/>
              </a:rPr>
              <a:t>In-Person</a:t>
            </a:r>
            <a:r>
              <a:rPr lang="en-US" sz="3200" dirty="0">
                <a:solidFill>
                  <a:srgbClr val="C5D5BB"/>
                </a:solidFill>
                <a:latin typeface="Alice" panose="020B0604020202020204" charset="0"/>
                <a:cs typeface="Arial" panose="020B0604020202020204" pitchFamily="34" charset="0"/>
              </a:rPr>
              <a:t> </a:t>
            </a:r>
            <a:r>
              <a:rPr lang="en-US" sz="3200" b="1" dirty="0">
                <a:solidFill>
                  <a:srgbClr val="C5D5BB"/>
                </a:solidFill>
                <a:latin typeface="Alice" panose="020B0604020202020204" charset="0"/>
                <a:cs typeface="Arial" panose="020B0604020202020204" pitchFamily="34" charset="0"/>
              </a:rPr>
              <a:t>[I]</a:t>
            </a:r>
          </a:p>
        </p:txBody>
      </p:sp>
    </p:spTree>
    <p:extLst>
      <p:ext uri="{BB962C8B-B14F-4D97-AF65-F5344CB8AC3E}">
        <p14:creationId xmlns:p14="http://schemas.microsoft.com/office/powerpoint/2010/main" val="612163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12959791" y="-142630"/>
            <a:ext cx="5114173" cy="2342660"/>
          </a:xfrm>
          <a:custGeom>
            <a:avLst/>
            <a:gdLst/>
            <a:ahLst/>
            <a:cxnLst/>
            <a:rect l="l" t="t" r="r" b="b"/>
            <a:pathLst>
              <a:path w="5114173" h="2342660">
                <a:moveTo>
                  <a:pt x="0" y="0"/>
                </a:moveTo>
                <a:lnTo>
                  <a:pt x="5114173" y="0"/>
                </a:lnTo>
                <a:lnTo>
                  <a:pt x="5114173" y="2342660"/>
                </a:lnTo>
                <a:lnTo>
                  <a:pt x="0" y="2342660"/>
                </a:lnTo>
                <a:lnTo>
                  <a:pt x="0" y="0"/>
                </a:lnTo>
                <a:close/>
              </a:path>
            </a:pathLst>
          </a:custGeom>
          <a:blipFill>
            <a:blip r:embed="rId2"/>
            <a:stretch>
              <a:fillRect l="-876" t="-1625" r="-876"/>
            </a:stretch>
          </a:blipFill>
        </p:spPr>
        <p:txBody>
          <a:bodyPr/>
          <a:lstStyle/>
          <a:p>
            <a:endParaRPr lang="en-US"/>
          </a:p>
        </p:txBody>
      </p:sp>
      <p:sp>
        <p:nvSpPr>
          <p:cNvPr id="3" name="Freeform 3" descr="Pie chart depicting if participants learned something new. 22 strongly agreed, 8 agreed, 0 neither, 0 disagree, 2 strongly disagree, 1 N/A. "/>
          <p:cNvSpPr/>
          <p:nvPr/>
        </p:nvSpPr>
        <p:spPr>
          <a:xfrm>
            <a:off x="1027114" y="1638300"/>
            <a:ext cx="16233772" cy="7960604"/>
          </a:xfrm>
          <a:custGeom>
            <a:avLst/>
            <a:gdLst/>
            <a:ahLst/>
            <a:cxnLst/>
            <a:rect l="l" t="t" r="r" b="b"/>
            <a:pathLst>
              <a:path w="16233772" h="7960604">
                <a:moveTo>
                  <a:pt x="0" y="0"/>
                </a:moveTo>
                <a:lnTo>
                  <a:pt x="16233772" y="0"/>
                </a:lnTo>
                <a:lnTo>
                  <a:pt x="16233772" y="7960604"/>
                </a:lnTo>
                <a:lnTo>
                  <a:pt x="0" y="7960604"/>
                </a:lnTo>
                <a:lnTo>
                  <a:pt x="0" y="0"/>
                </a:lnTo>
                <a:close/>
              </a:path>
            </a:pathLst>
          </a:custGeom>
          <a:blipFill>
            <a:blip r:embed="rId3"/>
            <a:stretch>
              <a:fillRect/>
            </a:stretch>
          </a:blipFill>
        </p:spPr>
        <p:txBody>
          <a:bodyPr/>
          <a:lstStyle/>
          <a:p>
            <a:endParaRPr lang="en-US" dirty="0"/>
          </a:p>
        </p:txBody>
      </p:sp>
      <p:sp>
        <p:nvSpPr>
          <p:cNvPr id="4" name="Freeform 4">
            <a:extLst>
              <a:ext uri="{C183D7F6-B498-43B3-948B-1728B52AA6E4}">
                <adec:decorative xmlns:adec="http://schemas.microsoft.com/office/drawing/2017/decorative" val="1"/>
              </a:ext>
            </a:extLst>
          </p:cNvPr>
          <p:cNvSpPr/>
          <p:nvPr/>
        </p:nvSpPr>
        <p:spPr>
          <a:xfrm>
            <a:off x="14417156" y="7436758"/>
            <a:ext cx="3870844" cy="3980302"/>
          </a:xfrm>
          <a:custGeom>
            <a:avLst/>
            <a:gdLst/>
            <a:ahLst/>
            <a:cxnLst/>
            <a:rect l="l" t="t" r="r" b="b"/>
            <a:pathLst>
              <a:path w="3870844" h="3980302">
                <a:moveTo>
                  <a:pt x="0" y="0"/>
                </a:moveTo>
                <a:lnTo>
                  <a:pt x="3870844" y="0"/>
                </a:lnTo>
                <a:lnTo>
                  <a:pt x="3870844" y="3980303"/>
                </a:lnTo>
                <a:lnTo>
                  <a:pt x="0" y="3980303"/>
                </a:lnTo>
                <a:lnTo>
                  <a:pt x="0" y="0"/>
                </a:lnTo>
                <a:close/>
              </a:path>
            </a:pathLst>
          </a:custGeom>
          <a:blipFill>
            <a:blip r:embed="rId4"/>
            <a:stretch>
              <a:fillRect/>
            </a:stretch>
          </a:blipFill>
        </p:spPr>
        <p:txBody>
          <a:bodyPr/>
          <a:lstStyle/>
          <a:p>
            <a:endParaRPr lang="en-US"/>
          </a:p>
        </p:txBody>
      </p:sp>
      <p:sp>
        <p:nvSpPr>
          <p:cNvPr id="5" name="TextBox 5"/>
          <p:cNvSpPr txBox="1">
            <a:spLocks noGrp="1"/>
          </p:cNvSpPr>
          <p:nvPr>
            <p:ph type="title" idx="4294967295"/>
          </p:nvPr>
        </p:nvSpPr>
        <p:spPr>
          <a:xfrm>
            <a:off x="13076047" y="278803"/>
            <a:ext cx="4881662" cy="162752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Last Year Satisfaction</a:t>
            </a:r>
          </a:p>
        </p:txBody>
      </p:sp>
      <p:sp>
        <p:nvSpPr>
          <p:cNvPr id="6" name="Freeform 6">
            <a:extLst>
              <a:ext uri="{C183D7F6-B498-43B3-948B-1728B52AA6E4}">
                <adec:decorative xmlns:adec="http://schemas.microsoft.com/office/drawing/2017/decorative" val="1"/>
              </a:ext>
            </a:extLst>
          </p:cNvPr>
          <p:cNvSpPr/>
          <p:nvPr/>
        </p:nvSpPr>
        <p:spPr>
          <a:xfrm>
            <a:off x="0" y="16359"/>
            <a:ext cx="2356658" cy="4114800"/>
          </a:xfrm>
          <a:custGeom>
            <a:avLst/>
            <a:gdLst/>
            <a:ahLst/>
            <a:cxnLst/>
            <a:rect l="l" t="t" r="r" b="b"/>
            <a:pathLst>
              <a:path w="2356658" h="4114800">
                <a:moveTo>
                  <a:pt x="0" y="0"/>
                </a:moveTo>
                <a:lnTo>
                  <a:pt x="2356658" y="0"/>
                </a:lnTo>
                <a:lnTo>
                  <a:pt x="2356658"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12734742" y="43173"/>
            <a:ext cx="5438885" cy="2582731"/>
          </a:xfrm>
          <a:custGeom>
            <a:avLst/>
            <a:gdLst/>
            <a:ahLst/>
            <a:cxnLst/>
            <a:rect l="l" t="t" r="r" b="b"/>
            <a:pathLst>
              <a:path w="5438885" h="2582731">
                <a:moveTo>
                  <a:pt x="0" y="0"/>
                </a:moveTo>
                <a:lnTo>
                  <a:pt x="5438885" y="0"/>
                </a:lnTo>
                <a:lnTo>
                  <a:pt x="5438885" y="2582731"/>
                </a:lnTo>
                <a:lnTo>
                  <a:pt x="0" y="2582731"/>
                </a:lnTo>
                <a:lnTo>
                  <a:pt x="0" y="0"/>
                </a:lnTo>
                <a:close/>
              </a:path>
            </a:pathLst>
          </a:custGeom>
          <a:blipFill>
            <a:blip r:embed="rId2"/>
            <a:stretch>
              <a:fillRect l="-1897" r="-1897"/>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663273" y="4425671"/>
            <a:ext cx="2544297" cy="2186506"/>
          </a:xfrm>
          <a:custGeom>
            <a:avLst/>
            <a:gdLst/>
            <a:ahLst/>
            <a:cxnLst/>
            <a:rect l="l" t="t" r="r" b="b"/>
            <a:pathLst>
              <a:path w="2544297" h="2186506">
                <a:moveTo>
                  <a:pt x="0" y="0"/>
                </a:moveTo>
                <a:lnTo>
                  <a:pt x="2544298" y="0"/>
                </a:lnTo>
                <a:lnTo>
                  <a:pt x="2544298" y="2186505"/>
                </a:lnTo>
                <a:lnTo>
                  <a:pt x="0" y="2186505"/>
                </a:lnTo>
                <a:lnTo>
                  <a:pt x="0" y="0"/>
                </a:lnTo>
                <a:close/>
              </a:path>
            </a:pathLst>
          </a:custGeom>
          <a:blipFill>
            <a:blip r:embed="rId3"/>
            <a:stretch>
              <a:fillRect/>
            </a:stretch>
          </a:blipFill>
        </p:spPr>
        <p:txBody>
          <a:bodyPr/>
          <a:lstStyle/>
          <a:p>
            <a:endParaRPr lang="en-US"/>
          </a:p>
        </p:txBody>
      </p:sp>
      <p:sp>
        <p:nvSpPr>
          <p:cNvPr id="19" name="TextBox 19"/>
          <p:cNvSpPr txBox="1">
            <a:spLocks noGrp="1"/>
          </p:cNvSpPr>
          <p:nvPr>
            <p:ph type="title" idx="4294967295"/>
          </p:nvPr>
        </p:nvSpPr>
        <p:spPr>
          <a:xfrm>
            <a:off x="12147230" y="617380"/>
            <a:ext cx="7061584" cy="1627524"/>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Last Year </a:t>
            </a:r>
          </a:p>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Trends</a:t>
            </a:r>
          </a:p>
        </p:txBody>
      </p:sp>
      <p:sp>
        <p:nvSpPr>
          <p:cNvPr id="21" name="TextBox 21"/>
          <p:cNvSpPr txBox="1"/>
          <p:nvPr/>
        </p:nvSpPr>
        <p:spPr>
          <a:xfrm>
            <a:off x="189788" y="6774101"/>
            <a:ext cx="3491268" cy="1885492"/>
          </a:xfrm>
          <a:prstGeom prst="rect">
            <a:avLst/>
          </a:prstGeom>
        </p:spPr>
        <p:txBody>
          <a:bodyPr lIns="0" tIns="0" rIns="0" bIns="0" rtlCol="0" anchor="t">
            <a:spAutoFit/>
          </a:bodyPr>
          <a:lstStyle/>
          <a:p>
            <a:pPr algn="ctr">
              <a:lnSpc>
                <a:spcPts val="3644"/>
              </a:lnSpc>
              <a:spcBef>
                <a:spcPct val="0"/>
              </a:spcBef>
            </a:pPr>
            <a:r>
              <a:rPr lang="en-US" sz="2846" dirty="0">
                <a:solidFill>
                  <a:srgbClr val="000000"/>
                </a:solidFill>
                <a:latin typeface="Alice" panose="020B0604020202020204" charset="0"/>
              </a:rPr>
              <a:t>Data Events were popular with staff, faculty, and researchers.</a:t>
            </a:r>
          </a:p>
        </p:txBody>
      </p:sp>
      <p:sp>
        <p:nvSpPr>
          <p:cNvPr id="4" name="TextBox 4"/>
          <p:cNvSpPr txBox="1"/>
          <p:nvPr/>
        </p:nvSpPr>
        <p:spPr>
          <a:xfrm>
            <a:off x="3226110" y="2589054"/>
            <a:ext cx="4014853" cy="1359218"/>
          </a:xfrm>
          <a:prstGeom prst="rect">
            <a:avLst/>
          </a:prstGeom>
        </p:spPr>
        <p:txBody>
          <a:bodyPr lIns="0" tIns="0" rIns="0" bIns="0" rtlCol="0" anchor="t">
            <a:spAutoFit/>
          </a:bodyPr>
          <a:lstStyle/>
          <a:p>
            <a:pPr algn="ctr">
              <a:lnSpc>
                <a:spcPts val="3644"/>
              </a:lnSpc>
              <a:spcBef>
                <a:spcPct val="0"/>
              </a:spcBef>
            </a:pPr>
            <a:r>
              <a:rPr lang="en-US" sz="2846" dirty="0">
                <a:solidFill>
                  <a:srgbClr val="000000"/>
                </a:solidFill>
                <a:latin typeface="Alice" panose="020B0604020202020204" charset="0"/>
              </a:rPr>
              <a:t>Some people registered for events to receive the slides and recording.</a:t>
            </a:r>
          </a:p>
        </p:txBody>
      </p:sp>
      <p:sp>
        <p:nvSpPr>
          <p:cNvPr id="20" name="TextBox 20"/>
          <p:cNvSpPr txBox="1"/>
          <p:nvPr/>
        </p:nvSpPr>
        <p:spPr>
          <a:xfrm>
            <a:off x="6854593" y="6703854"/>
            <a:ext cx="3789569" cy="1359218"/>
          </a:xfrm>
          <a:prstGeom prst="rect">
            <a:avLst/>
          </a:prstGeom>
        </p:spPr>
        <p:txBody>
          <a:bodyPr lIns="0" tIns="0" rIns="0" bIns="0" rtlCol="0" anchor="t">
            <a:spAutoFit/>
          </a:bodyPr>
          <a:lstStyle/>
          <a:p>
            <a:pPr algn="ctr">
              <a:lnSpc>
                <a:spcPts val="3644"/>
              </a:lnSpc>
              <a:spcBef>
                <a:spcPct val="0"/>
              </a:spcBef>
            </a:pPr>
            <a:r>
              <a:rPr lang="en-US" sz="2846" dirty="0">
                <a:solidFill>
                  <a:srgbClr val="000000"/>
                </a:solidFill>
                <a:latin typeface="Alice" panose="020B0604020202020204" charset="0"/>
              </a:rPr>
              <a:t>In-person events were less popular than Hybrid and Online. </a:t>
            </a:r>
          </a:p>
        </p:txBody>
      </p:sp>
      <p:sp>
        <p:nvSpPr>
          <p:cNvPr id="5" name="TextBox 5"/>
          <p:cNvSpPr txBox="1"/>
          <p:nvPr/>
        </p:nvSpPr>
        <p:spPr>
          <a:xfrm>
            <a:off x="10410507" y="2479443"/>
            <a:ext cx="3814604" cy="1885311"/>
          </a:xfrm>
          <a:prstGeom prst="rect">
            <a:avLst/>
          </a:prstGeom>
        </p:spPr>
        <p:txBody>
          <a:bodyPr lIns="0" tIns="0" rIns="0" bIns="0" rtlCol="0" anchor="t">
            <a:spAutoFit/>
          </a:bodyPr>
          <a:lstStyle/>
          <a:p>
            <a:pPr algn="ctr">
              <a:lnSpc>
                <a:spcPts val="3644"/>
              </a:lnSpc>
              <a:spcBef>
                <a:spcPct val="0"/>
              </a:spcBef>
            </a:pPr>
            <a:r>
              <a:rPr lang="en-US" sz="2846">
                <a:solidFill>
                  <a:srgbClr val="000000"/>
                </a:solidFill>
                <a:latin typeface="Alice" panose="020B0604020202020204" charset="0"/>
              </a:rPr>
              <a:t>Skill-specific events and panels were more popular than subject-specific.</a:t>
            </a:r>
          </a:p>
        </p:txBody>
      </p:sp>
      <p:sp>
        <p:nvSpPr>
          <p:cNvPr id="22" name="TextBox 22"/>
          <p:cNvSpPr txBox="1"/>
          <p:nvPr/>
        </p:nvSpPr>
        <p:spPr>
          <a:xfrm>
            <a:off x="14684075" y="6703854"/>
            <a:ext cx="3279660" cy="1885492"/>
          </a:xfrm>
          <a:prstGeom prst="rect">
            <a:avLst/>
          </a:prstGeom>
        </p:spPr>
        <p:txBody>
          <a:bodyPr lIns="0" tIns="0" rIns="0" bIns="0" rtlCol="0" anchor="t">
            <a:spAutoFit/>
          </a:bodyPr>
          <a:lstStyle/>
          <a:p>
            <a:pPr algn="ctr">
              <a:lnSpc>
                <a:spcPts val="3644"/>
              </a:lnSpc>
              <a:spcBef>
                <a:spcPct val="0"/>
              </a:spcBef>
            </a:pPr>
            <a:r>
              <a:rPr lang="en-US" sz="2846" dirty="0">
                <a:solidFill>
                  <a:srgbClr val="000000"/>
                </a:solidFill>
                <a:latin typeface="Alice" panose="020B0604020202020204" charset="0"/>
              </a:rPr>
              <a:t>Attendees appreciated recordings and activity guides.</a:t>
            </a:r>
          </a:p>
        </p:txBody>
      </p:sp>
      <p:sp>
        <p:nvSpPr>
          <p:cNvPr id="6" name="Freeform 6">
            <a:extLst>
              <a:ext uri="{C183D7F6-B498-43B3-948B-1728B52AA6E4}">
                <adec:decorative xmlns:adec="http://schemas.microsoft.com/office/drawing/2017/decorative" val="1"/>
              </a:ext>
            </a:extLst>
          </p:cNvPr>
          <p:cNvSpPr/>
          <p:nvPr/>
        </p:nvSpPr>
        <p:spPr>
          <a:xfrm>
            <a:off x="3870844" y="4364934"/>
            <a:ext cx="2544297" cy="2186506"/>
          </a:xfrm>
          <a:custGeom>
            <a:avLst/>
            <a:gdLst/>
            <a:ahLst/>
            <a:cxnLst/>
            <a:rect l="l" t="t" r="r" b="b"/>
            <a:pathLst>
              <a:path w="2544297" h="2186506">
                <a:moveTo>
                  <a:pt x="0" y="0"/>
                </a:moveTo>
                <a:lnTo>
                  <a:pt x="2544297" y="0"/>
                </a:lnTo>
                <a:lnTo>
                  <a:pt x="2544297" y="2186506"/>
                </a:lnTo>
                <a:lnTo>
                  <a:pt x="0" y="2186506"/>
                </a:lnTo>
                <a:lnTo>
                  <a:pt x="0" y="0"/>
                </a:lnTo>
                <a:close/>
              </a:path>
            </a:pathLst>
          </a:custGeom>
          <a:blipFill>
            <a:blip r:embed="rId4"/>
            <a:stretch>
              <a:fillRect/>
            </a:stretch>
          </a:blipFill>
        </p:spPr>
        <p:txBody>
          <a:bodyPr/>
          <a:lstStyle/>
          <a:p>
            <a:endParaRPr lang="en-US"/>
          </a:p>
        </p:txBody>
      </p:sp>
      <p:sp>
        <p:nvSpPr>
          <p:cNvPr id="7" name="Freeform 7">
            <a:extLst>
              <a:ext uri="{C183D7F6-B498-43B3-948B-1728B52AA6E4}">
                <adec:decorative xmlns:adec="http://schemas.microsoft.com/office/drawing/2017/decorative" val="1"/>
              </a:ext>
            </a:extLst>
          </p:cNvPr>
          <p:cNvSpPr/>
          <p:nvPr/>
        </p:nvSpPr>
        <p:spPr>
          <a:xfrm>
            <a:off x="14890753" y="4364934"/>
            <a:ext cx="2544297" cy="2186506"/>
          </a:xfrm>
          <a:custGeom>
            <a:avLst/>
            <a:gdLst/>
            <a:ahLst/>
            <a:cxnLst/>
            <a:rect l="l" t="t" r="r" b="b"/>
            <a:pathLst>
              <a:path w="2544297" h="2186506">
                <a:moveTo>
                  <a:pt x="0" y="0"/>
                </a:moveTo>
                <a:lnTo>
                  <a:pt x="2544297" y="0"/>
                </a:lnTo>
                <a:lnTo>
                  <a:pt x="2544297" y="2186506"/>
                </a:lnTo>
                <a:lnTo>
                  <a:pt x="0" y="2186506"/>
                </a:lnTo>
                <a:lnTo>
                  <a:pt x="0" y="0"/>
                </a:lnTo>
                <a:close/>
              </a:path>
            </a:pathLst>
          </a:custGeom>
          <a:blipFill>
            <a:blip r:embed="rId5"/>
            <a:stretch>
              <a:fillRect/>
            </a:stretch>
          </a:blipFill>
        </p:spPr>
        <p:txBody>
          <a:bodyPr/>
          <a:lstStyle/>
          <a:p>
            <a:endParaRPr lang="en-US"/>
          </a:p>
        </p:txBody>
      </p:sp>
      <p:sp>
        <p:nvSpPr>
          <p:cNvPr id="8" name="Freeform 8">
            <a:extLst>
              <a:ext uri="{C183D7F6-B498-43B3-948B-1728B52AA6E4}">
                <adec:decorative xmlns:adec="http://schemas.microsoft.com/office/drawing/2017/decorative" val="1"/>
              </a:ext>
            </a:extLst>
          </p:cNvPr>
          <p:cNvSpPr/>
          <p:nvPr/>
        </p:nvSpPr>
        <p:spPr>
          <a:xfrm>
            <a:off x="7477229" y="4364934"/>
            <a:ext cx="2544297" cy="2186506"/>
          </a:xfrm>
          <a:custGeom>
            <a:avLst/>
            <a:gdLst/>
            <a:ahLst/>
            <a:cxnLst/>
            <a:rect l="l" t="t" r="r" b="b"/>
            <a:pathLst>
              <a:path w="2544297" h="2186506">
                <a:moveTo>
                  <a:pt x="0" y="0"/>
                </a:moveTo>
                <a:lnTo>
                  <a:pt x="2544297" y="0"/>
                </a:lnTo>
                <a:lnTo>
                  <a:pt x="2544297" y="2186506"/>
                </a:lnTo>
                <a:lnTo>
                  <a:pt x="0" y="2186506"/>
                </a:lnTo>
                <a:lnTo>
                  <a:pt x="0" y="0"/>
                </a:lnTo>
                <a:close/>
              </a:path>
            </a:pathLst>
          </a:custGeom>
          <a:blipFill>
            <a:blip r:embed="rId6"/>
            <a:stretch>
              <a:fillRect/>
            </a:stretch>
          </a:blipFill>
        </p:spPr>
        <p:txBody>
          <a:bodyPr/>
          <a:lstStyle/>
          <a:p>
            <a:endParaRPr lang="en-US"/>
          </a:p>
        </p:txBody>
      </p:sp>
      <p:sp>
        <p:nvSpPr>
          <p:cNvPr id="9" name="Freeform 9">
            <a:extLst>
              <a:ext uri="{C183D7F6-B498-43B3-948B-1728B52AA6E4}">
                <adec:decorative xmlns:adec="http://schemas.microsoft.com/office/drawing/2017/decorative" val="1"/>
              </a:ext>
            </a:extLst>
          </p:cNvPr>
          <p:cNvSpPr/>
          <p:nvPr/>
        </p:nvSpPr>
        <p:spPr>
          <a:xfrm>
            <a:off x="11088326" y="4364934"/>
            <a:ext cx="2544297" cy="2186506"/>
          </a:xfrm>
          <a:custGeom>
            <a:avLst/>
            <a:gdLst/>
            <a:ahLst/>
            <a:cxnLst/>
            <a:rect l="l" t="t" r="r" b="b"/>
            <a:pathLst>
              <a:path w="2544297" h="2186506">
                <a:moveTo>
                  <a:pt x="0" y="0"/>
                </a:moveTo>
                <a:lnTo>
                  <a:pt x="2544298" y="0"/>
                </a:lnTo>
                <a:lnTo>
                  <a:pt x="2544298" y="2186506"/>
                </a:lnTo>
                <a:lnTo>
                  <a:pt x="0" y="2186506"/>
                </a:lnTo>
                <a:lnTo>
                  <a:pt x="0" y="0"/>
                </a:lnTo>
                <a:close/>
              </a:path>
            </a:pathLst>
          </a:custGeom>
          <a:blipFill>
            <a:blip r:embed="rId7"/>
            <a:stretch>
              <a:fillRect/>
            </a:stretch>
          </a:blipFill>
        </p:spPr>
        <p:txBody>
          <a:bodyPr/>
          <a:lstStyle/>
          <a:p>
            <a:endParaRPr lang="en-US"/>
          </a:p>
        </p:txBody>
      </p:sp>
      <p:grpSp>
        <p:nvGrpSpPr>
          <p:cNvPr id="10" name="Group 10">
            <a:extLst>
              <a:ext uri="{C183D7F6-B498-43B3-948B-1728B52AA6E4}">
                <adec:decorative xmlns:adec="http://schemas.microsoft.com/office/drawing/2017/decorative" val="1"/>
              </a:ext>
            </a:extLst>
          </p:cNvPr>
          <p:cNvGrpSpPr/>
          <p:nvPr/>
        </p:nvGrpSpPr>
        <p:grpSpPr>
          <a:xfrm>
            <a:off x="2807017" y="5400675"/>
            <a:ext cx="1417320" cy="232410"/>
            <a:chOff x="0" y="0"/>
            <a:chExt cx="1889760" cy="309880"/>
          </a:xfrm>
        </p:grpSpPr>
        <p:sp>
          <p:nvSpPr>
            <p:cNvPr id="11" name="Freeform 11"/>
            <p:cNvSpPr/>
            <p:nvPr/>
          </p:nvSpPr>
          <p:spPr>
            <a:xfrm>
              <a:off x="50800" y="48260"/>
              <a:ext cx="1793240" cy="214630"/>
            </a:xfrm>
            <a:custGeom>
              <a:avLst/>
              <a:gdLst/>
              <a:ahLst/>
              <a:cxnLst/>
              <a:rect l="l" t="t" r="r" b="b"/>
              <a:pathLst>
                <a:path w="1793240" h="214630">
                  <a:moveTo>
                    <a:pt x="66040" y="29210"/>
                  </a:moveTo>
                  <a:cubicBezTo>
                    <a:pt x="556260" y="1270"/>
                    <a:pt x="635000" y="0"/>
                    <a:pt x="704850" y="7620"/>
                  </a:cubicBezTo>
                  <a:cubicBezTo>
                    <a:pt x="759460" y="13970"/>
                    <a:pt x="801370" y="31750"/>
                    <a:pt x="852170" y="39370"/>
                  </a:cubicBezTo>
                  <a:cubicBezTo>
                    <a:pt x="906780" y="46990"/>
                    <a:pt x="947420" y="50800"/>
                    <a:pt x="1022350" y="53340"/>
                  </a:cubicBezTo>
                  <a:cubicBezTo>
                    <a:pt x="1174750" y="59690"/>
                    <a:pt x="1610360" y="30480"/>
                    <a:pt x="1706880" y="45720"/>
                  </a:cubicBezTo>
                  <a:cubicBezTo>
                    <a:pt x="1733550" y="49530"/>
                    <a:pt x="1743710" y="52070"/>
                    <a:pt x="1757680" y="62230"/>
                  </a:cubicBezTo>
                  <a:cubicBezTo>
                    <a:pt x="1770380" y="72390"/>
                    <a:pt x="1783080" y="88900"/>
                    <a:pt x="1786890" y="105410"/>
                  </a:cubicBezTo>
                  <a:cubicBezTo>
                    <a:pt x="1790700" y="127000"/>
                    <a:pt x="1783080" y="163830"/>
                    <a:pt x="1770380" y="181610"/>
                  </a:cubicBezTo>
                  <a:cubicBezTo>
                    <a:pt x="1760220" y="195580"/>
                    <a:pt x="1742440" y="207010"/>
                    <a:pt x="1724660" y="208280"/>
                  </a:cubicBezTo>
                  <a:cubicBezTo>
                    <a:pt x="1704340" y="212090"/>
                    <a:pt x="1667510" y="201930"/>
                    <a:pt x="1649730" y="187960"/>
                  </a:cubicBezTo>
                  <a:cubicBezTo>
                    <a:pt x="1637030" y="176530"/>
                    <a:pt x="1626870" y="158750"/>
                    <a:pt x="1625600" y="140970"/>
                  </a:cubicBezTo>
                  <a:cubicBezTo>
                    <a:pt x="1624330" y="119380"/>
                    <a:pt x="1633220" y="83820"/>
                    <a:pt x="1651000" y="67310"/>
                  </a:cubicBezTo>
                  <a:cubicBezTo>
                    <a:pt x="1667510" y="52070"/>
                    <a:pt x="1703070" y="41910"/>
                    <a:pt x="1724660" y="46990"/>
                  </a:cubicBezTo>
                  <a:cubicBezTo>
                    <a:pt x="1747520" y="52070"/>
                    <a:pt x="1775460" y="76200"/>
                    <a:pt x="1784350" y="97790"/>
                  </a:cubicBezTo>
                  <a:cubicBezTo>
                    <a:pt x="1793240" y="118110"/>
                    <a:pt x="1786890" y="156210"/>
                    <a:pt x="1775460" y="173990"/>
                  </a:cubicBezTo>
                  <a:cubicBezTo>
                    <a:pt x="1766570" y="190500"/>
                    <a:pt x="1751330" y="199390"/>
                    <a:pt x="1733550" y="207010"/>
                  </a:cubicBezTo>
                  <a:cubicBezTo>
                    <a:pt x="1710690" y="214630"/>
                    <a:pt x="1686560" y="209550"/>
                    <a:pt x="1642110" y="210820"/>
                  </a:cubicBezTo>
                  <a:cubicBezTo>
                    <a:pt x="1527810" y="212090"/>
                    <a:pt x="1188720" y="213360"/>
                    <a:pt x="1016000" y="199390"/>
                  </a:cubicBezTo>
                  <a:cubicBezTo>
                    <a:pt x="894080" y="189230"/>
                    <a:pt x="816610" y="162560"/>
                    <a:pt x="703580" y="154940"/>
                  </a:cubicBezTo>
                  <a:cubicBezTo>
                    <a:pt x="575310" y="146050"/>
                    <a:pt x="402590" y="152400"/>
                    <a:pt x="285750" y="158750"/>
                  </a:cubicBezTo>
                  <a:cubicBezTo>
                    <a:pt x="200660" y="163830"/>
                    <a:pt x="113030" y="189230"/>
                    <a:pt x="67310" y="180340"/>
                  </a:cubicBezTo>
                  <a:cubicBezTo>
                    <a:pt x="44450" y="176530"/>
                    <a:pt x="30480" y="167640"/>
                    <a:pt x="19050" y="154940"/>
                  </a:cubicBezTo>
                  <a:cubicBezTo>
                    <a:pt x="7620" y="143510"/>
                    <a:pt x="0" y="121920"/>
                    <a:pt x="0" y="105410"/>
                  </a:cubicBezTo>
                  <a:cubicBezTo>
                    <a:pt x="0" y="87630"/>
                    <a:pt x="7620" y="67310"/>
                    <a:pt x="19050" y="54610"/>
                  </a:cubicBezTo>
                  <a:cubicBezTo>
                    <a:pt x="29210" y="41910"/>
                    <a:pt x="66040" y="29210"/>
                    <a:pt x="66040" y="29210"/>
                  </a:cubicBezTo>
                </a:path>
              </a:pathLst>
            </a:custGeom>
            <a:solidFill>
              <a:srgbClr val="EE8BA5"/>
            </a:solidFill>
            <a:ln cap="sq">
              <a:noFill/>
              <a:prstDash val="solid"/>
              <a:miter/>
            </a:ln>
          </p:spPr>
          <p:txBody>
            <a:bodyPr/>
            <a:lstStyle/>
            <a:p>
              <a:endParaRPr lang="en-US"/>
            </a:p>
          </p:txBody>
        </p:sp>
      </p:grpSp>
      <p:grpSp>
        <p:nvGrpSpPr>
          <p:cNvPr id="12" name="Group 12">
            <a:extLst>
              <a:ext uri="{C183D7F6-B498-43B3-948B-1728B52AA6E4}">
                <adec:decorative xmlns:adec="http://schemas.microsoft.com/office/drawing/2017/decorative" val="1"/>
              </a:ext>
            </a:extLst>
          </p:cNvPr>
          <p:cNvGrpSpPr/>
          <p:nvPr/>
        </p:nvGrpSpPr>
        <p:grpSpPr>
          <a:xfrm>
            <a:off x="5991225" y="5394960"/>
            <a:ext cx="1816417" cy="218122"/>
            <a:chOff x="0" y="0"/>
            <a:chExt cx="2421890" cy="290830"/>
          </a:xfrm>
        </p:grpSpPr>
        <p:sp>
          <p:nvSpPr>
            <p:cNvPr id="13" name="Freeform 13"/>
            <p:cNvSpPr/>
            <p:nvPr/>
          </p:nvSpPr>
          <p:spPr>
            <a:xfrm>
              <a:off x="50800" y="50800"/>
              <a:ext cx="2321560" cy="207010"/>
            </a:xfrm>
            <a:custGeom>
              <a:avLst/>
              <a:gdLst/>
              <a:ahLst/>
              <a:cxnLst/>
              <a:rect l="l" t="t" r="r" b="b"/>
              <a:pathLst>
                <a:path w="2321560" h="207010">
                  <a:moveTo>
                    <a:pt x="66040" y="15240"/>
                  </a:moveTo>
                  <a:cubicBezTo>
                    <a:pt x="586740" y="2540"/>
                    <a:pt x="617220" y="12700"/>
                    <a:pt x="716280" y="16510"/>
                  </a:cubicBezTo>
                  <a:cubicBezTo>
                    <a:pt x="934720" y="25400"/>
                    <a:pt x="1609090" y="0"/>
                    <a:pt x="1775460" y="15240"/>
                  </a:cubicBezTo>
                  <a:cubicBezTo>
                    <a:pt x="1826260" y="20320"/>
                    <a:pt x="1831340" y="29210"/>
                    <a:pt x="1874520" y="33020"/>
                  </a:cubicBezTo>
                  <a:cubicBezTo>
                    <a:pt x="1958340" y="40640"/>
                    <a:pt x="2167890" y="12700"/>
                    <a:pt x="2239010" y="30480"/>
                  </a:cubicBezTo>
                  <a:cubicBezTo>
                    <a:pt x="2272030" y="38100"/>
                    <a:pt x="2293620" y="46990"/>
                    <a:pt x="2305050" y="64770"/>
                  </a:cubicBezTo>
                  <a:cubicBezTo>
                    <a:pt x="2317750" y="83820"/>
                    <a:pt x="2321560" y="119380"/>
                    <a:pt x="2313940" y="139700"/>
                  </a:cubicBezTo>
                  <a:cubicBezTo>
                    <a:pt x="2305050" y="160020"/>
                    <a:pt x="2278380" y="182880"/>
                    <a:pt x="2256790" y="187960"/>
                  </a:cubicBezTo>
                  <a:cubicBezTo>
                    <a:pt x="2235200" y="191770"/>
                    <a:pt x="2200910" y="182880"/>
                    <a:pt x="2184400" y="167640"/>
                  </a:cubicBezTo>
                  <a:cubicBezTo>
                    <a:pt x="2169160" y="152400"/>
                    <a:pt x="2157730" y="118110"/>
                    <a:pt x="2160270" y="96520"/>
                  </a:cubicBezTo>
                  <a:cubicBezTo>
                    <a:pt x="2164080" y="74930"/>
                    <a:pt x="2185670" y="46990"/>
                    <a:pt x="2205990" y="36830"/>
                  </a:cubicBezTo>
                  <a:cubicBezTo>
                    <a:pt x="2226310" y="27940"/>
                    <a:pt x="2261870" y="30480"/>
                    <a:pt x="2280920" y="41910"/>
                  </a:cubicBezTo>
                  <a:cubicBezTo>
                    <a:pt x="2299970" y="53340"/>
                    <a:pt x="2316480" y="85090"/>
                    <a:pt x="2319020" y="105410"/>
                  </a:cubicBezTo>
                  <a:cubicBezTo>
                    <a:pt x="2321560" y="121920"/>
                    <a:pt x="2316480" y="140970"/>
                    <a:pt x="2305050" y="154940"/>
                  </a:cubicBezTo>
                  <a:cubicBezTo>
                    <a:pt x="2292350" y="170180"/>
                    <a:pt x="2272030" y="181610"/>
                    <a:pt x="2239010" y="189230"/>
                  </a:cubicBezTo>
                  <a:cubicBezTo>
                    <a:pt x="2165350" y="207010"/>
                    <a:pt x="1931670" y="189230"/>
                    <a:pt x="1851660" y="177800"/>
                  </a:cubicBezTo>
                  <a:cubicBezTo>
                    <a:pt x="1816100" y="172720"/>
                    <a:pt x="1814830" y="162560"/>
                    <a:pt x="1774190" y="157480"/>
                  </a:cubicBezTo>
                  <a:cubicBezTo>
                    <a:pt x="1639570" y="140970"/>
                    <a:pt x="1122680" y="166370"/>
                    <a:pt x="889000" y="157480"/>
                  </a:cubicBezTo>
                  <a:cubicBezTo>
                    <a:pt x="734060" y="152400"/>
                    <a:pt x="637540" y="129540"/>
                    <a:pt x="504190" y="129540"/>
                  </a:cubicBezTo>
                  <a:cubicBezTo>
                    <a:pt x="361950" y="128270"/>
                    <a:pt x="130810" y="173990"/>
                    <a:pt x="60960" y="157480"/>
                  </a:cubicBezTo>
                  <a:cubicBezTo>
                    <a:pt x="36830" y="152400"/>
                    <a:pt x="26670" y="144780"/>
                    <a:pt x="16510" y="132080"/>
                  </a:cubicBezTo>
                  <a:cubicBezTo>
                    <a:pt x="6350" y="120650"/>
                    <a:pt x="0" y="100330"/>
                    <a:pt x="0" y="83820"/>
                  </a:cubicBezTo>
                  <a:cubicBezTo>
                    <a:pt x="0" y="68580"/>
                    <a:pt x="8890" y="48260"/>
                    <a:pt x="19050" y="36830"/>
                  </a:cubicBezTo>
                  <a:cubicBezTo>
                    <a:pt x="30480" y="25400"/>
                    <a:pt x="66040" y="15240"/>
                    <a:pt x="66040" y="15240"/>
                  </a:cubicBezTo>
                </a:path>
              </a:pathLst>
            </a:custGeom>
            <a:solidFill>
              <a:srgbClr val="EE8BA5"/>
            </a:solidFill>
            <a:ln cap="sq">
              <a:noFill/>
              <a:prstDash val="solid"/>
              <a:miter/>
            </a:ln>
          </p:spPr>
          <p:txBody>
            <a:bodyPr/>
            <a:lstStyle/>
            <a:p>
              <a:endParaRPr lang="en-US"/>
            </a:p>
          </p:txBody>
        </p:sp>
      </p:grpSp>
      <p:grpSp>
        <p:nvGrpSpPr>
          <p:cNvPr id="14" name="Group 14">
            <a:extLst>
              <a:ext uri="{C183D7F6-B498-43B3-948B-1728B52AA6E4}">
                <adec:decorative xmlns:adec="http://schemas.microsoft.com/office/drawing/2017/decorative" val="1"/>
              </a:ext>
            </a:extLst>
          </p:cNvPr>
          <p:cNvGrpSpPr/>
          <p:nvPr/>
        </p:nvGrpSpPr>
        <p:grpSpPr>
          <a:xfrm>
            <a:off x="9643110" y="5347335"/>
            <a:ext cx="1747838" cy="244792"/>
            <a:chOff x="0" y="0"/>
            <a:chExt cx="2330450" cy="326390"/>
          </a:xfrm>
        </p:grpSpPr>
        <p:sp>
          <p:nvSpPr>
            <p:cNvPr id="15" name="Freeform 15"/>
            <p:cNvSpPr/>
            <p:nvPr/>
          </p:nvSpPr>
          <p:spPr>
            <a:xfrm>
              <a:off x="49530" y="35560"/>
              <a:ext cx="2231390" cy="243840"/>
            </a:xfrm>
            <a:custGeom>
              <a:avLst/>
              <a:gdLst/>
              <a:ahLst/>
              <a:cxnLst/>
              <a:rect l="l" t="t" r="r" b="b"/>
              <a:pathLst>
                <a:path w="2231390" h="243840">
                  <a:moveTo>
                    <a:pt x="60960" y="91440"/>
                  </a:moveTo>
                  <a:cubicBezTo>
                    <a:pt x="621030" y="36830"/>
                    <a:pt x="1060450" y="52070"/>
                    <a:pt x="1245870" y="40640"/>
                  </a:cubicBezTo>
                  <a:cubicBezTo>
                    <a:pt x="1337310" y="34290"/>
                    <a:pt x="1362710" y="21590"/>
                    <a:pt x="1451610" y="16510"/>
                  </a:cubicBezTo>
                  <a:cubicBezTo>
                    <a:pt x="1614170" y="6350"/>
                    <a:pt x="2053590" y="0"/>
                    <a:pt x="2150110" y="15240"/>
                  </a:cubicBezTo>
                  <a:cubicBezTo>
                    <a:pt x="2175510" y="20320"/>
                    <a:pt x="2185670" y="21590"/>
                    <a:pt x="2198370" y="31750"/>
                  </a:cubicBezTo>
                  <a:cubicBezTo>
                    <a:pt x="2211070" y="41910"/>
                    <a:pt x="2222500" y="58420"/>
                    <a:pt x="2226310" y="73660"/>
                  </a:cubicBezTo>
                  <a:cubicBezTo>
                    <a:pt x="2231390" y="88900"/>
                    <a:pt x="2231390" y="109220"/>
                    <a:pt x="2223770" y="124460"/>
                  </a:cubicBezTo>
                  <a:cubicBezTo>
                    <a:pt x="2214880" y="143510"/>
                    <a:pt x="2188210" y="168910"/>
                    <a:pt x="2166620" y="172720"/>
                  </a:cubicBezTo>
                  <a:cubicBezTo>
                    <a:pt x="2145030" y="177800"/>
                    <a:pt x="2110740" y="166370"/>
                    <a:pt x="2094230" y="153670"/>
                  </a:cubicBezTo>
                  <a:cubicBezTo>
                    <a:pt x="2081530" y="142240"/>
                    <a:pt x="2073910" y="124460"/>
                    <a:pt x="2070100" y="107950"/>
                  </a:cubicBezTo>
                  <a:cubicBezTo>
                    <a:pt x="2067560" y="92710"/>
                    <a:pt x="2070100" y="72390"/>
                    <a:pt x="2078990" y="58420"/>
                  </a:cubicBezTo>
                  <a:cubicBezTo>
                    <a:pt x="2090420" y="40640"/>
                    <a:pt x="2119630" y="17780"/>
                    <a:pt x="2141220" y="16510"/>
                  </a:cubicBezTo>
                  <a:cubicBezTo>
                    <a:pt x="2162810" y="13970"/>
                    <a:pt x="2195830" y="29210"/>
                    <a:pt x="2209800" y="43180"/>
                  </a:cubicBezTo>
                  <a:cubicBezTo>
                    <a:pt x="2222500" y="55880"/>
                    <a:pt x="2228850" y="74930"/>
                    <a:pt x="2228850" y="91440"/>
                  </a:cubicBezTo>
                  <a:cubicBezTo>
                    <a:pt x="2230120" y="106680"/>
                    <a:pt x="2226310" y="127000"/>
                    <a:pt x="2216150" y="139700"/>
                  </a:cubicBezTo>
                  <a:cubicBezTo>
                    <a:pt x="2202180" y="156210"/>
                    <a:pt x="2184400" y="166370"/>
                    <a:pt x="2150110" y="175260"/>
                  </a:cubicBezTo>
                  <a:cubicBezTo>
                    <a:pt x="2042160" y="201930"/>
                    <a:pt x="1616710" y="167640"/>
                    <a:pt x="1454150" y="175260"/>
                  </a:cubicBezTo>
                  <a:cubicBezTo>
                    <a:pt x="1363980" y="180340"/>
                    <a:pt x="1339850" y="193040"/>
                    <a:pt x="1247140" y="196850"/>
                  </a:cubicBezTo>
                  <a:cubicBezTo>
                    <a:pt x="1061720" y="205740"/>
                    <a:pt x="590550" y="186690"/>
                    <a:pt x="411480" y="193040"/>
                  </a:cubicBezTo>
                  <a:cubicBezTo>
                    <a:pt x="326390" y="196850"/>
                    <a:pt x="281940" y="199390"/>
                    <a:pt x="223520" y="208280"/>
                  </a:cubicBezTo>
                  <a:cubicBezTo>
                    <a:pt x="170180" y="215900"/>
                    <a:pt x="107950" y="243840"/>
                    <a:pt x="72390" y="240030"/>
                  </a:cubicBezTo>
                  <a:cubicBezTo>
                    <a:pt x="50800" y="237490"/>
                    <a:pt x="35560" y="229870"/>
                    <a:pt x="22860" y="218440"/>
                  </a:cubicBezTo>
                  <a:cubicBezTo>
                    <a:pt x="11430" y="207010"/>
                    <a:pt x="2540" y="187960"/>
                    <a:pt x="1270" y="171450"/>
                  </a:cubicBezTo>
                  <a:cubicBezTo>
                    <a:pt x="0" y="154940"/>
                    <a:pt x="5080" y="133350"/>
                    <a:pt x="15240" y="120650"/>
                  </a:cubicBezTo>
                  <a:cubicBezTo>
                    <a:pt x="25400" y="106680"/>
                    <a:pt x="60960" y="91440"/>
                    <a:pt x="60960" y="91440"/>
                  </a:cubicBezTo>
                </a:path>
              </a:pathLst>
            </a:custGeom>
            <a:solidFill>
              <a:srgbClr val="EE8BA5"/>
            </a:solidFill>
            <a:ln cap="sq">
              <a:noFill/>
              <a:prstDash val="solid"/>
              <a:miter/>
            </a:ln>
          </p:spPr>
          <p:txBody>
            <a:bodyPr/>
            <a:lstStyle/>
            <a:p>
              <a:endParaRPr lang="en-US"/>
            </a:p>
          </p:txBody>
        </p:sp>
      </p:grpSp>
      <p:grpSp>
        <p:nvGrpSpPr>
          <p:cNvPr id="16" name="Group 16">
            <a:extLst>
              <a:ext uri="{C183D7F6-B498-43B3-948B-1728B52AA6E4}">
                <adec:decorative xmlns:adec="http://schemas.microsoft.com/office/drawing/2017/decorative" val="1"/>
              </a:ext>
            </a:extLst>
          </p:cNvPr>
          <p:cNvGrpSpPr/>
          <p:nvPr/>
        </p:nvGrpSpPr>
        <p:grpSpPr>
          <a:xfrm>
            <a:off x="13314998" y="5256847"/>
            <a:ext cx="1820227" cy="264795"/>
            <a:chOff x="0" y="0"/>
            <a:chExt cx="2426970" cy="353060"/>
          </a:xfrm>
        </p:grpSpPr>
        <p:sp>
          <p:nvSpPr>
            <p:cNvPr id="17" name="Freeform 17"/>
            <p:cNvSpPr/>
            <p:nvPr/>
          </p:nvSpPr>
          <p:spPr>
            <a:xfrm>
              <a:off x="48260" y="25400"/>
              <a:ext cx="2329180" cy="279400"/>
            </a:xfrm>
            <a:custGeom>
              <a:avLst/>
              <a:gdLst/>
              <a:ahLst/>
              <a:cxnLst/>
              <a:rect l="l" t="t" r="r" b="b"/>
              <a:pathLst>
                <a:path w="2329180" h="279400">
                  <a:moveTo>
                    <a:pt x="57150" y="132080"/>
                  </a:moveTo>
                  <a:cubicBezTo>
                    <a:pt x="381000" y="62230"/>
                    <a:pt x="504190" y="53340"/>
                    <a:pt x="690880" y="44450"/>
                  </a:cubicBezTo>
                  <a:cubicBezTo>
                    <a:pt x="1046480" y="26670"/>
                    <a:pt x="2084070" y="0"/>
                    <a:pt x="2242820" y="25400"/>
                  </a:cubicBezTo>
                  <a:cubicBezTo>
                    <a:pt x="2272030" y="30480"/>
                    <a:pt x="2279650" y="31750"/>
                    <a:pt x="2293620" y="43180"/>
                  </a:cubicBezTo>
                  <a:cubicBezTo>
                    <a:pt x="2307590" y="53340"/>
                    <a:pt x="2319020" y="71120"/>
                    <a:pt x="2324100" y="87630"/>
                  </a:cubicBezTo>
                  <a:cubicBezTo>
                    <a:pt x="2327910" y="102870"/>
                    <a:pt x="2329180" y="124460"/>
                    <a:pt x="2320290" y="140970"/>
                  </a:cubicBezTo>
                  <a:cubicBezTo>
                    <a:pt x="2311400" y="160020"/>
                    <a:pt x="2283460" y="186690"/>
                    <a:pt x="2260600" y="191770"/>
                  </a:cubicBezTo>
                  <a:cubicBezTo>
                    <a:pt x="2237740" y="196850"/>
                    <a:pt x="2202180" y="184150"/>
                    <a:pt x="2184400" y="170180"/>
                  </a:cubicBezTo>
                  <a:cubicBezTo>
                    <a:pt x="2170430" y="160020"/>
                    <a:pt x="2161540" y="140970"/>
                    <a:pt x="2159000" y="123190"/>
                  </a:cubicBezTo>
                  <a:cubicBezTo>
                    <a:pt x="2157730" y="101600"/>
                    <a:pt x="2170430" y="64770"/>
                    <a:pt x="2184400" y="48260"/>
                  </a:cubicBezTo>
                  <a:cubicBezTo>
                    <a:pt x="2197100" y="35560"/>
                    <a:pt x="2216150" y="27940"/>
                    <a:pt x="2233930" y="25400"/>
                  </a:cubicBezTo>
                  <a:cubicBezTo>
                    <a:pt x="2250440" y="24130"/>
                    <a:pt x="2270760" y="26670"/>
                    <a:pt x="2286000" y="36830"/>
                  </a:cubicBezTo>
                  <a:cubicBezTo>
                    <a:pt x="2303780" y="50800"/>
                    <a:pt x="2324100" y="83820"/>
                    <a:pt x="2326640" y="105410"/>
                  </a:cubicBezTo>
                  <a:cubicBezTo>
                    <a:pt x="2329180" y="123190"/>
                    <a:pt x="2324100" y="142240"/>
                    <a:pt x="2312670" y="157480"/>
                  </a:cubicBezTo>
                  <a:cubicBezTo>
                    <a:pt x="2298700" y="173990"/>
                    <a:pt x="2283460" y="184150"/>
                    <a:pt x="2242820" y="194310"/>
                  </a:cubicBezTo>
                  <a:cubicBezTo>
                    <a:pt x="2063750" y="237490"/>
                    <a:pt x="1046480" y="170180"/>
                    <a:pt x="699770" y="184150"/>
                  </a:cubicBezTo>
                  <a:cubicBezTo>
                    <a:pt x="521970" y="191770"/>
                    <a:pt x="412750" y="201930"/>
                    <a:pt x="298450" y="220980"/>
                  </a:cubicBezTo>
                  <a:cubicBezTo>
                    <a:pt x="213360" y="234950"/>
                    <a:pt x="121920" y="279400"/>
                    <a:pt x="74930" y="276860"/>
                  </a:cubicBezTo>
                  <a:cubicBezTo>
                    <a:pt x="53340" y="275590"/>
                    <a:pt x="39370" y="269240"/>
                    <a:pt x="26670" y="257810"/>
                  </a:cubicBezTo>
                  <a:cubicBezTo>
                    <a:pt x="13970" y="247650"/>
                    <a:pt x="3810" y="228600"/>
                    <a:pt x="2540" y="212090"/>
                  </a:cubicBezTo>
                  <a:cubicBezTo>
                    <a:pt x="0" y="195580"/>
                    <a:pt x="5080" y="175260"/>
                    <a:pt x="13970" y="161290"/>
                  </a:cubicBezTo>
                  <a:cubicBezTo>
                    <a:pt x="24130" y="147320"/>
                    <a:pt x="57150" y="132080"/>
                    <a:pt x="57150" y="132080"/>
                  </a:cubicBezTo>
                </a:path>
              </a:pathLst>
            </a:custGeom>
            <a:solidFill>
              <a:srgbClr val="EE8BA5"/>
            </a:solidFill>
            <a:ln cap="sq">
              <a:noFill/>
              <a:prstDash val="solid"/>
              <a:miter/>
            </a:ln>
          </p:spPr>
          <p:txBody>
            <a:bodyPr/>
            <a:lstStyle/>
            <a:p>
              <a:endParaRPr lang="en-US"/>
            </a:p>
          </p:txBody>
        </p:sp>
      </p:grpSp>
      <p:sp>
        <p:nvSpPr>
          <p:cNvPr id="18" name="Freeform 18">
            <a:extLst>
              <a:ext uri="{C183D7F6-B498-43B3-948B-1728B52AA6E4}">
                <adec:decorative xmlns:adec="http://schemas.microsoft.com/office/drawing/2017/decorative" val="1"/>
              </a:ext>
            </a:extLst>
          </p:cNvPr>
          <p:cNvSpPr/>
          <p:nvPr/>
        </p:nvSpPr>
        <p:spPr>
          <a:xfrm>
            <a:off x="32959" y="6172200"/>
            <a:ext cx="5043677" cy="4114800"/>
          </a:xfrm>
          <a:custGeom>
            <a:avLst/>
            <a:gdLst/>
            <a:ahLst/>
            <a:cxnLst/>
            <a:rect l="l" t="t" r="r" b="b"/>
            <a:pathLst>
              <a:path w="5043677" h="4114800">
                <a:moveTo>
                  <a:pt x="0" y="0"/>
                </a:moveTo>
                <a:lnTo>
                  <a:pt x="5043677" y="0"/>
                </a:lnTo>
                <a:lnTo>
                  <a:pt x="5043677" y="4114800"/>
                </a:lnTo>
                <a:lnTo>
                  <a:pt x="0" y="4114800"/>
                </a:lnTo>
                <a:lnTo>
                  <a:pt x="0" y="0"/>
                </a:lnTo>
                <a:close/>
              </a:path>
            </a:pathLst>
          </a:custGeom>
          <a:blipFill>
            <a:blip r:embed="rId8"/>
            <a:stretch>
              <a:fillRect/>
            </a:stretch>
          </a:blipFill>
        </p:spPr>
        <p:txBody>
          <a:bodyPr/>
          <a:lstStyle/>
          <a:p>
            <a:endParaRPr lang="en-US"/>
          </a:p>
        </p:txBody>
      </p:sp>
      <p:sp>
        <p:nvSpPr>
          <p:cNvPr id="23" name="Freeform 23">
            <a:extLst>
              <a:ext uri="{C183D7F6-B498-43B3-948B-1728B52AA6E4}">
                <adec:decorative xmlns:adec="http://schemas.microsoft.com/office/drawing/2017/decorative" val="1"/>
              </a:ext>
            </a:extLst>
          </p:cNvPr>
          <p:cNvSpPr/>
          <p:nvPr/>
        </p:nvSpPr>
        <p:spPr>
          <a:xfrm>
            <a:off x="5097273" y="6172200"/>
            <a:ext cx="5043677" cy="4114800"/>
          </a:xfrm>
          <a:custGeom>
            <a:avLst/>
            <a:gdLst/>
            <a:ahLst/>
            <a:cxnLst/>
            <a:rect l="l" t="t" r="r" b="b"/>
            <a:pathLst>
              <a:path w="5043677" h="4114800">
                <a:moveTo>
                  <a:pt x="0" y="0"/>
                </a:moveTo>
                <a:lnTo>
                  <a:pt x="5043677" y="0"/>
                </a:lnTo>
                <a:lnTo>
                  <a:pt x="5043677" y="4114800"/>
                </a:lnTo>
                <a:lnTo>
                  <a:pt x="0" y="4114800"/>
                </a:lnTo>
                <a:lnTo>
                  <a:pt x="0" y="0"/>
                </a:lnTo>
                <a:close/>
              </a:path>
            </a:pathLst>
          </a:custGeom>
          <a:blipFill>
            <a:blip r:embed="rId8"/>
            <a:stretch>
              <a:fillRect/>
            </a:stretch>
          </a:blipFill>
        </p:spPr>
        <p:txBody>
          <a:bodyPr/>
          <a:lstStyle/>
          <a:p>
            <a:endParaRPr lang="en-US"/>
          </a:p>
        </p:txBody>
      </p:sp>
      <p:sp>
        <p:nvSpPr>
          <p:cNvPr id="24" name="Freeform 24">
            <a:extLst>
              <a:ext uri="{C183D7F6-B498-43B3-948B-1728B52AA6E4}">
                <adec:decorative xmlns:adec="http://schemas.microsoft.com/office/drawing/2017/decorative" val="1"/>
              </a:ext>
            </a:extLst>
          </p:cNvPr>
          <p:cNvSpPr/>
          <p:nvPr/>
        </p:nvSpPr>
        <p:spPr>
          <a:xfrm>
            <a:off x="10410507" y="6303359"/>
            <a:ext cx="5043677" cy="4114800"/>
          </a:xfrm>
          <a:custGeom>
            <a:avLst/>
            <a:gdLst/>
            <a:ahLst/>
            <a:cxnLst/>
            <a:rect l="l" t="t" r="r" b="b"/>
            <a:pathLst>
              <a:path w="5043677" h="4114800">
                <a:moveTo>
                  <a:pt x="0" y="0"/>
                </a:moveTo>
                <a:lnTo>
                  <a:pt x="5043677" y="0"/>
                </a:lnTo>
                <a:lnTo>
                  <a:pt x="5043677" y="4114800"/>
                </a:lnTo>
                <a:lnTo>
                  <a:pt x="0" y="4114800"/>
                </a:lnTo>
                <a:lnTo>
                  <a:pt x="0" y="0"/>
                </a:lnTo>
                <a:close/>
              </a:path>
            </a:pathLst>
          </a:custGeom>
          <a:blipFill>
            <a:blip r:embed="rId8"/>
            <a:stretch>
              <a:fillRect/>
            </a:stretch>
          </a:blipFill>
        </p:spPr>
        <p:txBody>
          <a:bodyPr/>
          <a:lstStyle/>
          <a:p>
            <a:endParaRPr lang="en-US"/>
          </a:p>
        </p:txBody>
      </p:sp>
      <p:sp>
        <p:nvSpPr>
          <p:cNvPr id="25" name="Freeform 25">
            <a:extLst>
              <a:ext uri="{C183D7F6-B498-43B3-948B-1728B52AA6E4}">
                <adec:decorative xmlns:adec="http://schemas.microsoft.com/office/drawing/2017/decorative" val="1"/>
              </a:ext>
            </a:extLst>
          </p:cNvPr>
          <p:cNvSpPr/>
          <p:nvPr/>
        </p:nvSpPr>
        <p:spPr>
          <a:xfrm>
            <a:off x="15576373" y="6233070"/>
            <a:ext cx="5043677" cy="4114800"/>
          </a:xfrm>
          <a:custGeom>
            <a:avLst/>
            <a:gdLst/>
            <a:ahLst/>
            <a:cxnLst/>
            <a:rect l="l" t="t" r="r" b="b"/>
            <a:pathLst>
              <a:path w="5043677" h="4114800">
                <a:moveTo>
                  <a:pt x="0" y="0"/>
                </a:moveTo>
                <a:lnTo>
                  <a:pt x="5043677" y="0"/>
                </a:lnTo>
                <a:lnTo>
                  <a:pt x="5043677" y="4114800"/>
                </a:lnTo>
                <a:lnTo>
                  <a:pt x="0" y="4114800"/>
                </a:lnTo>
                <a:lnTo>
                  <a:pt x="0" y="0"/>
                </a:lnTo>
                <a:close/>
              </a:path>
            </a:pathLst>
          </a:custGeom>
          <a:blipFill>
            <a:blip r:embed="rId8"/>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6297996" y="79192"/>
            <a:ext cx="5438885" cy="2370807"/>
          </a:xfrm>
          <a:custGeom>
            <a:avLst/>
            <a:gdLst/>
            <a:ahLst/>
            <a:cxnLst/>
            <a:rect l="l" t="t" r="r" b="b"/>
            <a:pathLst>
              <a:path w="5438885" h="2370807">
                <a:moveTo>
                  <a:pt x="0" y="0"/>
                </a:moveTo>
                <a:lnTo>
                  <a:pt x="5438885" y="0"/>
                </a:lnTo>
                <a:lnTo>
                  <a:pt x="5438885" y="2370808"/>
                </a:lnTo>
                <a:lnTo>
                  <a:pt x="0" y="2370808"/>
                </a:lnTo>
                <a:lnTo>
                  <a:pt x="0" y="0"/>
                </a:lnTo>
                <a:close/>
              </a:path>
            </a:pathLst>
          </a:custGeom>
          <a:blipFill>
            <a:blip r:embed="rId2"/>
            <a:stretch>
              <a:fillRect l="-895" t="-6834" r="-895"/>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0" y="5583711"/>
            <a:ext cx="5574268" cy="4703289"/>
          </a:xfrm>
          <a:custGeom>
            <a:avLst/>
            <a:gdLst/>
            <a:ahLst/>
            <a:cxnLst/>
            <a:rect l="l" t="t" r="r" b="b"/>
            <a:pathLst>
              <a:path w="5574268" h="4703289">
                <a:moveTo>
                  <a:pt x="0" y="0"/>
                </a:moveTo>
                <a:lnTo>
                  <a:pt x="5574268" y="0"/>
                </a:lnTo>
                <a:lnTo>
                  <a:pt x="5574268" y="4703289"/>
                </a:lnTo>
                <a:lnTo>
                  <a:pt x="0" y="4703289"/>
                </a:lnTo>
                <a:lnTo>
                  <a:pt x="0" y="0"/>
                </a:lnTo>
                <a:close/>
              </a:path>
            </a:pathLst>
          </a:custGeom>
          <a:blipFill>
            <a:blip r:embed="rId3"/>
            <a:stretch>
              <a:fillRect/>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6479951" y="4464853"/>
            <a:ext cx="807946" cy="1242994"/>
          </a:xfrm>
          <a:custGeom>
            <a:avLst/>
            <a:gdLst/>
            <a:ahLst/>
            <a:cxnLst/>
            <a:rect l="l" t="t" r="r" b="b"/>
            <a:pathLst>
              <a:path w="807946" h="1242994">
                <a:moveTo>
                  <a:pt x="0" y="0"/>
                </a:moveTo>
                <a:lnTo>
                  <a:pt x="807946" y="0"/>
                </a:lnTo>
                <a:lnTo>
                  <a:pt x="807946" y="1242994"/>
                </a:lnTo>
                <a:lnTo>
                  <a:pt x="0" y="124299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a:extLst>
              <a:ext uri="{C183D7F6-B498-43B3-948B-1728B52AA6E4}">
                <adec:decorative xmlns:adec="http://schemas.microsoft.com/office/drawing/2017/decorative" val="1"/>
              </a:ext>
            </a:extLst>
          </p:cNvPr>
          <p:cNvSpPr/>
          <p:nvPr/>
        </p:nvSpPr>
        <p:spPr>
          <a:xfrm>
            <a:off x="6479951" y="6116435"/>
            <a:ext cx="807946" cy="1242994"/>
          </a:xfrm>
          <a:custGeom>
            <a:avLst/>
            <a:gdLst/>
            <a:ahLst/>
            <a:cxnLst/>
            <a:rect l="l" t="t" r="r" b="b"/>
            <a:pathLst>
              <a:path w="807946" h="1242994">
                <a:moveTo>
                  <a:pt x="0" y="0"/>
                </a:moveTo>
                <a:lnTo>
                  <a:pt x="807946" y="0"/>
                </a:lnTo>
                <a:lnTo>
                  <a:pt x="807946" y="1242993"/>
                </a:lnTo>
                <a:lnTo>
                  <a:pt x="0" y="124299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a:extLst>
              <a:ext uri="{C183D7F6-B498-43B3-948B-1728B52AA6E4}">
                <adec:decorative xmlns:adec="http://schemas.microsoft.com/office/drawing/2017/decorative" val="1"/>
              </a:ext>
            </a:extLst>
          </p:cNvPr>
          <p:cNvSpPr/>
          <p:nvPr/>
        </p:nvSpPr>
        <p:spPr>
          <a:xfrm>
            <a:off x="6479951" y="7958156"/>
            <a:ext cx="807946" cy="1242994"/>
          </a:xfrm>
          <a:custGeom>
            <a:avLst/>
            <a:gdLst/>
            <a:ahLst/>
            <a:cxnLst/>
            <a:rect l="l" t="t" r="r" b="b"/>
            <a:pathLst>
              <a:path w="807946" h="1242994">
                <a:moveTo>
                  <a:pt x="0" y="0"/>
                </a:moveTo>
                <a:lnTo>
                  <a:pt x="807946" y="0"/>
                </a:lnTo>
                <a:lnTo>
                  <a:pt x="807946" y="1242994"/>
                </a:lnTo>
                <a:lnTo>
                  <a:pt x="0" y="124299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7" name="Freeform 7">
            <a:extLst>
              <a:ext uri="{C183D7F6-B498-43B3-948B-1728B52AA6E4}">
                <adec:decorative xmlns:adec="http://schemas.microsoft.com/office/drawing/2017/decorative" val="1"/>
              </a:ext>
            </a:extLst>
          </p:cNvPr>
          <p:cNvSpPr/>
          <p:nvPr/>
        </p:nvSpPr>
        <p:spPr>
          <a:xfrm>
            <a:off x="6479951" y="2764325"/>
            <a:ext cx="807946" cy="1242994"/>
          </a:xfrm>
          <a:custGeom>
            <a:avLst/>
            <a:gdLst/>
            <a:ahLst/>
            <a:cxnLst/>
            <a:rect l="l" t="t" r="r" b="b"/>
            <a:pathLst>
              <a:path w="807946" h="1242994">
                <a:moveTo>
                  <a:pt x="0" y="0"/>
                </a:moveTo>
                <a:lnTo>
                  <a:pt x="807946" y="0"/>
                </a:lnTo>
                <a:lnTo>
                  <a:pt x="807946" y="1242993"/>
                </a:lnTo>
                <a:lnTo>
                  <a:pt x="0" y="124299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8" name="Freeform 8">
            <a:extLst>
              <a:ext uri="{C183D7F6-B498-43B3-948B-1728B52AA6E4}">
                <adec:decorative xmlns:adec="http://schemas.microsoft.com/office/drawing/2017/decorative" val="1"/>
              </a:ext>
            </a:extLst>
          </p:cNvPr>
          <p:cNvSpPr/>
          <p:nvPr/>
        </p:nvSpPr>
        <p:spPr>
          <a:xfrm>
            <a:off x="12529180" y="79192"/>
            <a:ext cx="5617832" cy="1910063"/>
          </a:xfrm>
          <a:custGeom>
            <a:avLst/>
            <a:gdLst/>
            <a:ahLst/>
            <a:cxnLst/>
            <a:rect l="l" t="t" r="r" b="b"/>
            <a:pathLst>
              <a:path w="5617832" h="1910063">
                <a:moveTo>
                  <a:pt x="0" y="0"/>
                </a:moveTo>
                <a:lnTo>
                  <a:pt x="5617832" y="0"/>
                </a:lnTo>
                <a:lnTo>
                  <a:pt x="5617832" y="1910063"/>
                </a:lnTo>
                <a:lnTo>
                  <a:pt x="0" y="191006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9" name="TextBox 9"/>
          <p:cNvSpPr txBox="1">
            <a:spLocks noGrp="1"/>
          </p:cNvSpPr>
          <p:nvPr>
            <p:ph type="title" idx="4294967295"/>
          </p:nvPr>
        </p:nvSpPr>
        <p:spPr>
          <a:xfrm>
            <a:off x="5486646" y="895350"/>
            <a:ext cx="7061584" cy="85605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This Year</a:t>
            </a:r>
          </a:p>
        </p:txBody>
      </p:sp>
      <p:sp>
        <p:nvSpPr>
          <p:cNvPr id="13" name="TextBox 13"/>
          <p:cNvSpPr txBox="1"/>
          <p:nvPr/>
        </p:nvSpPr>
        <p:spPr>
          <a:xfrm>
            <a:off x="7554552" y="3177153"/>
            <a:ext cx="9144330" cy="897553"/>
          </a:xfrm>
          <a:prstGeom prst="rect">
            <a:avLst/>
          </a:prstGeom>
        </p:spPr>
        <p:txBody>
          <a:bodyPr lIns="0" tIns="0" rIns="0" bIns="0" rtlCol="0" anchor="t">
            <a:spAutoFit/>
          </a:bodyPr>
          <a:lstStyle/>
          <a:p>
            <a:pPr algn="l">
              <a:lnSpc>
                <a:spcPts val="3644"/>
              </a:lnSpc>
              <a:spcBef>
                <a:spcPct val="0"/>
              </a:spcBef>
            </a:pPr>
            <a:r>
              <a:rPr lang="en-US" sz="2846" dirty="0">
                <a:solidFill>
                  <a:srgbClr val="000000"/>
                </a:solidFill>
                <a:latin typeface="Alice" panose="020B0604020202020204" charset="0"/>
              </a:rPr>
              <a:t>Focus on marketing it as a package. Share it on international Love Data event calendar. Create webpage.</a:t>
            </a:r>
          </a:p>
        </p:txBody>
      </p:sp>
      <p:sp>
        <p:nvSpPr>
          <p:cNvPr id="10" name="TextBox 10"/>
          <p:cNvSpPr txBox="1"/>
          <p:nvPr/>
        </p:nvSpPr>
        <p:spPr>
          <a:xfrm>
            <a:off x="7554552" y="4786501"/>
            <a:ext cx="9144330" cy="897553"/>
          </a:xfrm>
          <a:prstGeom prst="rect">
            <a:avLst/>
          </a:prstGeom>
        </p:spPr>
        <p:txBody>
          <a:bodyPr lIns="0" tIns="0" rIns="0" bIns="0" rtlCol="0" anchor="t">
            <a:spAutoFit/>
          </a:bodyPr>
          <a:lstStyle/>
          <a:p>
            <a:pPr algn="l">
              <a:lnSpc>
                <a:spcPts val="3644"/>
              </a:lnSpc>
              <a:spcBef>
                <a:spcPct val="0"/>
              </a:spcBef>
            </a:pPr>
            <a:r>
              <a:rPr lang="en-US" sz="2846" dirty="0">
                <a:solidFill>
                  <a:srgbClr val="000000"/>
                </a:solidFill>
                <a:latin typeface="Alice" panose="020B0604020202020204" charset="0"/>
              </a:rPr>
              <a:t>Continue providing and growing skill-based workshops. Share recordings and activity guides.</a:t>
            </a:r>
          </a:p>
        </p:txBody>
      </p:sp>
      <p:sp>
        <p:nvSpPr>
          <p:cNvPr id="11" name="TextBox 11"/>
          <p:cNvSpPr txBox="1"/>
          <p:nvPr/>
        </p:nvSpPr>
        <p:spPr>
          <a:xfrm>
            <a:off x="7554552" y="6438082"/>
            <a:ext cx="9144330" cy="435889"/>
          </a:xfrm>
          <a:prstGeom prst="rect">
            <a:avLst/>
          </a:prstGeom>
        </p:spPr>
        <p:txBody>
          <a:bodyPr lIns="0" tIns="0" rIns="0" bIns="0" rtlCol="0" anchor="t">
            <a:spAutoFit/>
          </a:bodyPr>
          <a:lstStyle/>
          <a:p>
            <a:pPr algn="l">
              <a:lnSpc>
                <a:spcPts val="3644"/>
              </a:lnSpc>
              <a:spcBef>
                <a:spcPct val="0"/>
              </a:spcBef>
            </a:pPr>
            <a:r>
              <a:rPr lang="en-US" sz="2846">
                <a:solidFill>
                  <a:srgbClr val="000000"/>
                </a:solidFill>
                <a:latin typeface="Alice" panose="020B0604020202020204" charset="0"/>
              </a:rPr>
              <a:t>Offer a panel centered on social justice and DEIA.</a:t>
            </a:r>
          </a:p>
        </p:txBody>
      </p:sp>
      <p:sp>
        <p:nvSpPr>
          <p:cNvPr id="12" name="TextBox 12"/>
          <p:cNvSpPr txBox="1"/>
          <p:nvPr/>
        </p:nvSpPr>
        <p:spPr>
          <a:xfrm>
            <a:off x="7554552" y="8051218"/>
            <a:ext cx="9704748" cy="897553"/>
          </a:xfrm>
          <a:prstGeom prst="rect">
            <a:avLst/>
          </a:prstGeom>
        </p:spPr>
        <p:txBody>
          <a:bodyPr lIns="0" tIns="0" rIns="0" bIns="0" rtlCol="0" anchor="t">
            <a:spAutoFit/>
          </a:bodyPr>
          <a:lstStyle/>
          <a:p>
            <a:pPr algn="l">
              <a:lnSpc>
                <a:spcPts val="3644"/>
              </a:lnSpc>
              <a:spcBef>
                <a:spcPct val="0"/>
              </a:spcBef>
            </a:pPr>
            <a:r>
              <a:rPr lang="en-US" sz="2846">
                <a:solidFill>
                  <a:srgbClr val="000000"/>
                </a:solidFill>
                <a:latin typeface="Alice" panose="020B0604020202020204" charset="0"/>
              </a:rPr>
              <a:t>Try new forms of engagement (social events, data boards, and book display)</a:t>
            </a:r>
          </a:p>
        </p:txBody>
      </p:sp>
      <p:sp>
        <p:nvSpPr>
          <p:cNvPr id="14" name="Freeform 14">
            <a:extLst>
              <a:ext uri="{C183D7F6-B498-43B3-948B-1728B52AA6E4}">
                <adec:decorative xmlns:adec="http://schemas.microsoft.com/office/drawing/2017/decorative" val="1"/>
              </a:ext>
            </a:extLst>
          </p:cNvPr>
          <p:cNvSpPr/>
          <p:nvPr/>
        </p:nvSpPr>
        <p:spPr>
          <a:xfrm flipH="1">
            <a:off x="174003" y="79192"/>
            <a:ext cx="5617832" cy="1910063"/>
          </a:xfrm>
          <a:custGeom>
            <a:avLst/>
            <a:gdLst/>
            <a:ahLst/>
            <a:cxnLst/>
            <a:rect l="l" t="t" r="r" b="b"/>
            <a:pathLst>
              <a:path w="5617832" h="1910063">
                <a:moveTo>
                  <a:pt x="5617832" y="0"/>
                </a:moveTo>
                <a:lnTo>
                  <a:pt x="0" y="0"/>
                </a:lnTo>
                <a:lnTo>
                  <a:pt x="0" y="1910063"/>
                </a:lnTo>
                <a:lnTo>
                  <a:pt x="5617832" y="1910063"/>
                </a:lnTo>
                <a:lnTo>
                  <a:pt x="5617832"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6297996" y="79192"/>
            <a:ext cx="5438885" cy="2370807"/>
          </a:xfrm>
          <a:custGeom>
            <a:avLst/>
            <a:gdLst/>
            <a:ahLst/>
            <a:cxnLst/>
            <a:rect l="l" t="t" r="r" b="b"/>
            <a:pathLst>
              <a:path w="5438885" h="2370807">
                <a:moveTo>
                  <a:pt x="0" y="0"/>
                </a:moveTo>
                <a:lnTo>
                  <a:pt x="5438885" y="0"/>
                </a:lnTo>
                <a:lnTo>
                  <a:pt x="5438885" y="2370808"/>
                </a:lnTo>
                <a:lnTo>
                  <a:pt x="0" y="2370808"/>
                </a:lnTo>
                <a:lnTo>
                  <a:pt x="0" y="0"/>
                </a:lnTo>
                <a:close/>
              </a:path>
            </a:pathLst>
          </a:custGeom>
          <a:blipFill>
            <a:blip r:embed="rId2"/>
            <a:stretch>
              <a:fillRect l="-895" t="-6834" r="-895"/>
            </a:stretch>
          </a:blipFill>
        </p:spPr>
        <p:txBody>
          <a:bodyPr/>
          <a:lstStyle/>
          <a:p>
            <a:endParaRPr lang="en-US"/>
          </a:p>
        </p:txBody>
      </p:sp>
      <p:sp>
        <p:nvSpPr>
          <p:cNvPr id="3" name="Freeform 3">
            <a:extLst>
              <a:ext uri="{C183D7F6-B498-43B3-948B-1728B52AA6E4}">
                <adec:decorative xmlns:adec="http://schemas.microsoft.com/office/drawing/2017/decorative" val="1"/>
              </a:ext>
            </a:extLst>
          </p:cNvPr>
          <p:cNvSpPr/>
          <p:nvPr/>
        </p:nvSpPr>
        <p:spPr>
          <a:xfrm>
            <a:off x="2045661" y="3300153"/>
            <a:ext cx="1899824" cy="1591103"/>
          </a:xfrm>
          <a:custGeom>
            <a:avLst/>
            <a:gdLst/>
            <a:ahLst/>
            <a:cxnLst/>
            <a:rect l="l" t="t" r="r" b="b"/>
            <a:pathLst>
              <a:path w="1899824" h="1591103">
                <a:moveTo>
                  <a:pt x="0" y="0"/>
                </a:moveTo>
                <a:lnTo>
                  <a:pt x="1899824" y="0"/>
                </a:lnTo>
                <a:lnTo>
                  <a:pt x="1899824" y="1591103"/>
                </a:lnTo>
                <a:lnTo>
                  <a:pt x="0" y="159110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7611060" y="3216423"/>
            <a:ext cx="1758563" cy="1758563"/>
          </a:xfrm>
          <a:custGeom>
            <a:avLst/>
            <a:gdLst/>
            <a:ahLst/>
            <a:cxnLst/>
            <a:rect l="l" t="t" r="r" b="b"/>
            <a:pathLst>
              <a:path w="1758563" h="1758563">
                <a:moveTo>
                  <a:pt x="0" y="0"/>
                </a:moveTo>
                <a:lnTo>
                  <a:pt x="1758563" y="0"/>
                </a:lnTo>
                <a:lnTo>
                  <a:pt x="1758563" y="1758563"/>
                </a:lnTo>
                <a:lnTo>
                  <a:pt x="0" y="175856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Freeform 5">
            <a:extLst>
              <a:ext uri="{C183D7F6-B498-43B3-948B-1728B52AA6E4}">
                <adec:decorative xmlns:adec="http://schemas.microsoft.com/office/drawing/2017/decorative" val="1"/>
              </a:ext>
            </a:extLst>
          </p:cNvPr>
          <p:cNvSpPr/>
          <p:nvPr/>
        </p:nvSpPr>
        <p:spPr>
          <a:xfrm>
            <a:off x="12975388" y="3124368"/>
            <a:ext cx="1942673" cy="1942673"/>
          </a:xfrm>
          <a:custGeom>
            <a:avLst/>
            <a:gdLst/>
            <a:ahLst/>
            <a:cxnLst/>
            <a:rect l="l" t="t" r="r" b="b"/>
            <a:pathLst>
              <a:path w="1942673" h="1942673">
                <a:moveTo>
                  <a:pt x="0" y="0"/>
                </a:moveTo>
                <a:lnTo>
                  <a:pt x="1942673" y="0"/>
                </a:lnTo>
                <a:lnTo>
                  <a:pt x="1942673" y="1942673"/>
                </a:lnTo>
                <a:lnTo>
                  <a:pt x="0" y="194267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 name="Freeform 6">
            <a:extLst>
              <a:ext uri="{C183D7F6-B498-43B3-948B-1728B52AA6E4}">
                <adec:decorative xmlns:adec="http://schemas.microsoft.com/office/drawing/2017/decorative" val="1"/>
              </a:ext>
            </a:extLst>
          </p:cNvPr>
          <p:cNvSpPr/>
          <p:nvPr/>
        </p:nvSpPr>
        <p:spPr>
          <a:xfrm>
            <a:off x="4903701" y="6139105"/>
            <a:ext cx="1874040" cy="1838902"/>
          </a:xfrm>
          <a:custGeom>
            <a:avLst/>
            <a:gdLst/>
            <a:ahLst/>
            <a:cxnLst/>
            <a:rect l="l" t="t" r="r" b="b"/>
            <a:pathLst>
              <a:path w="1874040" h="1838902">
                <a:moveTo>
                  <a:pt x="0" y="0"/>
                </a:moveTo>
                <a:lnTo>
                  <a:pt x="1874041" y="0"/>
                </a:lnTo>
                <a:lnTo>
                  <a:pt x="1874041" y="1838902"/>
                </a:lnTo>
                <a:lnTo>
                  <a:pt x="0" y="183890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7" name="Freeform 7">
            <a:extLst>
              <a:ext uri="{C183D7F6-B498-43B3-948B-1728B52AA6E4}">
                <adec:decorative xmlns:adec="http://schemas.microsoft.com/office/drawing/2017/decorative" val="1"/>
              </a:ext>
            </a:extLst>
          </p:cNvPr>
          <p:cNvSpPr/>
          <p:nvPr/>
        </p:nvSpPr>
        <p:spPr>
          <a:xfrm>
            <a:off x="11144323" y="6098948"/>
            <a:ext cx="1185116" cy="1919216"/>
          </a:xfrm>
          <a:custGeom>
            <a:avLst/>
            <a:gdLst/>
            <a:ahLst/>
            <a:cxnLst/>
            <a:rect l="l" t="t" r="r" b="b"/>
            <a:pathLst>
              <a:path w="1185116" h="1919216">
                <a:moveTo>
                  <a:pt x="0" y="0"/>
                </a:moveTo>
                <a:lnTo>
                  <a:pt x="1185116" y="0"/>
                </a:lnTo>
                <a:lnTo>
                  <a:pt x="1185116" y="1919216"/>
                </a:lnTo>
                <a:lnTo>
                  <a:pt x="0" y="1919216"/>
                </a:lnTo>
                <a:lnTo>
                  <a:pt x="0" y="0"/>
                </a:lnTo>
                <a:close/>
              </a:path>
            </a:pathLst>
          </a:custGeom>
          <a:blipFill>
            <a:blip r:embed="rId11"/>
            <a:stretch>
              <a:fillRect/>
            </a:stretch>
          </a:blipFill>
        </p:spPr>
        <p:txBody>
          <a:bodyPr/>
          <a:lstStyle/>
          <a:p>
            <a:endParaRPr lang="en-US"/>
          </a:p>
        </p:txBody>
      </p:sp>
      <p:sp>
        <p:nvSpPr>
          <p:cNvPr id="8" name="Freeform 8">
            <a:extLst>
              <a:ext uri="{C183D7F6-B498-43B3-948B-1728B52AA6E4}">
                <adec:decorative xmlns:adec="http://schemas.microsoft.com/office/drawing/2017/decorative" val="1"/>
              </a:ext>
            </a:extLst>
          </p:cNvPr>
          <p:cNvSpPr/>
          <p:nvPr/>
        </p:nvSpPr>
        <p:spPr>
          <a:xfrm flipV="1">
            <a:off x="11736881" y="-1171044"/>
            <a:ext cx="8106156" cy="8229600"/>
          </a:xfrm>
          <a:custGeom>
            <a:avLst/>
            <a:gdLst/>
            <a:ahLst/>
            <a:cxnLst/>
            <a:rect l="l" t="t" r="r" b="b"/>
            <a:pathLst>
              <a:path w="8106156" h="8229600">
                <a:moveTo>
                  <a:pt x="0" y="8229600"/>
                </a:moveTo>
                <a:lnTo>
                  <a:pt x="8106156" y="8229600"/>
                </a:lnTo>
                <a:lnTo>
                  <a:pt x="8106156" y="0"/>
                </a:lnTo>
                <a:lnTo>
                  <a:pt x="0" y="0"/>
                </a:lnTo>
                <a:lnTo>
                  <a:pt x="0" y="8229600"/>
                </a:lnTo>
                <a:close/>
              </a:path>
            </a:pathLst>
          </a:custGeom>
          <a:blipFill>
            <a:blip r:embed="rId12"/>
            <a:stretch>
              <a:fillRect/>
            </a:stretch>
          </a:blipFill>
        </p:spPr>
        <p:txBody>
          <a:bodyPr/>
          <a:lstStyle/>
          <a:p>
            <a:endParaRPr lang="en-US"/>
          </a:p>
        </p:txBody>
      </p:sp>
      <p:sp>
        <p:nvSpPr>
          <p:cNvPr id="10" name="TextBox 10"/>
          <p:cNvSpPr txBox="1">
            <a:spLocks noGrp="1"/>
          </p:cNvSpPr>
          <p:nvPr>
            <p:ph type="title" idx="4294967295"/>
          </p:nvPr>
        </p:nvSpPr>
        <p:spPr>
          <a:xfrm>
            <a:off x="5486646" y="895350"/>
            <a:ext cx="7061584" cy="85605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The Plan</a:t>
            </a:r>
          </a:p>
        </p:txBody>
      </p:sp>
      <p:sp>
        <p:nvSpPr>
          <p:cNvPr id="11" name="TextBox 11"/>
          <p:cNvSpPr txBox="1"/>
          <p:nvPr/>
        </p:nvSpPr>
        <p:spPr>
          <a:xfrm>
            <a:off x="1655538" y="5214251"/>
            <a:ext cx="2680069" cy="483816"/>
          </a:xfrm>
          <a:prstGeom prst="rect">
            <a:avLst/>
          </a:prstGeom>
        </p:spPr>
        <p:txBody>
          <a:bodyPr lIns="0" tIns="0" rIns="0" bIns="0" rtlCol="0" anchor="t">
            <a:spAutoFit/>
          </a:bodyPr>
          <a:lstStyle/>
          <a:p>
            <a:pPr algn="l">
              <a:lnSpc>
                <a:spcPts val="3840"/>
              </a:lnSpc>
              <a:spcBef>
                <a:spcPct val="0"/>
              </a:spcBef>
            </a:pPr>
            <a:r>
              <a:rPr lang="en-US" sz="3000" dirty="0">
                <a:solidFill>
                  <a:srgbClr val="000000"/>
                </a:solidFill>
                <a:latin typeface="Alice"/>
              </a:rPr>
              <a:t>Six workshops</a:t>
            </a:r>
          </a:p>
        </p:txBody>
      </p:sp>
      <p:sp>
        <p:nvSpPr>
          <p:cNvPr id="12" name="TextBox 12"/>
          <p:cNvSpPr txBox="1"/>
          <p:nvPr/>
        </p:nvSpPr>
        <p:spPr>
          <a:xfrm>
            <a:off x="6952673" y="5214251"/>
            <a:ext cx="3075338" cy="483816"/>
          </a:xfrm>
          <a:prstGeom prst="rect">
            <a:avLst/>
          </a:prstGeom>
        </p:spPr>
        <p:txBody>
          <a:bodyPr lIns="0" tIns="0" rIns="0" bIns="0" rtlCol="0" anchor="t">
            <a:spAutoFit/>
          </a:bodyPr>
          <a:lstStyle/>
          <a:p>
            <a:pPr algn="l">
              <a:lnSpc>
                <a:spcPts val="3840"/>
              </a:lnSpc>
              <a:spcBef>
                <a:spcPct val="0"/>
              </a:spcBef>
            </a:pPr>
            <a:r>
              <a:rPr lang="en-US" sz="3000" dirty="0">
                <a:solidFill>
                  <a:srgbClr val="000000"/>
                </a:solidFill>
                <a:latin typeface="Alice"/>
              </a:rPr>
              <a:t>Two social events</a:t>
            </a:r>
          </a:p>
        </p:txBody>
      </p:sp>
      <p:sp>
        <p:nvSpPr>
          <p:cNvPr id="9" name="TextBox 9"/>
          <p:cNvSpPr txBox="1"/>
          <p:nvPr/>
        </p:nvSpPr>
        <p:spPr>
          <a:xfrm>
            <a:off x="12975388" y="5214251"/>
            <a:ext cx="1903367" cy="483816"/>
          </a:xfrm>
          <a:prstGeom prst="rect">
            <a:avLst/>
          </a:prstGeom>
        </p:spPr>
        <p:txBody>
          <a:bodyPr lIns="0" tIns="0" rIns="0" bIns="0" rtlCol="0" anchor="t">
            <a:spAutoFit/>
          </a:bodyPr>
          <a:lstStyle/>
          <a:p>
            <a:pPr algn="l">
              <a:lnSpc>
                <a:spcPts val="3840"/>
              </a:lnSpc>
              <a:spcBef>
                <a:spcPct val="0"/>
              </a:spcBef>
            </a:pPr>
            <a:r>
              <a:rPr lang="en-US" sz="3000" dirty="0">
                <a:solidFill>
                  <a:srgbClr val="000000"/>
                </a:solidFill>
                <a:latin typeface="Alice"/>
              </a:rPr>
              <a:t>One panel</a:t>
            </a:r>
          </a:p>
        </p:txBody>
      </p:sp>
      <p:sp>
        <p:nvSpPr>
          <p:cNvPr id="13" name="TextBox 13"/>
          <p:cNvSpPr txBox="1"/>
          <p:nvPr/>
        </p:nvSpPr>
        <p:spPr>
          <a:xfrm>
            <a:off x="4335607" y="8045903"/>
            <a:ext cx="3010228" cy="483816"/>
          </a:xfrm>
          <a:prstGeom prst="rect">
            <a:avLst/>
          </a:prstGeom>
        </p:spPr>
        <p:txBody>
          <a:bodyPr lIns="0" tIns="0" rIns="0" bIns="0" rtlCol="0" anchor="t">
            <a:spAutoFit/>
          </a:bodyPr>
          <a:lstStyle/>
          <a:p>
            <a:pPr algn="ctr">
              <a:lnSpc>
                <a:spcPts val="3840"/>
              </a:lnSpc>
              <a:spcBef>
                <a:spcPct val="0"/>
              </a:spcBef>
            </a:pPr>
            <a:r>
              <a:rPr lang="en-US" sz="3000" dirty="0">
                <a:solidFill>
                  <a:srgbClr val="000000"/>
                </a:solidFill>
                <a:latin typeface="Alice"/>
              </a:rPr>
              <a:t>Book Display</a:t>
            </a:r>
          </a:p>
        </p:txBody>
      </p:sp>
      <p:sp>
        <p:nvSpPr>
          <p:cNvPr id="14" name="TextBox 14"/>
          <p:cNvSpPr txBox="1"/>
          <p:nvPr/>
        </p:nvSpPr>
        <p:spPr>
          <a:xfrm>
            <a:off x="10240110" y="8161039"/>
            <a:ext cx="2993541" cy="969537"/>
          </a:xfrm>
          <a:prstGeom prst="rect">
            <a:avLst/>
          </a:prstGeom>
        </p:spPr>
        <p:txBody>
          <a:bodyPr lIns="0" tIns="0" rIns="0" bIns="0" rtlCol="0" anchor="t">
            <a:spAutoFit/>
          </a:bodyPr>
          <a:lstStyle/>
          <a:p>
            <a:pPr algn="ctr">
              <a:lnSpc>
                <a:spcPts val="3840"/>
              </a:lnSpc>
              <a:spcBef>
                <a:spcPct val="0"/>
              </a:spcBef>
            </a:pPr>
            <a:r>
              <a:rPr lang="en-US" sz="3000" dirty="0">
                <a:solidFill>
                  <a:srgbClr val="000000"/>
                </a:solidFill>
                <a:latin typeface="Alice"/>
              </a:rPr>
              <a:t>Data boards at seven libraries</a:t>
            </a:r>
          </a:p>
        </p:txBody>
      </p:sp>
      <p:sp>
        <p:nvSpPr>
          <p:cNvPr id="15" name="Freeform 15">
            <a:extLst>
              <a:ext uri="{C183D7F6-B498-43B3-948B-1728B52AA6E4}">
                <adec:decorative xmlns:adec="http://schemas.microsoft.com/office/drawing/2017/decorative" val="1"/>
              </a:ext>
            </a:extLst>
          </p:cNvPr>
          <p:cNvSpPr/>
          <p:nvPr/>
        </p:nvSpPr>
        <p:spPr>
          <a:xfrm flipH="1">
            <a:off x="-702596" y="5667988"/>
            <a:ext cx="5701519" cy="5788344"/>
          </a:xfrm>
          <a:custGeom>
            <a:avLst/>
            <a:gdLst/>
            <a:ahLst/>
            <a:cxnLst/>
            <a:rect l="l" t="t" r="r" b="b"/>
            <a:pathLst>
              <a:path w="5701519" h="5788344">
                <a:moveTo>
                  <a:pt x="5701519" y="0"/>
                </a:moveTo>
                <a:lnTo>
                  <a:pt x="0" y="0"/>
                </a:lnTo>
                <a:lnTo>
                  <a:pt x="0" y="5788344"/>
                </a:lnTo>
                <a:lnTo>
                  <a:pt x="5701519" y="5788344"/>
                </a:lnTo>
                <a:lnTo>
                  <a:pt x="5701519" y="0"/>
                </a:lnTo>
                <a:close/>
              </a:path>
            </a:pathLst>
          </a:custGeom>
          <a:blipFill>
            <a:blip r:embed="rId12"/>
            <a:stretch>
              <a:fillRect/>
            </a:stretch>
          </a:blipFill>
        </p:spPr>
        <p:txBody>
          <a:bodyPr/>
          <a:lstStyle/>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421326" y="204648"/>
            <a:ext cx="5438885" cy="2370807"/>
          </a:xfrm>
          <a:custGeom>
            <a:avLst/>
            <a:gdLst/>
            <a:ahLst/>
            <a:cxnLst/>
            <a:rect l="l" t="t" r="r" b="b"/>
            <a:pathLst>
              <a:path w="5438885" h="2370807">
                <a:moveTo>
                  <a:pt x="0" y="0"/>
                </a:moveTo>
                <a:lnTo>
                  <a:pt x="5438885" y="0"/>
                </a:lnTo>
                <a:lnTo>
                  <a:pt x="5438885" y="2370807"/>
                </a:lnTo>
                <a:lnTo>
                  <a:pt x="0" y="2370807"/>
                </a:lnTo>
                <a:lnTo>
                  <a:pt x="0" y="0"/>
                </a:lnTo>
                <a:close/>
              </a:path>
            </a:pathLst>
          </a:custGeom>
          <a:blipFill>
            <a:blip r:embed="rId2"/>
            <a:stretch>
              <a:fillRect l="-895" t="-6834" r="-895"/>
            </a:stretch>
          </a:blipFill>
        </p:spPr>
        <p:txBody>
          <a:bodyPr/>
          <a:lstStyle/>
          <a:p>
            <a:endParaRPr lang="en-US"/>
          </a:p>
        </p:txBody>
      </p:sp>
      <p:sp>
        <p:nvSpPr>
          <p:cNvPr id="3" name="TextBox 3"/>
          <p:cNvSpPr txBox="1">
            <a:spLocks noGrp="1"/>
          </p:cNvSpPr>
          <p:nvPr>
            <p:ph type="title" idx="4294967295"/>
          </p:nvPr>
        </p:nvSpPr>
        <p:spPr>
          <a:xfrm>
            <a:off x="-171131" y="895350"/>
            <a:ext cx="7061584" cy="85605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Marketing</a:t>
            </a:r>
          </a:p>
        </p:txBody>
      </p:sp>
      <p:sp>
        <p:nvSpPr>
          <p:cNvPr id="4" name="Freeform 4">
            <a:extLst>
              <a:ext uri="{C183D7F6-B498-43B3-948B-1728B52AA6E4}">
                <adec:decorative xmlns:adec="http://schemas.microsoft.com/office/drawing/2017/decorative" val="1"/>
              </a:ext>
            </a:extLst>
          </p:cNvPr>
          <p:cNvSpPr/>
          <p:nvPr/>
        </p:nvSpPr>
        <p:spPr>
          <a:xfrm>
            <a:off x="421326" y="2450000"/>
            <a:ext cx="5876669" cy="7607339"/>
          </a:xfrm>
          <a:custGeom>
            <a:avLst/>
            <a:gdLst/>
            <a:ahLst/>
            <a:cxnLst/>
            <a:rect l="l" t="t" r="r" b="b"/>
            <a:pathLst>
              <a:path w="5876669" h="7607339">
                <a:moveTo>
                  <a:pt x="0" y="0"/>
                </a:moveTo>
                <a:lnTo>
                  <a:pt x="5876670" y="0"/>
                </a:lnTo>
                <a:lnTo>
                  <a:pt x="5876670" y="7607339"/>
                </a:lnTo>
                <a:lnTo>
                  <a:pt x="0" y="7607339"/>
                </a:lnTo>
                <a:lnTo>
                  <a:pt x="0" y="0"/>
                </a:lnTo>
                <a:close/>
              </a:path>
            </a:pathLst>
          </a:custGeom>
          <a:blipFill>
            <a:blip r:embed="rId3"/>
            <a:stretch>
              <a:fillRect/>
            </a:stretch>
          </a:blipFill>
        </p:spPr>
        <p:txBody>
          <a:bodyPr/>
          <a:lstStyle/>
          <a:p>
            <a:endParaRPr lang="en-US"/>
          </a:p>
        </p:txBody>
      </p:sp>
      <p:sp>
        <p:nvSpPr>
          <p:cNvPr id="5" name="Freeform 5">
            <a:extLst>
              <a:ext uri="{C183D7F6-B498-43B3-948B-1728B52AA6E4}">
                <adec:decorative xmlns:adec="http://schemas.microsoft.com/office/drawing/2017/decorative" val="1"/>
              </a:ext>
            </a:extLst>
          </p:cNvPr>
          <p:cNvSpPr/>
          <p:nvPr/>
        </p:nvSpPr>
        <p:spPr>
          <a:xfrm>
            <a:off x="6775098" y="6734820"/>
            <a:ext cx="10854416" cy="3322518"/>
          </a:xfrm>
          <a:custGeom>
            <a:avLst/>
            <a:gdLst/>
            <a:ahLst/>
            <a:cxnLst/>
            <a:rect l="l" t="t" r="r" b="b"/>
            <a:pathLst>
              <a:path w="10854416" h="3322518">
                <a:moveTo>
                  <a:pt x="0" y="0"/>
                </a:moveTo>
                <a:lnTo>
                  <a:pt x="10854416" y="0"/>
                </a:lnTo>
                <a:lnTo>
                  <a:pt x="10854416" y="3322519"/>
                </a:lnTo>
                <a:lnTo>
                  <a:pt x="0" y="3322519"/>
                </a:lnTo>
                <a:lnTo>
                  <a:pt x="0" y="0"/>
                </a:lnTo>
                <a:close/>
              </a:path>
            </a:pathLst>
          </a:custGeom>
          <a:blipFill>
            <a:blip r:embed="rId4"/>
            <a:stretch>
              <a:fillRect/>
            </a:stretch>
          </a:blipFill>
        </p:spPr>
        <p:txBody>
          <a:bodyPr/>
          <a:lstStyle/>
          <a:p>
            <a:endParaRPr lang="en-US"/>
          </a:p>
        </p:txBody>
      </p:sp>
      <p:sp>
        <p:nvSpPr>
          <p:cNvPr id="6" name="Freeform 6">
            <a:extLst>
              <a:ext uri="{C183D7F6-B498-43B3-948B-1728B52AA6E4}">
                <adec:decorative xmlns:adec="http://schemas.microsoft.com/office/drawing/2017/decorative" val="1"/>
              </a:ext>
            </a:extLst>
          </p:cNvPr>
          <p:cNvSpPr/>
          <p:nvPr/>
        </p:nvSpPr>
        <p:spPr>
          <a:xfrm>
            <a:off x="6775098" y="1848189"/>
            <a:ext cx="545819" cy="545819"/>
          </a:xfrm>
          <a:custGeom>
            <a:avLst/>
            <a:gdLst/>
            <a:ahLst/>
            <a:cxnLst/>
            <a:rect l="l" t="t" r="r" b="b"/>
            <a:pathLst>
              <a:path w="545819" h="545819">
                <a:moveTo>
                  <a:pt x="0" y="0"/>
                </a:moveTo>
                <a:lnTo>
                  <a:pt x="545819" y="0"/>
                </a:lnTo>
                <a:lnTo>
                  <a:pt x="545819" y="545819"/>
                </a:lnTo>
                <a:lnTo>
                  <a:pt x="0" y="54581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a:extLst>
              <a:ext uri="{C183D7F6-B498-43B3-948B-1728B52AA6E4}">
                <adec:decorative xmlns:adec="http://schemas.microsoft.com/office/drawing/2017/decorative" val="1"/>
              </a:ext>
            </a:extLst>
          </p:cNvPr>
          <p:cNvSpPr/>
          <p:nvPr/>
        </p:nvSpPr>
        <p:spPr>
          <a:xfrm>
            <a:off x="6784623" y="3107225"/>
            <a:ext cx="545819" cy="545819"/>
          </a:xfrm>
          <a:custGeom>
            <a:avLst/>
            <a:gdLst/>
            <a:ahLst/>
            <a:cxnLst/>
            <a:rect l="l" t="t" r="r" b="b"/>
            <a:pathLst>
              <a:path w="545819" h="545819">
                <a:moveTo>
                  <a:pt x="0" y="0"/>
                </a:moveTo>
                <a:lnTo>
                  <a:pt x="545819" y="0"/>
                </a:lnTo>
                <a:lnTo>
                  <a:pt x="545819" y="545818"/>
                </a:lnTo>
                <a:lnTo>
                  <a:pt x="0" y="5458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a:extLst>
              <a:ext uri="{C183D7F6-B498-43B3-948B-1728B52AA6E4}">
                <adec:decorative xmlns:adec="http://schemas.microsoft.com/office/drawing/2017/decorative" val="1"/>
              </a:ext>
            </a:extLst>
          </p:cNvPr>
          <p:cNvSpPr/>
          <p:nvPr/>
        </p:nvSpPr>
        <p:spPr>
          <a:xfrm>
            <a:off x="6784623" y="4272168"/>
            <a:ext cx="545819" cy="545819"/>
          </a:xfrm>
          <a:custGeom>
            <a:avLst/>
            <a:gdLst/>
            <a:ahLst/>
            <a:cxnLst/>
            <a:rect l="l" t="t" r="r" b="b"/>
            <a:pathLst>
              <a:path w="545819" h="545819">
                <a:moveTo>
                  <a:pt x="0" y="0"/>
                </a:moveTo>
                <a:lnTo>
                  <a:pt x="545819" y="0"/>
                </a:lnTo>
                <a:lnTo>
                  <a:pt x="545819" y="545819"/>
                </a:lnTo>
                <a:lnTo>
                  <a:pt x="0" y="5458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9" name="Freeform 9">
            <a:extLst>
              <a:ext uri="{C183D7F6-B498-43B3-948B-1728B52AA6E4}">
                <adec:decorative xmlns:adec="http://schemas.microsoft.com/office/drawing/2017/decorative" val="1"/>
              </a:ext>
            </a:extLst>
          </p:cNvPr>
          <p:cNvSpPr/>
          <p:nvPr/>
        </p:nvSpPr>
        <p:spPr>
          <a:xfrm>
            <a:off x="6784623" y="5457830"/>
            <a:ext cx="545819" cy="545819"/>
          </a:xfrm>
          <a:custGeom>
            <a:avLst/>
            <a:gdLst/>
            <a:ahLst/>
            <a:cxnLst/>
            <a:rect l="l" t="t" r="r" b="b"/>
            <a:pathLst>
              <a:path w="545819" h="545819">
                <a:moveTo>
                  <a:pt x="0" y="0"/>
                </a:moveTo>
                <a:lnTo>
                  <a:pt x="545819" y="0"/>
                </a:lnTo>
                <a:lnTo>
                  <a:pt x="545819" y="545819"/>
                </a:lnTo>
                <a:lnTo>
                  <a:pt x="0" y="54581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0" name="Freeform 10">
            <a:extLst>
              <a:ext uri="{C183D7F6-B498-43B3-948B-1728B52AA6E4}">
                <adec:decorative xmlns:adec="http://schemas.microsoft.com/office/drawing/2017/decorative" val="1"/>
              </a:ext>
            </a:extLst>
          </p:cNvPr>
          <p:cNvSpPr/>
          <p:nvPr/>
        </p:nvSpPr>
        <p:spPr>
          <a:xfrm>
            <a:off x="6784623" y="683245"/>
            <a:ext cx="545819" cy="545819"/>
          </a:xfrm>
          <a:custGeom>
            <a:avLst/>
            <a:gdLst/>
            <a:ahLst/>
            <a:cxnLst/>
            <a:rect l="l" t="t" r="r" b="b"/>
            <a:pathLst>
              <a:path w="545819" h="545819">
                <a:moveTo>
                  <a:pt x="0" y="0"/>
                </a:moveTo>
                <a:lnTo>
                  <a:pt x="545819" y="0"/>
                </a:lnTo>
                <a:lnTo>
                  <a:pt x="545819" y="545819"/>
                </a:lnTo>
                <a:lnTo>
                  <a:pt x="0" y="5458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1" name="Freeform 11">
            <a:extLst>
              <a:ext uri="{C183D7F6-B498-43B3-948B-1728B52AA6E4}">
                <adec:decorative xmlns:adec="http://schemas.microsoft.com/office/drawing/2017/decorative" val="1"/>
              </a:ext>
            </a:extLst>
          </p:cNvPr>
          <p:cNvSpPr/>
          <p:nvPr/>
        </p:nvSpPr>
        <p:spPr>
          <a:xfrm>
            <a:off x="13106557" y="512557"/>
            <a:ext cx="4674842" cy="6051576"/>
          </a:xfrm>
          <a:custGeom>
            <a:avLst/>
            <a:gdLst/>
            <a:ahLst/>
            <a:cxnLst/>
            <a:rect l="l" t="t" r="r" b="b"/>
            <a:pathLst>
              <a:path w="4674842" h="6051576">
                <a:moveTo>
                  <a:pt x="0" y="0"/>
                </a:moveTo>
                <a:lnTo>
                  <a:pt x="4674842" y="0"/>
                </a:lnTo>
                <a:lnTo>
                  <a:pt x="4674842" y="6051575"/>
                </a:lnTo>
                <a:lnTo>
                  <a:pt x="0" y="6051575"/>
                </a:lnTo>
                <a:lnTo>
                  <a:pt x="0" y="0"/>
                </a:lnTo>
                <a:close/>
              </a:path>
            </a:pathLst>
          </a:custGeom>
          <a:blipFill>
            <a:blip r:embed="rId15"/>
            <a:stretch>
              <a:fillRect/>
            </a:stretch>
          </a:blipFill>
        </p:spPr>
        <p:txBody>
          <a:bodyPr/>
          <a:lstStyle/>
          <a:p>
            <a:endParaRPr lang="en-US"/>
          </a:p>
        </p:txBody>
      </p:sp>
      <p:sp>
        <p:nvSpPr>
          <p:cNvPr id="16" name="TextBox 16"/>
          <p:cNvSpPr txBox="1"/>
          <p:nvPr/>
        </p:nvSpPr>
        <p:spPr>
          <a:xfrm>
            <a:off x="7757448" y="483982"/>
            <a:ext cx="4535549" cy="969537"/>
          </a:xfrm>
          <a:prstGeom prst="rect">
            <a:avLst/>
          </a:prstGeom>
        </p:spPr>
        <p:txBody>
          <a:bodyPr lIns="0" tIns="0" rIns="0" bIns="0" rtlCol="0" anchor="t">
            <a:spAutoFit/>
          </a:bodyPr>
          <a:lstStyle/>
          <a:p>
            <a:pPr algn="l">
              <a:lnSpc>
                <a:spcPts val="3840"/>
              </a:lnSpc>
              <a:spcBef>
                <a:spcPct val="0"/>
              </a:spcBef>
            </a:pPr>
            <a:r>
              <a:rPr lang="en-US" sz="3000" dirty="0">
                <a:solidFill>
                  <a:srgbClr val="000000"/>
                </a:solidFill>
                <a:latin typeface="Alice"/>
              </a:rPr>
              <a:t>Created flyer for digital and physical signage</a:t>
            </a:r>
          </a:p>
        </p:txBody>
      </p:sp>
      <p:sp>
        <p:nvSpPr>
          <p:cNvPr id="12" name="TextBox 12"/>
          <p:cNvSpPr txBox="1"/>
          <p:nvPr/>
        </p:nvSpPr>
        <p:spPr>
          <a:xfrm>
            <a:off x="7757448" y="1682118"/>
            <a:ext cx="4535549" cy="969537"/>
          </a:xfrm>
          <a:prstGeom prst="rect">
            <a:avLst/>
          </a:prstGeom>
        </p:spPr>
        <p:txBody>
          <a:bodyPr lIns="0" tIns="0" rIns="0" bIns="0" rtlCol="0" anchor="t">
            <a:spAutoFit/>
          </a:bodyPr>
          <a:lstStyle/>
          <a:p>
            <a:pPr algn="l">
              <a:lnSpc>
                <a:spcPts val="3840"/>
              </a:lnSpc>
              <a:spcBef>
                <a:spcPct val="0"/>
              </a:spcBef>
            </a:pPr>
            <a:r>
              <a:rPr lang="en-US" sz="3000" dirty="0">
                <a:solidFill>
                  <a:srgbClr val="000000"/>
                </a:solidFill>
                <a:latin typeface="Alice"/>
              </a:rPr>
              <a:t>Created </a:t>
            </a:r>
            <a:r>
              <a:rPr lang="en-US" sz="3000" dirty="0" err="1">
                <a:solidFill>
                  <a:srgbClr val="000000"/>
                </a:solidFill>
                <a:latin typeface="Alice"/>
              </a:rPr>
              <a:t>LibGuide</a:t>
            </a:r>
            <a:r>
              <a:rPr lang="en-US" sz="3000" dirty="0">
                <a:solidFill>
                  <a:srgbClr val="000000"/>
                </a:solidFill>
                <a:latin typeface="Alice"/>
              </a:rPr>
              <a:t> as a landing page for all events</a:t>
            </a:r>
          </a:p>
        </p:txBody>
      </p:sp>
      <p:sp>
        <p:nvSpPr>
          <p:cNvPr id="13" name="TextBox 13"/>
          <p:cNvSpPr txBox="1"/>
          <p:nvPr/>
        </p:nvSpPr>
        <p:spPr>
          <a:xfrm>
            <a:off x="7757448" y="2881078"/>
            <a:ext cx="4535549" cy="969537"/>
          </a:xfrm>
          <a:prstGeom prst="rect">
            <a:avLst/>
          </a:prstGeom>
        </p:spPr>
        <p:txBody>
          <a:bodyPr lIns="0" tIns="0" rIns="0" bIns="0" rtlCol="0" anchor="t">
            <a:spAutoFit/>
          </a:bodyPr>
          <a:lstStyle/>
          <a:p>
            <a:pPr algn="l">
              <a:lnSpc>
                <a:spcPts val="3840"/>
              </a:lnSpc>
              <a:spcBef>
                <a:spcPct val="0"/>
              </a:spcBef>
            </a:pPr>
            <a:r>
              <a:rPr lang="en-US" sz="3000" dirty="0">
                <a:solidFill>
                  <a:srgbClr val="000000"/>
                </a:solidFill>
                <a:latin typeface="Alice"/>
              </a:rPr>
              <a:t>Advertised in @Rochester Newsletter</a:t>
            </a:r>
          </a:p>
        </p:txBody>
      </p:sp>
      <p:sp>
        <p:nvSpPr>
          <p:cNvPr id="14" name="TextBox 14"/>
          <p:cNvSpPr txBox="1"/>
          <p:nvPr/>
        </p:nvSpPr>
        <p:spPr>
          <a:xfrm>
            <a:off x="7757448" y="4069690"/>
            <a:ext cx="4535549" cy="969537"/>
          </a:xfrm>
          <a:prstGeom prst="rect">
            <a:avLst/>
          </a:prstGeom>
        </p:spPr>
        <p:txBody>
          <a:bodyPr lIns="0" tIns="0" rIns="0" bIns="0" rtlCol="0" anchor="t">
            <a:spAutoFit/>
          </a:bodyPr>
          <a:lstStyle/>
          <a:p>
            <a:pPr algn="l">
              <a:lnSpc>
                <a:spcPts val="3840"/>
              </a:lnSpc>
              <a:spcBef>
                <a:spcPct val="0"/>
              </a:spcBef>
            </a:pPr>
            <a:r>
              <a:rPr lang="en-US" sz="3000" dirty="0">
                <a:solidFill>
                  <a:srgbClr val="000000"/>
                </a:solidFill>
                <a:latin typeface="Alice"/>
              </a:rPr>
              <a:t>Advertised via Love Data International Calendar</a:t>
            </a:r>
          </a:p>
        </p:txBody>
      </p:sp>
      <p:sp>
        <p:nvSpPr>
          <p:cNvPr id="15" name="TextBox 15"/>
          <p:cNvSpPr txBox="1"/>
          <p:nvPr/>
        </p:nvSpPr>
        <p:spPr>
          <a:xfrm>
            <a:off x="7757448" y="5241209"/>
            <a:ext cx="5349109" cy="969537"/>
          </a:xfrm>
          <a:prstGeom prst="rect">
            <a:avLst/>
          </a:prstGeom>
        </p:spPr>
        <p:txBody>
          <a:bodyPr lIns="0" tIns="0" rIns="0" bIns="0" rtlCol="0" anchor="t">
            <a:spAutoFit/>
          </a:bodyPr>
          <a:lstStyle/>
          <a:p>
            <a:pPr algn="l">
              <a:lnSpc>
                <a:spcPts val="3840"/>
              </a:lnSpc>
              <a:spcBef>
                <a:spcPct val="0"/>
              </a:spcBef>
            </a:pPr>
            <a:r>
              <a:rPr lang="en-US" sz="3000">
                <a:solidFill>
                  <a:srgbClr val="000000"/>
                </a:solidFill>
                <a:latin typeface="Alice"/>
              </a:rPr>
              <a:t>Worked with Social Media Experts and Liaison Librarians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a:extLst>
              <a:ext uri="{C183D7F6-B498-43B3-948B-1728B52AA6E4}">
                <adec:decorative xmlns:adec="http://schemas.microsoft.com/office/drawing/2017/decorative" val="1"/>
              </a:ext>
            </a:extLst>
          </p:cNvPr>
          <p:cNvSpPr/>
          <p:nvPr/>
        </p:nvSpPr>
        <p:spPr>
          <a:xfrm>
            <a:off x="5237802" y="4674"/>
            <a:ext cx="4748567" cy="2069898"/>
          </a:xfrm>
          <a:custGeom>
            <a:avLst/>
            <a:gdLst/>
            <a:ahLst/>
            <a:cxnLst/>
            <a:rect l="l" t="t" r="r" b="b"/>
            <a:pathLst>
              <a:path w="4748567" h="2069898">
                <a:moveTo>
                  <a:pt x="0" y="0"/>
                </a:moveTo>
                <a:lnTo>
                  <a:pt x="4748567" y="0"/>
                </a:lnTo>
                <a:lnTo>
                  <a:pt x="4748567" y="2069898"/>
                </a:lnTo>
                <a:lnTo>
                  <a:pt x="0" y="2069898"/>
                </a:lnTo>
                <a:lnTo>
                  <a:pt x="0" y="0"/>
                </a:lnTo>
                <a:close/>
              </a:path>
            </a:pathLst>
          </a:custGeom>
          <a:blipFill>
            <a:blip r:embed="rId2"/>
            <a:stretch>
              <a:fillRect l="-895" t="-6834" r="-895"/>
            </a:stretch>
          </a:blipFill>
        </p:spPr>
        <p:txBody>
          <a:bodyPr/>
          <a:lstStyle/>
          <a:p>
            <a:endParaRPr lang="en-US"/>
          </a:p>
        </p:txBody>
      </p:sp>
      <p:sp>
        <p:nvSpPr>
          <p:cNvPr id="6" name="TextBox 6"/>
          <p:cNvSpPr txBox="1">
            <a:spLocks noGrp="1"/>
          </p:cNvSpPr>
          <p:nvPr>
            <p:ph type="title" idx="4294967295"/>
          </p:nvPr>
        </p:nvSpPr>
        <p:spPr>
          <a:xfrm>
            <a:off x="4081294" y="544921"/>
            <a:ext cx="7061584" cy="85605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44"/>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Arial"/>
                <a:ea typeface="+mn-ea"/>
                <a:cs typeface="+mn-cs"/>
              </a:rPr>
              <a:t>Programming</a:t>
            </a:r>
          </a:p>
        </p:txBody>
      </p:sp>
      <p:sp>
        <p:nvSpPr>
          <p:cNvPr id="2" name="TextBox 2"/>
          <p:cNvSpPr txBox="1"/>
          <p:nvPr/>
        </p:nvSpPr>
        <p:spPr>
          <a:xfrm>
            <a:off x="1659952" y="1941221"/>
            <a:ext cx="15449718" cy="7627358"/>
          </a:xfrm>
          <a:prstGeom prst="rect">
            <a:avLst/>
          </a:prstGeom>
        </p:spPr>
        <p:txBody>
          <a:bodyPr lIns="0" tIns="0" rIns="0" bIns="0" rtlCol="0" anchor="t">
            <a:spAutoFit/>
          </a:bodyPr>
          <a:lstStyle/>
          <a:p>
            <a:pPr algn="l">
              <a:lnSpc>
                <a:spcPts val="4509"/>
              </a:lnSpc>
            </a:pPr>
            <a:endParaRPr dirty="0"/>
          </a:p>
          <a:p>
            <a:pPr algn="l">
              <a:lnSpc>
                <a:spcPts val="4509"/>
              </a:lnSpc>
            </a:pPr>
            <a:r>
              <a:rPr lang="en-US" sz="3220" dirty="0">
                <a:solidFill>
                  <a:srgbClr val="BA8694"/>
                </a:solidFill>
                <a:latin typeface="Alice Bold"/>
              </a:rPr>
              <a:t>Workshops</a:t>
            </a:r>
          </a:p>
          <a:p>
            <a:pPr marL="651919" lvl="1" indent="-325959" algn="l">
              <a:lnSpc>
                <a:spcPts val="4227"/>
              </a:lnSpc>
              <a:buFont typeface="Arial"/>
              <a:buChar char="•"/>
            </a:pPr>
            <a:r>
              <a:rPr lang="en-US" sz="3019" dirty="0">
                <a:solidFill>
                  <a:srgbClr val="000000"/>
                </a:solidFill>
                <a:latin typeface="Alice"/>
              </a:rPr>
              <a:t>Metadata and Documentation [Maggie Dull &amp; Heather Owen]</a:t>
            </a:r>
          </a:p>
          <a:p>
            <a:pPr marL="651919" lvl="1" indent="-325959" algn="l">
              <a:lnSpc>
                <a:spcPts val="4227"/>
              </a:lnSpc>
              <a:buFont typeface="Arial"/>
              <a:buChar char="•"/>
            </a:pPr>
            <a:r>
              <a:rPr lang="en-US" sz="3019" dirty="0">
                <a:solidFill>
                  <a:srgbClr val="000000"/>
                </a:solidFill>
                <a:latin typeface="Alice"/>
              </a:rPr>
              <a:t>Ethics of AI Generated Content [</a:t>
            </a:r>
            <a:r>
              <a:rPr lang="en-US" sz="3019" dirty="0" err="1">
                <a:solidFill>
                  <a:srgbClr val="000000"/>
                </a:solidFill>
                <a:latin typeface="Alice"/>
              </a:rPr>
              <a:t>Arjay</a:t>
            </a:r>
            <a:r>
              <a:rPr lang="en-US" sz="3019" dirty="0">
                <a:solidFill>
                  <a:srgbClr val="000000"/>
                </a:solidFill>
                <a:latin typeface="Alice"/>
              </a:rPr>
              <a:t> Romanowski]</a:t>
            </a:r>
          </a:p>
          <a:p>
            <a:pPr marL="651919" lvl="1" indent="-325959" algn="l">
              <a:lnSpc>
                <a:spcPts val="4227"/>
              </a:lnSpc>
              <a:buFont typeface="Arial"/>
              <a:buChar char="•"/>
            </a:pPr>
            <a:r>
              <a:rPr lang="en-US" sz="3019" dirty="0">
                <a:solidFill>
                  <a:srgbClr val="000000"/>
                </a:solidFill>
                <a:latin typeface="Alice"/>
              </a:rPr>
              <a:t>Exploring Time Series Data in ArcGIS online [Blair Tinker]</a:t>
            </a:r>
          </a:p>
          <a:p>
            <a:pPr marL="651919" lvl="1" indent="-325959" algn="l">
              <a:lnSpc>
                <a:spcPts val="4227"/>
              </a:lnSpc>
              <a:buFont typeface="Arial"/>
              <a:buChar char="•"/>
            </a:pPr>
            <a:r>
              <a:rPr lang="en-US" sz="3019" dirty="0">
                <a:solidFill>
                  <a:srgbClr val="000000"/>
                </a:solidFill>
                <a:latin typeface="Alice"/>
              </a:rPr>
              <a:t>Cleaning Messy Data with </a:t>
            </a:r>
            <a:r>
              <a:rPr lang="en-US" sz="3019" dirty="0" err="1">
                <a:solidFill>
                  <a:srgbClr val="000000"/>
                </a:solidFill>
                <a:latin typeface="Alice"/>
              </a:rPr>
              <a:t>OpenRefine</a:t>
            </a:r>
            <a:r>
              <a:rPr lang="en-US" sz="3019" dirty="0">
                <a:solidFill>
                  <a:srgbClr val="000000"/>
                </a:solidFill>
                <a:latin typeface="Alice"/>
              </a:rPr>
              <a:t> [Heather Owen &amp; Sarah Siddiqui]</a:t>
            </a:r>
          </a:p>
          <a:p>
            <a:pPr marL="651919" lvl="1" indent="-325959" algn="l">
              <a:lnSpc>
                <a:spcPts val="4227"/>
              </a:lnSpc>
              <a:buFont typeface="Arial"/>
              <a:buChar char="•"/>
            </a:pPr>
            <a:r>
              <a:rPr lang="en-US" sz="3019" dirty="0">
                <a:solidFill>
                  <a:srgbClr val="000000"/>
                </a:solidFill>
                <a:latin typeface="Alice"/>
              </a:rPr>
              <a:t>Excel  - From Basic to Intermediate Mastery (Mac) [Jieer Chen &amp; Heather Owen]</a:t>
            </a:r>
          </a:p>
          <a:p>
            <a:pPr marL="651919" lvl="1" indent="-325959" algn="l">
              <a:lnSpc>
                <a:spcPts val="4227"/>
              </a:lnSpc>
              <a:buFont typeface="Arial"/>
              <a:buChar char="•"/>
            </a:pPr>
            <a:r>
              <a:rPr lang="en-US" sz="3019" dirty="0">
                <a:solidFill>
                  <a:srgbClr val="000000"/>
                </a:solidFill>
                <a:latin typeface="Alice"/>
              </a:rPr>
              <a:t>Excel - From Basic to Intermediate Mastery (Windows) [Jieer Chen &amp; Heather Owen]</a:t>
            </a:r>
          </a:p>
          <a:p>
            <a:pPr algn="l">
              <a:lnSpc>
                <a:spcPts val="4509"/>
              </a:lnSpc>
            </a:pPr>
            <a:r>
              <a:rPr lang="en-US" sz="3220" dirty="0">
                <a:solidFill>
                  <a:srgbClr val="BA8694"/>
                </a:solidFill>
                <a:latin typeface="Alice Bold"/>
              </a:rPr>
              <a:t>Events</a:t>
            </a:r>
          </a:p>
          <a:p>
            <a:pPr marL="651919" lvl="1" indent="-325959" algn="l">
              <a:lnSpc>
                <a:spcPts val="4227"/>
              </a:lnSpc>
              <a:buFont typeface="Arial"/>
              <a:buChar char="•"/>
            </a:pPr>
            <a:r>
              <a:rPr lang="en-US" sz="3019" dirty="0">
                <a:solidFill>
                  <a:srgbClr val="000000"/>
                </a:solidFill>
                <a:latin typeface="Alice"/>
              </a:rPr>
              <a:t>Documentary Viewing: Exposing the Truth with CODED BIAS [Team]</a:t>
            </a:r>
          </a:p>
          <a:p>
            <a:pPr marL="651919" lvl="1" indent="-325959" algn="l">
              <a:lnSpc>
                <a:spcPts val="4227"/>
              </a:lnSpc>
              <a:buFont typeface="Arial"/>
              <a:buChar char="•"/>
            </a:pPr>
            <a:r>
              <a:rPr lang="en-US" sz="3019" dirty="0">
                <a:solidFill>
                  <a:srgbClr val="000000"/>
                </a:solidFill>
                <a:latin typeface="Alice"/>
              </a:rPr>
              <a:t>Social: Stress-Relief and Pizza with Carlson Library [Team with Claudia Pietrzak]</a:t>
            </a:r>
          </a:p>
          <a:p>
            <a:pPr algn="l">
              <a:lnSpc>
                <a:spcPts val="4509"/>
              </a:lnSpc>
            </a:pPr>
            <a:r>
              <a:rPr lang="en-US" sz="3220" dirty="0">
                <a:solidFill>
                  <a:srgbClr val="BA8694"/>
                </a:solidFill>
                <a:latin typeface="Alice Bold"/>
              </a:rPr>
              <a:t>Panel</a:t>
            </a:r>
          </a:p>
          <a:p>
            <a:pPr marL="651919" lvl="1" indent="-325959" algn="l">
              <a:lnSpc>
                <a:spcPts val="4227"/>
              </a:lnSpc>
              <a:buFont typeface="Arial"/>
              <a:buChar char="•"/>
            </a:pPr>
            <a:r>
              <a:rPr lang="en-US" sz="3019" dirty="0">
                <a:solidFill>
                  <a:srgbClr val="000000"/>
                </a:solidFill>
                <a:latin typeface="Alice"/>
              </a:rPr>
              <a:t>Panel: Data for Advancing Diversity and Social Justice [Hosted by Sarah Siddiqui]</a:t>
            </a:r>
          </a:p>
          <a:p>
            <a:pPr algn="l">
              <a:lnSpc>
                <a:spcPts val="4227"/>
              </a:lnSpc>
            </a:pPr>
            <a:endParaRPr lang="en-US" sz="3019" dirty="0">
              <a:solidFill>
                <a:srgbClr val="000000"/>
              </a:solidFill>
              <a:latin typeface="Alice"/>
            </a:endParaRPr>
          </a:p>
        </p:txBody>
      </p:sp>
      <p:sp>
        <p:nvSpPr>
          <p:cNvPr id="3" name="Freeform 3">
            <a:extLst>
              <a:ext uri="{C183D7F6-B498-43B3-948B-1728B52AA6E4}">
                <adec:decorative xmlns:adec="http://schemas.microsoft.com/office/drawing/2017/decorative" val="1"/>
              </a:ext>
            </a:extLst>
          </p:cNvPr>
          <p:cNvSpPr/>
          <p:nvPr/>
        </p:nvSpPr>
        <p:spPr>
          <a:xfrm>
            <a:off x="-406525" y="6259283"/>
            <a:ext cx="4132955" cy="4226285"/>
          </a:xfrm>
          <a:custGeom>
            <a:avLst/>
            <a:gdLst/>
            <a:ahLst/>
            <a:cxnLst/>
            <a:rect l="l" t="t" r="r" b="b"/>
            <a:pathLst>
              <a:path w="4132955" h="4226285">
                <a:moveTo>
                  <a:pt x="0" y="0"/>
                </a:moveTo>
                <a:lnTo>
                  <a:pt x="4132955" y="0"/>
                </a:lnTo>
                <a:lnTo>
                  <a:pt x="4132955" y="4226285"/>
                </a:lnTo>
                <a:lnTo>
                  <a:pt x="0" y="4226285"/>
                </a:lnTo>
                <a:lnTo>
                  <a:pt x="0" y="0"/>
                </a:lnTo>
                <a:close/>
              </a:path>
            </a:pathLst>
          </a:custGeom>
          <a:blipFill>
            <a:blip r:embed="rId3"/>
            <a:stretch>
              <a:fillRect/>
            </a:stretch>
          </a:blipFill>
        </p:spPr>
        <p:txBody>
          <a:bodyPr/>
          <a:lstStyle/>
          <a:p>
            <a:endParaRPr lang="en-US"/>
          </a:p>
        </p:txBody>
      </p:sp>
      <p:sp>
        <p:nvSpPr>
          <p:cNvPr id="4" name="Freeform 4">
            <a:extLst>
              <a:ext uri="{C183D7F6-B498-43B3-948B-1728B52AA6E4}">
                <adec:decorative xmlns:adec="http://schemas.microsoft.com/office/drawing/2017/decorative" val="1"/>
              </a:ext>
            </a:extLst>
          </p:cNvPr>
          <p:cNvSpPr/>
          <p:nvPr/>
        </p:nvSpPr>
        <p:spPr>
          <a:xfrm>
            <a:off x="12958013" y="-652494"/>
            <a:ext cx="5622980" cy="5795994"/>
          </a:xfrm>
          <a:custGeom>
            <a:avLst/>
            <a:gdLst/>
            <a:ahLst/>
            <a:cxnLst/>
            <a:rect l="l" t="t" r="r" b="b"/>
            <a:pathLst>
              <a:path w="5622980" h="5795994">
                <a:moveTo>
                  <a:pt x="0" y="0"/>
                </a:moveTo>
                <a:lnTo>
                  <a:pt x="5622980" y="0"/>
                </a:lnTo>
                <a:lnTo>
                  <a:pt x="5622980" y="5795994"/>
                </a:lnTo>
                <a:lnTo>
                  <a:pt x="0" y="5795994"/>
                </a:lnTo>
                <a:lnTo>
                  <a:pt x="0" y="0"/>
                </a:lnTo>
                <a:close/>
              </a:path>
            </a:pathLst>
          </a:custGeom>
          <a:blipFill>
            <a:blip r:embed="rId4"/>
            <a:stretch>
              <a:fillRect/>
            </a:stretch>
          </a:blipFill>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TotalTime>
  <Words>848</Words>
  <Application>Microsoft Office PowerPoint</Application>
  <PresentationFormat>Custom</PresentationFormat>
  <Paragraphs>142</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Love Data Month:  A Journey of Continuous Enhancement</vt:lpstr>
      <vt:lpstr>Love Data Team</vt:lpstr>
      <vt:lpstr>Last Year Attendance</vt:lpstr>
      <vt:lpstr>Last Year Satisfaction</vt:lpstr>
      <vt:lpstr>Last Year  Trends</vt:lpstr>
      <vt:lpstr>This Year</vt:lpstr>
      <vt:lpstr>The Plan</vt:lpstr>
      <vt:lpstr>Marketing</vt:lpstr>
      <vt:lpstr>Programming</vt:lpstr>
      <vt:lpstr>Book Display</vt:lpstr>
      <vt:lpstr>Data Boards 1</vt:lpstr>
      <vt:lpstr>Data Boards 2</vt:lpstr>
      <vt:lpstr>Data Boards 3</vt:lpstr>
      <vt:lpstr>Data Boards 4</vt:lpstr>
      <vt:lpstr>Program Turnout</vt:lpstr>
      <vt:lpstr>Program Turnout  by Event</vt:lpstr>
      <vt:lpstr>Spread of Attendees</vt:lpstr>
      <vt:lpstr>Workshop Feedback</vt:lpstr>
      <vt:lpstr>Lessons Learned &amp; Takeaways 1</vt:lpstr>
      <vt:lpstr>Lessons Learned &amp; Takeaways 2</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URRIT Love Data Lightning Talk</dc:title>
  <dc:creator>Owen, Heather</dc:creator>
  <cp:lastModifiedBy>Owen, Heather</cp:lastModifiedBy>
  <cp:revision>2</cp:revision>
  <dcterms:created xsi:type="dcterms:W3CDTF">2006-08-16T00:00:00Z</dcterms:created>
  <dcterms:modified xsi:type="dcterms:W3CDTF">2024-06-20T21:24:40Z</dcterms:modified>
  <dc:identifier>DAGFHjxz9Io</dc:identifier>
</cp:coreProperties>
</file>