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8" r:id="rId2"/>
    <p:sldId id="274" r:id="rId3"/>
    <p:sldId id="257" r:id="rId4"/>
    <p:sldId id="259" r:id="rId5"/>
    <p:sldId id="266" r:id="rId6"/>
    <p:sldId id="262" r:id="rId7"/>
    <p:sldId id="264" r:id="rId8"/>
    <p:sldId id="267" r:id="rId9"/>
    <p:sldId id="271" r:id="rId10"/>
    <p:sldId id="265" r:id="rId11"/>
    <p:sldId id="268" r:id="rId12"/>
    <p:sldId id="269" r:id="rId13"/>
    <p:sldId id="276" r:id="rId14"/>
    <p:sldId id="260" r:id="rId15"/>
    <p:sldId id="263" r:id="rId16"/>
    <p:sldId id="273" r:id="rId17"/>
    <p:sldId id="275" r:id="rId18"/>
    <p:sldId id="261" r:id="rId19"/>
    <p:sldId id="277" r:id="rId20"/>
    <p:sldId id="272" r:id="rId21"/>
    <p:sldId id="27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798E"/>
    <a:srgbClr val="1E7E96"/>
    <a:srgbClr val="006F84"/>
    <a:srgbClr val="1532EB"/>
    <a:srgbClr val="0076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E86F62-55AC-4C6F-994A-85F17500E9E8}" v="145" dt="2024-06-03T14:38:08.024"/>
    <p1510:client id="{319B5D3E-5524-4841-BA72-DD9EF04D7509}" v="2" dt="2024-06-03T14:59:40.473"/>
    <p1510:client id="{63913310-A37F-4F82-9AA2-F475E7D77387}" v="177" dt="2024-06-03T02:56:47.803"/>
    <p1510:client id="{BBD2AC2F-99A5-4986-A550-B4356C8FB5E0}" v="33" dt="2024-06-03T14:34:29.547"/>
    <p1510:client id="{E59D66D1-3C43-4843-A708-307EBE0E5B20}" v="104" dt="2024-06-03T02:16:28.7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chanov Garcia, Moriana" userId="d8c9331e-99fa-44e3-b4ee-aff94aac6571" providerId="ADAL" clId="{29510505-CB1A-437D-BCE7-4B7327CDD865}"/>
    <pc:docChg chg="undo custSel addSld modSld sldOrd modMainMaster">
      <pc:chgData name="Molchanov Garcia, Moriana" userId="d8c9331e-99fa-44e3-b4ee-aff94aac6571" providerId="ADAL" clId="{29510505-CB1A-437D-BCE7-4B7327CDD865}" dt="2024-05-24T20:50:39.232" v="1232" actId="114"/>
      <pc:docMkLst>
        <pc:docMk/>
      </pc:docMkLst>
      <pc:sldChg chg="addSp delSp modSp mod">
        <pc:chgData name="Molchanov Garcia, Moriana" userId="d8c9331e-99fa-44e3-b4ee-aff94aac6571" providerId="ADAL" clId="{29510505-CB1A-437D-BCE7-4B7327CDD865}" dt="2024-05-24T16:29:35.690" v="800" actId="1076"/>
        <pc:sldMkLst>
          <pc:docMk/>
          <pc:sldMk cId="1228960606" sldId="258"/>
        </pc:sldMkLst>
        <pc:spChg chg="mod">
          <ac:chgData name="Molchanov Garcia, Moriana" userId="d8c9331e-99fa-44e3-b4ee-aff94aac6571" providerId="ADAL" clId="{29510505-CB1A-437D-BCE7-4B7327CDD865}" dt="2024-05-24T16:29:35.690" v="800" actId="1076"/>
          <ac:spMkLst>
            <pc:docMk/>
            <pc:sldMk cId="1228960606" sldId="258"/>
            <ac:spMk id="3" creationId="{E760BF93-EDA3-D943-9E91-758E94E4208B}"/>
          </ac:spMkLst>
        </pc:spChg>
        <pc:spChg chg="del mod">
          <ac:chgData name="Molchanov Garcia, Moriana" userId="d8c9331e-99fa-44e3-b4ee-aff94aac6571" providerId="ADAL" clId="{29510505-CB1A-437D-BCE7-4B7327CDD865}" dt="2024-05-24T16:28:24.163" v="794" actId="478"/>
          <ac:spMkLst>
            <pc:docMk/>
            <pc:sldMk cId="1228960606" sldId="258"/>
            <ac:spMk id="5" creationId="{673A9323-90F9-A745-4B60-99B56AE45E08}"/>
          </ac:spMkLst>
        </pc:spChg>
        <pc:spChg chg="mod">
          <ac:chgData name="Molchanov Garcia, Moriana" userId="d8c9331e-99fa-44e3-b4ee-aff94aac6571" providerId="ADAL" clId="{29510505-CB1A-437D-BCE7-4B7327CDD865}" dt="2024-05-24T16:28:48.168" v="796" actId="255"/>
          <ac:spMkLst>
            <pc:docMk/>
            <pc:sldMk cId="1228960606" sldId="258"/>
            <ac:spMk id="7" creationId="{951E954D-F6F3-69B5-4BFE-BD7E552703AC}"/>
          </ac:spMkLst>
        </pc:spChg>
        <pc:picChg chg="del">
          <ac:chgData name="Molchanov Garcia, Moriana" userId="d8c9331e-99fa-44e3-b4ee-aff94aac6571" providerId="ADAL" clId="{29510505-CB1A-437D-BCE7-4B7327CDD865}" dt="2024-05-24T14:14:16.040" v="5" actId="478"/>
          <ac:picMkLst>
            <pc:docMk/>
            <pc:sldMk cId="1228960606" sldId="258"/>
            <ac:picMk id="4" creationId="{C95F7113-8EE5-9B82-7408-5F99D73AFC90}"/>
          </ac:picMkLst>
        </pc:picChg>
        <pc:picChg chg="mod">
          <ac:chgData name="Molchanov Garcia, Moriana" userId="d8c9331e-99fa-44e3-b4ee-aff94aac6571" providerId="ADAL" clId="{29510505-CB1A-437D-BCE7-4B7327CDD865}" dt="2024-05-24T16:29:25.976" v="799" actId="1076"/>
          <ac:picMkLst>
            <pc:docMk/>
            <pc:sldMk cId="1228960606" sldId="258"/>
            <ac:picMk id="8" creationId="{42DE2F68-3DEC-C18E-3C4E-FCFC0A587B5E}"/>
          </ac:picMkLst>
        </pc:picChg>
        <pc:picChg chg="add mod">
          <ac:chgData name="Molchanov Garcia, Moriana" userId="d8c9331e-99fa-44e3-b4ee-aff94aac6571" providerId="ADAL" clId="{29510505-CB1A-437D-BCE7-4B7327CDD865}" dt="2024-05-24T14:15:19.260" v="9" actId="962"/>
          <ac:picMkLst>
            <pc:docMk/>
            <pc:sldMk cId="1228960606" sldId="258"/>
            <ac:picMk id="9" creationId="{1AEFAA38-CDEF-F463-79E1-981CBCF4DB67}"/>
          </ac:picMkLst>
        </pc:picChg>
        <pc:picChg chg="mod">
          <ac:chgData name="Molchanov Garcia, Moriana" userId="d8c9331e-99fa-44e3-b4ee-aff94aac6571" providerId="ADAL" clId="{29510505-CB1A-437D-BCE7-4B7327CDD865}" dt="2024-05-24T14:14:13.710" v="4" actId="1076"/>
          <ac:picMkLst>
            <pc:docMk/>
            <pc:sldMk cId="1228960606" sldId="258"/>
            <ac:picMk id="20" creationId="{356B010D-73AB-5CA6-2F36-07DF39EB15CB}"/>
          </ac:picMkLst>
        </pc:picChg>
      </pc:sldChg>
      <pc:sldChg chg="addSp delSp modSp mod">
        <pc:chgData name="Molchanov Garcia, Moriana" userId="d8c9331e-99fa-44e3-b4ee-aff94aac6571" providerId="ADAL" clId="{29510505-CB1A-437D-BCE7-4B7327CDD865}" dt="2024-05-24T17:28:25.014" v="928"/>
        <pc:sldMkLst>
          <pc:docMk/>
          <pc:sldMk cId="4443486" sldId="259"/>
        </pc:sldMkLst>
        <pc:spChg chg="mod">
          <ac:chgData name="Molchanov Garcia, Moriana" userId="d8c9331e-99fa-44e3-b4ee-aff94aac6571" providerId="ADAL" clId="{29510505-CB1A-437D-BCE7-4B7327CDD865}" dt="2024-05-24T14:22:41.892" v="82" actId="1076"/>
          <ac:spMkLst>
            <pc:docMk/>
            <pc:sldMk cId="4443486" sldId="259"/>
            <ac:spMk id="2" creationId="{D06B51AA-96BB-A334-D0AE-AAAD352525E4}"/>
          </ac:spMkLst>
        </pc:spChg>
        <pc:spChg chg="mod">
          <ac:chgData name="Molchanov Garcia, Moriana" userId="d8c9331e-99fa-44e3-b4ee-aff94aac6571" providerId="ADAL" clId="{29510505-CB1A-437D-BCE7-4B7327CDD865}" dt="2024-05-24T15:24:00.426" v="733" actId="1036"/>
          <ac:spMkLst>
            <pc:docMk/>
            <pc:sldMk cId="4443486" sldId="259"/>
            <ac:spMk id="3" creationId="{9D6B5924-5F80-86CB-AC6B-77BA9BE14495}"/>
          </ac:spMkLst>
        </pc:spChg>
        <pc:spChg chg="add mod">
          <ac:chgData name="Molchanov Garcia, Moriana" userId="d8c9331e-99fa-44e3-b4ee-aff94aac6571" providerId="ADAL" clId="{29510505-CB1A-437D-BCE7-4B7327CDD865}" dt="2024-05-24T17:25:40.013" v="891" actId="6549"/>
          <ac:spMkLst>
            <pc:docMk/>
            <pc:sldMk cId="4443486" sldId="259"/>
            <ac:spMk id="10" creationId="{70FA61D3-DDB7-D1D4-8BE1-02A60614590B}"/>
          </ac:spMkLst>
        </pc:spChg>
        <pc:spChg chg="add mod">
          <ac:chgData name="Molchanov Garcia, Moriana" userId="d8c9331e-99fa-44e3-b4ee-aff94aac6571" providerId="ADAL" clId="{29510505-CB1A-437D-BCE7-4B7327CDD865}" dt="2024-05-24T17:28:25.014" v="928"/>
          <ac:spMkLst>
            <pc:docMk/>
            <pc:sldMk cId="4443486" sldId="259"/>
            <ac:spMk id="13" creationId="{B42CF449-8837-27A6-2E8C-2DD3D12B8FCE}"/>
          </ac:spMkLst>
        </pc:spChg>
        <pc:picChg chg="add del mod modCrop">
          <ac:chgData name="Molchanov Garcia, Moriana" userId="d8c9331e-99fa-44e3-b4ee-aff94aac6571" providerId="ADAL" clId="{29510505-CB1A-437D-BCE7-4B7327CDD865}" dt="2024-05-24T14:21:44.395" v="76" actId="478"/>
          <ac:picMkLst>
            <pc:docMk/>
            <pc:sldMk cId="4443486" sldId="259"/>
            <ac:picMk id="4" creationId="{F32EEBBB-463E-5AA4-3BBE-2EAE625BD2E5}"/>
          </ac:picMkLst>
        </pc:picChg>
        <pc:picChg chg="add mod modCrop">
          <ac:chgData name="Molchanov Garcia, Moriana" userId="d8c9331e-99fa-44e3-b4ee-aff94aac6571" providerId="ADAL" clId="{29510505-CB1A-437D-BCE7-4B7327CDD865}" dt="2024-05-24T14:22:26.620" v="81" actId="1076"/>
          <ac:picMkLst>
            <pc:docMk/>
            <pc:sldMk cId="4443486" sldId="259"/>
            <ac:picMk id="5" creationId="{F1F12BE9-641E-6415-1905-9C0A258520DC}"/>
          </ac:picMkLst>
        </pc:picChg>
        <pc:picChg chg="add del mod">
          <ac:chgData name="Molchanov Garcia, Moriana" userId="d8c9331e-99fa-44e3-b4ee-aff94aac6571" providerId="ADAL" clId="{29510505-CB1A-437D-BCE7-4B7327CDD865}" dt="2024-05-24T14:30:28.708" v="117" actId="478"/>
          <ac:picMkLst>
            <pc:docMk/>
            <pc:sldMk cId="4443486" sldId="259"/>
            <ac:picMk id="7" creationId="{45C00FFD-BEF4-A896-0674-652CDC9D756C}"/>
          </ac:picMkLst>
        </pc:picChg>
        <pc:picChg chg="add mod">
          <ac:chgData name="Molchanov Garcia, Moriana" userId="d8c9331e-99fa-44e3-b4ee-aff94aac6571" providerId="ADAL" clId="{29510505-CB1A-437D-BCE7-4B7327CDD865}" dt="2024-05-24T15:24:00.426" v="733" actId="1036"/>
          <ac:picMkLst>
            <pc:docMk/>
            <pc:sldMk cId="4443486" sldId="259"/>
            <ac:picMk id="9" creationId="{61DD6FE8-76E7-EB01-445B-CA02829573FD}"/>
          </ac:picMkLst>
        </pc:picChg>
        <pc:picChg chg="add del">
          <ac:chgData name="Molchanov Garcia, Moriana" userId="d8c9331e-99fa-44e3-b4ee-aff94aac6571" providerId="ADAL" clId="{29510505-CB1A-437D-BCE7-4B7327CDD865}" dt="2024-05-24T17:27:00" v="925" actId="478"/>
          <ac:picMkLst>
            <pc:docMk/>
            <pc:sldMk cId="4443486" sldId="259"/>
            <ac:picMk id="12" creationId="{365A89E3-F10D-4026-7758-E68249FC1FB4}"/>
          </ac:picMkLst>
        </pc:picChg>
        <pc:picChg chg="add mod">
          <ac:chgData name="Molchanov Garcia, Moriana" userId="d8c9331e-99fa-44e3-b4ee-aff94aac6571" providerId="ADAL" clId="{29510505-CB1A-437D-BCE7-4B7327CDD865}" dt="2024-05-24T15:24:00.426" v="733" actId="1036"/>
          <ac:picMkLst>
            <pc:docMk/>
            <pc:sldMk cId="4443486" sldId="259"/>
            <ac:picMk id="1026" creationId="{98CC9411-EECD-60C2-96DA-7E159960C041}"/>
          </ac:picMkLst>
        </pc:picChg>
      </pc:sldChg>
      <pc:sldChg chg="addSp delSp modSp add mod ord">
        <pc:chgData name="Molchanov Garcia, Moriana" userId="d8c9331e-99fa-44e3-b4ee-aff94aac6571" providerId="ADAL" clId="{29510505-CB1A-437D-BCE7-4B7327CDD865}" dt="2024-05-24T17:37:57.204" v="985" actId="1076"/>
        <pc:sldMkLst>
          <pc:docMk/>
          <pc:sldMk cId="2898087456" sldId="262"/>
        </pc:sldMkLst>
        <pc:spChg chg="mod">
          <ac:chgData name="Molchanov Garcia, Moriana" userId="d8c9331e-99fa-44e3-b4ee-aff94aac6571" providerId="ADAL" clId="{29510505-CB1A-437D-BCE7-4B7327CDD865}" dt="2024-05-24T15:20:43.906" v="621" actId="6549"/>
          <ac:spMkLst>
            <pc:docMk/>
            <pc:sldMk cId="2898087456" sldId="262"/>
            <ac:spMk id="2" creationId="{0ADD19B7-47C8-21D8-C1CD-7170DA6ADA9E}"/>
          </ac:spMkLst>
        </pc:spChg>
        <pc:spChg chg="del mod">
          <ac:chgData name="Molchanov Garcia, Moriana" userId="d8c9331e-99fa-44e3-b4ee-aff94aac6571" providerId="ADAL" clId="{29510505-CB1A-437D-BCE7-4B7327CDD865}" dt="2024-05-24T14:58:21.907" v="270" actId="478"/>
          <ac:spMkLst>
            <pc:docMk/>
            <pc:sldMk cId="2898087456" sldId="262"/>
            <ac:spMk id="3" creationId="{3120CC1D-3B08-70D7-6824-52E3EFCF5E17}"/>
          </ac:spMkLst>
        </pc:spChg>
        <pc:spChg chg="add del mod">
          <ac:chgData name="Molchanov Garcia, Moriana" userId="d8c9331e-99fa-44e3-b4ee-aff94aac6571" providerId="ADAL" clId="{29510505-CB1A-437D-BCE7-4B7327CDD865}" dt="2024-05-24T14:58:25.204" v="271" actId="478"/>
          <ac:spMkLst>
            <pc:docMk/>
            <pc:sldMk cId="2898087456" sldId="262"/>
            <ac:spMk id="8" creationId="{0E230B86-F648-158C-0A32-46BA29A8AFD9}"/>
          </ac:spMkLst>
        </pc:spChg>
        <pc:spChg chg="add mod">
          <ac:chgData name="Molchanov Garcia, Moriana" userId="d8c9331e-99fa-44e3-b4ee-aff94aac6571" providerId="ADAL" clId="{29510505-CB1A-437D-BCE7-4B7327CDD865}" dt="2024-05-24T17:32:52.445" v="956" actId="1076"/>
          <ac:spMkLst>
            <pc:docMk/>
            <pc:sldMk cId="2898087456" sldId="262"/>
            <ac:spMk id="9" creationId="{5749647F-4E90-9DA1-FCA0-B19BC2FDCD9A}"/>
          </ac:spMkLst>
        </pc:spChg>
        <pc:picChg chg="add del mod">
          <ac:chgData name="Molchanov Garcia, Moriana" userId="d8c9331e-99fa-44e3-b4ee-aff94aac6571" providerId="ADAL" clId="{29510505-CB1A-437D-BCE7-4B7327CDD865}" dt="2024-05-24T15:20:46.955" v="622" actId="478"/>
          <ac:picMkLst>
            <pc:docMk/>
            <pc:sldMk cId="2898087456" sldId="262"/>
            <ac:picMk id="6" creationId="{4567B26F-96DB-8FC2-5D09-25E77298AC94}"/>
          </ac:picMkLst>
        </pc:picChg>
        <pc:picChg chg="add del mod">
          <ac:chgData name="Molchanov Garcia, Moriana" userId="d8c9331e-99fa-44e3-b4ee-aff94aac6571" providerId="ADAL" clId="{29510505-CB1A-437D-BCE7-4B7327CDD865}" dt="2024-05-24T17:33:46.961" v="958" actId="478"/>
          <ac:picMkLst>
            <pc:docMk/>
            <pc:sldMk cId="2898087456" sldId="262"/>
            <ac:picMk id="11" creationId="{911DA575-3C80-51BB-1DFD-6F61331930E7}"/>
          </ac:picMkLst>
        </pc:picChg>
        <pc:picChg chg="add mod modCrop">
          <ac:chgData name="Molchanov Garcia, Moriana" userId="d8c9331e-99fa-44e3-b4ee-aff94aac6571" providerId="ADAL" clId="{29510505-CB1A-437D-BCE7-4B7327CDD865}" dt="2024-05-24T17:37:41.782" v="982" actId="732"/>
          <ac:picMkLst>
            <pc:docMk/>
            <pc:sldMk cId="2898087456" sldId="262"/>
            <ac:picMk id="13" creationId="{9C4E648A-47C5-9847-82C6-9E7FDED93ACF}"/>
          </ac:picMkLst>
        </pc:picChg>
        <pc:picChg chg="add mod modCrop">
          <ac:chgData name="Molchanov Garcia, Moriana" userId="d8c9331e-99fa-44e3-b4ee-aff94aac6571" providerId="ADAL" clId="{29510505-CB1A-437D-BCE7-4B7327CDD865}" dt="2024-05-24T17:37:54.566" v="984" actId="1076"/>
          <ac:picMkLst>
            <pc:docMk/>
            <pc:sldMk cId="2898087456" sldId="262"/>
            <ac:picMk id="14" creationId="{994245A4-5C1C-2799-5BCC-34F5019E0EEC}"/>
          </ac:picMkLst>
        </pc:picChg>
        <pc:picChg chg="add mod modCrop">
          <ac:chgData name="Molchanov Garcia, Moriana" userId="d8c9331e-99fa-44e3-b4ee-aff94aac6571" providerId="ADAL" clId="{29510505-CB1A-437D-BCE7-4B7327CDD865}" dt="2024-05-24T17:37:57.204" v="985" actId="1076"/>
          <ac:picMkLst>
            <pc:docMk/>
            <pc:sldMk cId="2898087456" sldId="262"/>
            <ac:picMk id="15" creationId="{0702FAA9-A15A-C85E-A233-34D083781DD9}"/>
          </ac:picMkLst>
        </pc:picChg>
        <pc:picChg chg="del">
          <ac:chgData name="Molchanov Garcia, Moriana" userId="d8c9331e-99fa-44e3-b4ee-aff94aac6571" providerId="ADAL" clId="{29510505-CB1A-437D-BCE7-4B7327CDD865}" dt="2024-05-24T14:27:25.842" v="95" actId="478"/>
          <ac:picMkLst>
            <pc:docMk/>
            <pc:sldMk cId="2898087456" sldId="262"/>
            <ac:picMk id="1026" creationId="{A872D491-4D94-7F61-3EFC-EE6BC38756F5}"/>
          </ac:picMkLst>
        </pc:picChg>
        <pc:picChg chg="add del mod">
          <ac:chgData name="Molchanov Garcia, Moriana" userId="d8c9331e-99fa-44e3-b4ee-aff94aac6571" providerId="ADAL" clId="{29510505-CB1A-437D-BCE7-4B7327CDD865}" dt="2024-05-24T15:33:36.090" v="770" actId="478"/>
          <ac:picMkLst>
            <pc:docMk/>
            <pc:sldMk cId="2898087456" sldId="262"/>
            <ac:picMk id="2050" creationId="{A3019FE4-D42F-4D40-501A-B706F41E0376}"/>
          </ac:picMkLst>
        </pc:picChg>
      </pc:sldChg>
      <pc:sldChg chg="addSp modSp">
        <pc:chgData name="Molchanov Garcia, Moriana" userId="d8c9331e-99fa-44e3-b4ee-aff94aac6571" providerId="ADAL" clId="{29510505-CB1A-437D-BCE7-4B7327CDD865}" dt="2024-05-24T17:29:36.035" v="938"/>
        <pc:sldMkLst>
          <pc:docMk/>
          <pc:sldMk cId="723327446" sldId="263"/>
        </pc:sldMkLst>
        <pc:spChg chg="add mod">
          <ac:chgData name="Molchanov Garcia, Moriana" userId="d8c9331e-99fa-44e3-b4ee-aff94aac6571" providerId="ADAL" clId="{29510505-CB1A-437D-BCE7-4B7327CDD865}" dt="2024-05-24T17:29:36.035" v="938"/>
          <ac:spMkLst>
            <pc:docMk/>
            <pc:sldMk cId="723327446" sldId="263"/>
            <ac:spMk id="5" creationId="{C4B114AF-ED26-C701-4D39-46D5E057F49C}"/>
          </ac:spMkLst>
        </pc:spChg>
      </pc:sldChg>
      <pc:sldChg chg="addSp delSp modSp add mod">
        <pc:chgData name="Molchanov Garcia, Moriana" userId="d8c9331e-99fa-44e3-b4ee-aff94aac6571" providerId="ADAL" clId="{29510505-CB1A-437D-BCE7-4B7327CDD865}" dt="2024-05-24T17:29:04.819" v="935" actId="1076"/>
        <pc:sldMkLst>
          <pc:docMk/>
          <pc:sldMk cId="2127550994" sldId="264"/>
        </pc:sldMkLst>
        <pc:spChg chg="mod">
          <ac:chgData name="Molchanov Garcia, Moriana" userId="d8c9331e-99fa-44e3-b4ee-aff94aac6571" providerId="ADAL" clId="{29510505-CB1A-437D-BCE7-4B7327CDD865}" dt="2024-05-24T15:08:39.993" v="496" actId="20577"/>
          <ac:spMkLst>
            <pc:docMk/>
            <pc:sldMk cId="2127550994" sldId="264"/>
            <ac:spMk id="2" creationId="{F3331563-3914-0A84-5320-FFED1B412096}"/>
          </ac:spMkLst>
        </pc:spChg>
        <pc:spChg chg="mod">
          <ac:chgData name="Molchanov Garcia, Moriana" userId="d8c9331e-99fa-44e3-b4ee-aff94aac6571" providerId="ADAL" clId="{29510505-CB1A-437D-BCE7-4B7327CDD865}" dt="2024-05-24T17:14:20.492" v="836" actId="1076"/>
          <ac:spMkLst>
            <pc:docMk/>
            <pc:sldMk cId="2127550994" sldId="264"/>
            <ac:spMk id="3" creationId="{36BAEB1C-AD7D-9E73-73DF-742508B58B50}"/>
          </ac:spMkLst>
        </pc:spChg>
        <pc:spChg chg="add mod">
          <ac:chgData name="Molchanov Garcia, Moriana" userId="d8c9331e-99fa-44e3-b4ee-aff94aac6571" providerId="ADAL" clId="{29510505-CB1A-437D-BCE7-4B7327CDD865}" dt="2024-05-24T17:29:04.819" v="935" actId="1076"/>
          <ac:spMkLst>
            <pc:docMk/>
            <pc:sldMk cId="2127550994" sldId="264"/>
            <ac:spMk id="4" creationId="{7CFFAC40-2C59-CDB2-81CD-28A094D74ED8}"/>
          </ac:spMkLst>
        </pc:spChg>
        <pc:picChg chg="del">
          <ac:chgData name="Molchanov Garcia, Moriana" userId="d8c9331e-99fa-44e3-b4ee-aff94aac6571" providerId="ADAL" clId="{29510505-CB1A-437D-BCE7-4B7327CDD865}" dt="2024-05-24T14:58:40.150" v="276" actId="478"/>
          <ac:picMkLst>
            <pc:docMk/>
            <pc:sldMk cId="2127550994" sldId="264"/>
            <ac:picMk id="6" creationId="{539F4CEE-E8A9-CBB7-75F5-894318D8502F}"/>
          </ac:picMkLst>
        </pc:picChg>
        <pc:picChg chg="add mod">
          <ac:chgData name="Molchanov Garcia, Moriana" userId="d8c9331e-99fa-44e3-b4ee-aff94aac6571" providerId="ADAL" clId="{29510505-CB1A-437D-BCE7-4B7327CDD865}" dt="2024-05-24T17:28:59.297" v="934" actId="1076"/>
          <ac:picMkLst>
            <pc:docMk/>
            <pc:sldMk cId="2127550994" sldId="264"/>
            <ac:picMk id="3074" creationId="{F5C8840E-83F8-48F1-94A2-AEC268C28B60}"/>
          </ac:picMkLst>
        </pc:picChg>
      </pc:sldChg>
      <pc:sldChg chg="addSp modSp add mod">
        <pc:chgData name="Molchanov Garcia, Moriana" userId="d8c9331e-99fa-44e3-b4ee-aff94aac6571" providerId="ADAL" clId="{29510505-CB1A-437D-BCE7-4B7327CDD865}" dt="2024-05-24T17:30:53.517" v="947" actId="20577"/>
        <pc:sldMkLst>
          <pc:docMk/>
          <pc:sldMk cId="1905184835" sldId="265"/>
        </pc:sldMkLst>
        <pc:spChg chg="mod">
          <ac:chgData name="Molchanov Garcia, Moriana" userId="d8c9331e-99fa-44e3-b4ee-aff94aac6571" providerId="ADAL" clId="{29510505-CB1A-437D-BCE7-4B7327CDD865}" dt="2024-05-24T15:09:07.132" v="505" actId="20577"/>
          <ac:spMkLst>
            <pc:docMk/>
            <pc:sldMk cId="1905184835" sldId="265"/>
            <ac:spMk id="2" creationId="{1F4D236A-A9E0-6A66-BFD2-B5CAE56DBAA4}"/>
          </ac:spMkLst>
        </pc:spChg>
        <pc:spChg chg="mod">
          <ac:chgData name="Molchanov Garcia, Moriana" userId="d8c9331e-99fa-44e3-b4ee-aff94aac6571" providerId="ADAL" clId="{29510505-CB1A-437D-BCE7-4B7327CDD865}" dt="2024-05-24T17:30:53.517" v="947" actId="20577"/>
          <ac:spMkLst>
            <pc:docMk/>
            <pc:sldMk cId="1905184835" sldId="265"/>
            <ac:spMk id="3" creationId="{2F1CEA8C-7067-2B77-3DED-4B5FA7C396C8}"/>
          </ac:spMkLst>
        </pc:spChg>
        <pc:spChg chg="add mod">
          <ac:chgData name="Molchanov Garcia, Moriana" userId="d8c9331e-99fa-44e3-b4ee-aff94aac6571" providerId="ADAL" clId="{29510505-CB1A-437D-BCE7-4B7327CDD865}" dt="2024-05-24T17:29:29.731" v="937" actId="1076"/>
          <ac:spMkLst>
            <pc:docMk/>
            <pc:sldMk cId="1905184835" sldId="265"/>
            <ac:spMk id="7" creationId="{F2E3247A-FEEA-061F-A0AF-F1F12AF4AE2D}"/>
          </ac:spMkLst>
        </pc:spChg>
        <pc:picChg chg="add mod">
          <ac:chgData name="Molchanov Garcia, Moriana" userId="d8c9331e-99fa-44e3-b4ee-aff94aac6571" providerId="ADAL" clId="{29510505-CB1A-437D-BCE7-4B7327CDD865}" dt="2024-05-24T17:24:57.786" v="890" actId="1076"/>
          <ac:picMkLst>
            <pc:docMk/>
            <pc:sldMk cId="1905184835" sldId="265"/>
            <ac:picMk id="6" creationId="{4969C209-A36A-4ADA-E122-6C33155B79DB}"/>
          </ac:picMkLst>
        </pc:picChg>
      </pc:sldChg>
      <pc:sldChg chg="addSp delSp modSp add mod">
        <pc:chgData name="Molchanov Garcia, Moriana" userId="d8c9331e-99fa-44e3-b4ee-aff94aac6571" providerId="ADAL" clId="{29510505-CB1A-437D-BCE7-4B7327CDD865}" dt="2024-05-24T17:29:14.183" v="936" actId="1076"/>
        <pc:sldMkLst>
          <pc:docMk/>
          <pc:sldMk cId="3394666945" sldId="266"/>
        </pc:sldMkLst>
        <pc:spChg chg="mod">
          <ac:chgData name="Molchanov Garcia, Moriana" userId="d8c9331e-99fa-44e3-b4ee-aff94aac6571" providerId="ADAL" clId="{29510505-CB1A-437D-BCE7-4B7327CDD865}" dt="2024-05-24T15:20:36.029" v="620" actId="6549"/>
          <ac:spMkLst>
            <pc:docMk/>
            <pc:sldMk cId="3394666945" sldId="266"/>
            <ac:spMk id="2" creationId="{129AF0B9-4044-F37F-2FF4-6544B2D59B54}"/>
          </ac:spMkLst>
        </pc:spChg>
        <pc:spChg chg="mod">
          <ac:chgData name="Molchanov Garcia, Moriana" userId="d8c9331e-99fa-44e3-b4ee-aff94aac6571" providerId="ADAL" clId="{29510505-CB1A-437D-BCE7-4B7327CDD865}" dt="2024-05-24T15:23:02.767" v="660" actId="14100"/>
          <ac:spMkLst>
            <pc:docMk/>
            <pc:sldMk cId="3394666945" sldId="266"/>
            <ac:spMk id="9" creationId="{7D3EFFAC-4A9E-F469-DF3D-0593E94C4967}"/>
          </ac:spMkLst>
        </pc:spChg>
        <pc:spChg chg="add mod">
          <ac:chgData name="Molchanov Garcia, Moriana" userId="d8c9331e-99fa-44e3-b4ee-aff94aac6571" providerId="ADAL" clId="{29510505-CB1A-437D-BCE7-4B7327CDD865}" dt="2024-05-24T17:29:14.183" v="936" actId="1076"/>
          <ac:spMkLst>
            <pc:docMk/>
            <pc:sldMk cId="3394666945" sldId="266"/>
            <ac:spMk id="14" creationId="{A2BAFFDF-CFE4-A52E-8FEA-6A164BC72005}"/>
          </ac:spMkLst>
        </pc:spChg>
        <pc:picChg chg="add mod">
          <ac:chgData name="Molchanov Garcia, Moriana" userId="d8c9331e-99fa-44e3-b4ee-aff94aac6571" providerId="ADAL" clId="{29510505-CB1A-437D-BCE7-4B7327CDD865}" dt="2024-05-24T15:23:12.779" v="680" actId="1036"/>
          <ac:picMkLst>
            <pc:docMk/>
            <pc:sldMk cId="3394666945" sldId="266"/>
            <ac:picMk id="4" creationId="{38631A9D-7552-C31B-8152-D36771DFF0DA}"/>
          </ac:picMkLst>
        </pc:picChg>
        <pc:picChg chg="del">
          <ac:chgData name="Molchanov Garcia, Moriana" userId="d8c9331e-99fa-44e3-b4ee-aff94aac6571" providerId="ADAL" clId="{29510505-CB1A-437D-BCE7-4B7327CDD865}" dt="2024-05-24T15:17:17.059" v="563" actId="478"/>
          <ac:picMkLst>
            <pc:docMk/>
            <pc:sldMk cId="3394666945" sldId="266"/>
            <ac:picMk id="6" creationId="{02265EB5-EC9C-C0C9-473A-F5A065963ECD}"/>
          </ac:picMkLst>
        </pc:picChg>
        <pc:picChg chg="add mod">
          <ac:chgData name="Molchanov Garcia, Moriana" userId="d8c9331e-99fa-44e3-b4ee-aff94aac6571" providerId="ADAL" clId="{29510505-CB1A-437D-BCE7-4B7327CDD865}" dt="2024-05-24T15:23:12.779" v="680" actId="1036"/>
          <ac:picMkLst>
            <pc:docMk/>
            <pc:sldMk cId="3394666945" sldId="266"/>
            <ac:picMk id="8" creationId="{013E6C06-5540-4C12-604D-BE939D19BA5C}"/>
          </ac:picMkLst>
        </pc:picChg>
        <pc:picChg chg="add mod">
          <ac:chgData name="Molchanov Garcia, Moriana" userId="d8c9331e-99fa-44e3-b4ee-aff94aac6571" providerId="ADAL" clId="{29510505-CB1A-437D-BCE7-4B7327CDD865}" dt="2024-05-24T15:23:12.779" v="680" actId="1036"/>
          <ac:picMkLst>
            <pc:docMk/>
            <pc:sldMk cId="3394666945" sldId="266"/>
            <ac:picMk id="11" creationId="{F483B85A-A758-0DCA-23B1-1B47F7F23A3E}"/>
          </ac:picMkLst>
        </pc:picChg>
        <pc:picChg chg="add mod">
          <ac:chgData name="Molchanov Garcia, Moriana" userId="d8c9331e-99fa-44e3-b4ee-aff94aac6571" providerId="ADAL" clId="{29510505-CB1A-437D-BCE7-4B7327CDD865}" dt="2024-05-24T15:23:12.779" v="680" actId="1036"/>
          <ac:picMkLst>
            <pc:docMk/>
            <pc:sldMk cId="3394666945" sldId="266"/>
            <ac:picMk id="13" creationId="{411E2C6E-7C43-8867-290C-CFF94696A1A9}"/>
          </ac:picMkLst>
        </pc:picChg>
      </pc:sldChg>
      <pc:sldChg chg="modSp new mod ord">
        <pc:chgData name="Molchanov Garcia, Moriana" userId="d8c9331e-99fa-44e3-b4ee-aff94aac6571" providerId="ADAL" clId="{29510505-CB1A-437D-BCE7-4B7327CDD865}" dt="2024-05-24T20:28:14.777" v="1136" actId="1076"/>
        <pc:sldMkLst>
          <pc:docMk/>
          <pc:sldMk cId="2456139864" sldId="267"/>
        </pc:sldMkLst>
        <pc:spChg chg="mod">
          <ac:chgData name="Molchanov Garcia, Moriana" userId="d8c9331e-99fa-44e3-b4ee-aff94aac6571" providerId="ADAL" clId="{29510505-CB1A-437D-BCE7-4B7327CDD865}" dt="2024-05-24T20:13:33.354" v="1026" actId="20577"/>
          <ac:spMkLst>
            <pc:docMk/>
            <pc:sldMk cId="2456139864" sldId="267"/>
            <ac:spMk id="2" creationId="{C15D2DBF-93BD-0795-B6D1-99DCA8906981}"/>
          </ac:spMkLst>
        </pc:spChg>
        <pc:spChg chg="mod">
          <ac:chgData name="Molchanov Garcia, Moriana" userId="d8c9331e-99fa-44e3-b4ee-aff94aac6571" providerId="ADAL" clId="{29510505-CB1A-437D-BCE7-4B7327CDD865}" dt="2024-05-24T20:28:14.777" v="1136" actId="1076"/>
          <ac:spMkLst>
            <pc:docMk/>
            <pc:sldMk cId="2456139864" sldId="267"/>
            <ac:spMk id="3" creationId="{F7A507FC-5277-2F5B-5C0E-FAEF9EB7F83E}"/>
          </ac:spMkLst>
        </pc:spChg>
      </pc:sldChg>
      <pc:sldChg chg="addSp delSp modSp new mod">
        <pc:chgData name="Molchanov Garcia, Moriana" userId="d8c9331e-99fa-44e3-b4ee-aff94aac6571" providerId="ADAL" clId="{29510505-CB1A-437D-BCE7-4B7327CDD865}" dt="2024-05-24T20:38:42.540" v="1176" actId="1076"/>
        <pc:sldMkLst>
          <pc:docMk/>
          <pc:sldMk cId="84184864" sldId="268"/>
        </pc:sldMkLst>
        <pc:spChg chg="mod">
          <ac:chgData name="Molchanov Garcia, Moriana" userId="d8c9331e-99fa-44e3-b4ee-aff94aac6571" providerId="ADAL" clId="{29510505-CB1A-437D-BCE7-4B7327CDD865}" dt="2024-05-24T20:37:26.404" v="1172" actId="1076"/>
          <ac:spMkLst>
            <pc:docMk/>
            <pc:sldMk cId="84184864" sldId="268"/>
            <ac:spMk id="2" creationId="{820F908E-0D5C-5AAB-162C-A089AB82108E}"/>
          </ac:spMkLst>
        </pc:spChg>
        <pc:spChg chg="del">
          <ac:chgData name="Molchanov Garcia, Moriana" userId="d8c9331e-99fa-44e3-b4ee-aff94aac6571" providerId="ADAL" clId="{29510505-CB1A-437D-BCE7-4B7327CDD865}" dt="2024-05-24T20:36:54.781" v="1163" actId="22"/>
          <ac:spMkLst>
            <pc:docMk/>
            <pc:sldMk cId="84184864" sldId="268"/>
            <ac:spMk id="3" creationId="{F71FE7BF-1CA7-3651-49D3-71F58CB5B6CE}"/>
          </ac:spMkLst>
        </pc:spChg>
        <pc:picChg chg="add mod ord modCrop">
          <ac:chgData name="Molchanov Garcia, Moriana" userId="d8c9331e-99fa-44e3-b4ee-aff94aac6571" providerId="ADAL" clId="{29510505-CB1A-437D-BCE7-4B7327CDD865}" dt="2024-05-24T20:38:42.540" v="1176" actId="1076"/>
          <ac:picMkLst>
            <pc:docMk/>
            <pc:sldMk cId="84184864" sldId="268"/>
            <ac:picMk id="5" creationId="{9B7118E5-44A9-89F1-CB3A-E2CD3D11A71A}"/>
          </ac:picMkLst>
        </pc:picChg>
      </pc:sldChg>
      <pc:sldChg chg="addSp delSp modSp add mod">
        <pc:chgData name="Molchanov Garcia, Moriana" userId="d8c9331e-99fa-44e3-b4ee-aff94aac6571" providerId="ADAL" clId="{29510505-CB1A-437D-BCE7-4B7327CDD865}" dt="2024-05-24T20:50:39.232" v="1232" actId="114"/>
        <pc:sldMkLst>
          <pc:docMk/>
          <pc:sldMk cId="3610771300" sldId="269"/>
        </pc:sldMkLst>
        <pc:spChg chg="add mod">
          <ac:chgData name="Molchanov Garcia, Moriana" userId="d8c9331e-99fa-44e3-b4ee-aff94aac6571" providerId="ADAL" clId="{29510505-CB1A-437D-BCE7-4B7327CDD865}" dt="2024-05-24T20:50:39.232" v="1232" actId="114"/>
          <ac:spMkLst>
            <pc:docMk/>
            <pc:sldMk cId="3610771300" sldId="269"/>
            <ac:spMk id="3" creationId="{45E1F649-314A-FEBA-A87A-BDE577A609D1}"/>
          </ac:spMkLst>
        </pc:spChg>
        <pc:spChg chg="add del mod">
          <ac:chgData name="Molchanov Garcia, Moriana" userId="d8c9331e-99fa-44e3-b4ee-aff94aac6571" providerId="ADAL" clId="{29510505-CB1A-437D-BCE7-4B7327CDD865}" dt="2024-05-24T20:40:37.603" v="1181" actId="478"/>
          <ac:spMkLst>
            <pc:docMk/>
            <pc:sldMk cId="3610771300" sldId="269"/>
            <ac:spMk id="4" creationId="{ADEEA2CD-5052-92FF-EA64-ED255E3F2DC4}"/>
          </ac:spMkLst>
        </pc:spChg>
        <pc:picChg chg="del">
          <ac:chgData name="Molchanov Garcia, Moriana" userId="d8c9331e-99fa-44e3-b4ee-aff94aac6571" providerId="ADAL" clId="{29510505-CB1A-437D-BCE7-4B7327CDD865}" dt="2024-05-24T20:38:51.175" v="1178" actId="478"/>
          <ac:picMkLst>
            <pc:docMk/>
            <pc:sldMk cId="3610771300" sldId="269"/>
            <ac:picMk id="5" creationId="{061514FF-E6FA-16DC-AE65-C98A4F9A9502}"/>
          </ac:picMkLst>
        </pc:picChg>
        <pc:picChg chg="add mod">
          <ac:chgData name="Molchanov Garcia, Moriana" userId="d8c9331e-99fa-44e3-b4ee-aff94aac6571" providerId="ADAL" clId="{29510505-CB1A-437D-BCE7-4B7327CDD865}" dt="2024-05-24T20:48:25.659" v="1190" actId="1076"/>
          <ac:picMkLst>
            <pc:docMk/>
            <pc:sldMk cId="3610771300" sldId="269"/>
            <ac:picMk id="7" creationId="{BAF00384-2E36-20D9-4FC6-AD7EFAFE324A}"/>
          </ac:picMkLst>
        </pc:picChg>
      </pc:sldChg>
      <pc:sldMasterChg chg="addSp delSp modSp mod delSldLayout modSldLayout">
        <pc:chgData name="Molchanov Garcia, Moriana" userId="d8c9331e-99fa-44e3-b4ee-aff94aac6571" providerId="ADAL" clId="{29510505-CB1A-437D-BCE7-4B7327CDD865}" dt="2024-05-24T14:36:32.663" v="193" actId="1037"/>
        <pc:sldMasterMkLst>
          <pc:docMk/>
          <pc:sldMasterMk cId="305336756" sldId="2147483648"/>
        </pc:sldMasterMkLst>
        <pc:spChg chg="del">
          <ac:chgData name="Molchanov Garcia, Moriana" userId="d8c9331e-99fa-44e3-b4ee-aff94aac6571" providerId="ADAL" clId="{29510505-CB1A-437D-BCE7-4B7327CDD865}" dt="2024-05-22T18:53:41.820" v="0" actId="478"/>
          <ac:spMkLst>
            <pc:docMk/>
            <pc:sldMasterMk cId="305336756" sldId="2147483648"/>
            <ac:spMk id="4" creationId="{E365E4F2-3C9D-5FA2-B76B-E0FD0BB5F8F9}"/>
          </ac:spMkLst>
        </pc:spChg>
        <pc:spChg chg="del">
          <ac:chgData name="Molchanov Garcia, Moriana" userId="d8c9331e-99fa-44e3-b4ee-aff94aac6571" providerId="ADAL" clId="{29510505-CB1A-437D-BCE7-4B7327CDD865}" dt="2024-05-22T18:53:41.820" v="0" actId="478"/>
          <ac:spMkLst>
            <pc:docMk/>
            <pc:sldMasterMk cId="305336756" sldId="2147483648"/>
            <ac:spMk id="5" creationId="{157B1E4F-F806-8010-AAA6-1E55437E2D44}"/>
          </ac:spMkLst>
        </pc:spChg>
        <pc:spChg chg="del">
          <ac:chgData name="Molchanov Garcia, Moriana" userId="d8c9331e-99fa-44e3-b4ee-aff94aac6571" providerId="ADAL" clId="{29510505-CB1A-437D-BCE7-4B7327CDD865}" dt="2024-05-22T18:53:41.820" v="0" actId="478"/>
          <ac:spMkLst>
            <pc:docMk/>
            <pc:sldMasterMk cId="305336756" sldId="2147483648"/>
            <ac:spMk id="6" creationId="{9747086D-992E-CCCB-FCB2-683B70689C3F}"/>
          </ac:spMkLst>
        </pc:spChg>
        <pc:spChg chg="add mod">
          <ac:chgData name="Molchanov Garcia, Moriana" userId="d8c9331e-99fa-44e3-b4ee-aff94aac6571" providerId="ADAL" clId="{29510505-CB1A-437D-BCE7-4B7327CDD865}" dt="2024-05-22T18:53:47.064" v="1"/>
          <ac:spMkLst>
            <pc:docMk/>
            <pc:sldMasterMk cId="305336756" sldId="2147483648"/>
            <ac:spMk id="7" creationId="{508E01F8-3846-38D1-1F90-546EE8CE9639}"/>
          </ac:spMkLst>
        </pc:spChg>
        <pc:picChg chg="add mod">
          <ac:chgData name="Molchanov Garcia, Moriana" userId="d8c9331e-99fa-44e3-b4ee-aff94aac6571" providerId="ADAL" clId="{29510505-CB1A-437D-BCE7-4B7327CDD865}" dt="2024-05-22T18:53:47.064" v="1"/>
          <ac:picMkLst>
            <pc:docMk/>
            <pc:sldMasterMk cId="305336756" sldId="2147483648"/>
            <ac:picMk id="8" creationId="{19C64F5E-471C-81D3-1794-2A2575184EB6}"/>
          </ac:picMkLst>
        </pc:picChg>
        <pc:picChg chg="add mod">
          <ac:chgData name="Molchanov Garcia, Moriana" userId="d8c9331e-99fa-44e3-b4ee-aff94aac6571" providerId="ADAL" clId="{29510505-CB1A-437D-BCE7-4B7327CDD865}" dt="2024-05-22T18:53:47.064" v="1"/>
          <ac:picMkLst>
            <pc:docMk/>
            <pc:sldMasterMk cId="305336756" sldId="2147483648"/>
            <ac:picMk id="9" creationId="{78873CC5-046D-E470-F5D4-89FC9444563B}"/>
          </ac:picMkLst>
        </pc:picChg>
        <pc:sldLayoutChg chg="addSp delSp modSp mod">
          <pc:chgData name="Molchanov Garcia, Moriana" userId="d8c9331e-99fa-44e3-b4ee-aff94aac6571" providerId="ADAL" clId="{29510505-CB1A-437D-BCE7-4B7327CDD865}" dt="2024-05-24T14:36:32.663" v="193" actId="1037"/>
          <pc:sldLayoutMkLst>
            <pc:docMk/>
            <pc:sldMasterMk cId="305336756" sldId="2147483648"/>
            <pc:sldLayoutMk cId="2306109799" sldId="2147483649"/>
          </pc:sldLayoutMkLst>
          <pc:spChg chg="mod">
            <ac:chgData name="Molchanov Garcia, Moriana" userId="d8c9331e-99fa-44e3-b4ee-aff94aac6571" providerId="ADAL" clId="{29510505-CB1A-437D-BCE7-4B7327CDD865}" dt="2024-05-24T14:36:32.663" v="193" actId="1037"/>
            <ac:spMkLst>
              <pc:docMk/>
              <pc:sldMasterMk cId="305336756" sldId="2147483648"/>
              <pc:sldLayoutMk cId="2306109799" sldId="2147483649"/>
              <ac:spMk id="2" creationId="{46F40E62-99BC-31CE-0531-D6648440AA8A}"/>
            </ac:spMkLst>
          </pc:spChg>
          <pc:spChg chg="mod">
            <ac:chgData name="Molchanov Garcia, Moriana" userId="d8c9331e-99fa-44e3-b4ee-aff94aac6571" providerId="ADAL" clId="{29510505-CB1A-437D-BCE7-4B7327CDD865}" dt="2024-05-24T14:36:32.663" v="193" actId="1037"/>
            <ac:spMkLst>
              <pc:docMk/>
              <pc:sldMasterMk cId="305336756" sldId="2147483648"/>
              <pc:sldLayoutMk cId="2306109799" sldId="2147483649"/>
              <ac:spMk id="3" creationId="{25EC1655-DE37-15EC-CF01-14FA23AFCE7A}"/>
            </ac:spMkLst>
          </pc:spChg>
          <pc:spChg chg="del">
            <ac:chgData name="Molchanov Garcia, Moriana" userId="d8c9331e-99fa-44e3-b4ee-aff94aac6571" providerId="ADAL" clId="{29510505-CB1A-437D-BCE7-4B7327CDD865}" dt="2024-05-24T14:36:07.351" v="164" actId="478"/>
            <ac:spMkLst>
              <pc:docMk/>
              <pc:sldMasterMk cId="305336756" sldId="2147483648"/>
              <pc:sldLayoutMk cId="2306109799" sldId="2147483649"/>
              <ac:spMk id="4" creationId="{4242B9CE-8394-F460-BFDD-197C0888DFC8}"/>
            </ac:spMkLst>
          </pc:spChg>
          <pc:spChg chg="del">
            <ac:chgData name="Molchanov Garcia, Moriana" userId="d8c9331e-99fa-44e3-b4ee-aff94aac6571" providerId="ADAL" clId="{29510505-CB1A-437D-BCE7-4B7327CDD865}" dt="2024-05-24T14:36:08.694" v="165" actId="478"/>
            <ac:spMkLst>
              <pc:docMk/>
              <pc:sldMasterMk cId="305336756" sldId="2147483648"/>
              <pc:sldLayoutMk cId="2306109799" sldId="2147483649"/>
              <ac:spMk id="5" creationId="{DCE048CB-E91C-7FE3-82F4-68AF31DA3F28}"/>
            </ac:spMkLst>
          </pc:spChg>
          <pc:spChg chg="del">
            <ac:chgData name="Molchanov Garcia, Moriana" userId="d8c9331e-99fa-44e3-b4ee-aff94aac6571" providerId="ADAL" clId="{29510505-CB1A-437D-BCE7-4B7327CDD865}" dt="2024-05-24T14:36:09.679" v="166" actId="478"/>
            <ac:spMkLst>
              <pc:docMk/>
              <pc:sldMasterMk cId="305336756" sldId="2147483648"/>
              <pc:sldLayoutMk cId="2306109799" sldId="2147483649"/>
              <ac:spMk id="6" creationId="{E0941F47-2394-95E1-FAD6-987CE597D1EF}"/>
            </ac:spMkLst>
          </pc:spChg>
          <pc:picChg chg="add mod">
            <ac:chgData name="Molchanov Garcia, Moriana" userId="d8c9331e-99fa-44e3-b4ee-aff94aac6571" providerId="ADAL" clId="{29510505-CB1A-437D-BCE7-4B7327CDD865}" dt="2024-05-24T14:36:22.072" v="167"/>
            <ac:picMkLst>
              <pc:docMk/>
              <pc:sldMasterMk cId="305336756" sldId="2147483648"/>
              <pc:sldLayoutMk cId="2306109799" sldId="2147483649"/>
              <ac:picMk id="7" creationId="{802AD9C6-A603-46E1-6240-BE11070B551B}"/>
            </ac:picMkLst>
          </pc:picChg>
        </pc:sldLayoutChg>
        <pc:sldLayoutChg chg="addSp delSp modSp mod">
          <pc:chgData name="Molchanov Garcia, Moriana" userId="d8c9331e-99fa-44e3-b4ee-aff94aac6571" providerId="ADAL" clId="{29510505-CB1A-437D-BCE7-4B7327CDD865}" dt="2024-05-24T14:35:59.750" v="163" actId="1076"/>
          <pc:sldLayoutMkLst>
            <pc:docMk/>
            <pc:sldMasterMk cId="305336756" sldId="2147483648"/>
            <pc:sldLayoutMk cId="3016373177" sldId="2147483650"/>
          </pc:sldLayoutMkLst>
          <pc:spChg chg="mod">
            <ac:chgData name="Molchanov Garcia, Moriana" userId="d8c9331e-99fa-44e3-b4ee-aff94aac6571" providerId="ADAL" clId="{29510505-CB1A-437D-BCE7-4B7327CDD865}" dt="2024-05-24T14:35:59.750" v="163" actId="1076"/>
            <ac:spMkLst>
              <pc:docMk/>
              <pc:sldMasterMk cId="305336756" sldId="2147483648"/>
              <pc:sldLayoutMk cId="3016373177" sldId="2147483650"/>
              <ac:spMk id="2" creationId="{FEA8EC01-F89B-EB15-5D1E-0A539031F9AF}"/>
            </ac:spMkLst>
          </pc:spChg>
          <pc:spChg chg="mod">
            <ac:chgData name="Molchanov Garcia, Moriana" userId="d8c9331e-99fa-44e3-b4ee-aff94aac6571" providerId="ADAL" clId="{29510505-CB1A-437D-BCE7-4B7327CDD865}" dt="2024-05-24T14:35:54.917" v="162" actId="1036"/>
            <ac:spMkLst>
              <pc:docMk/>
              <pc:sldMasterMk cId="305336756" sldId="2147483648"/>
              <pc:sldLayoutMk cId="3016373177" sldId="2147483650"/>
              <ac:spMk id="3" creationId="{8F06012E-5CE7-73D3-CE45-EE7EC7181C3C}"/>
            </ac:spMkLst>
          </pc:spChg>
          <pc:spChg chg="del">
            <ac:chgData name="Molchanov Garcia, Moriana" userId="d8c9331e-99fa-44e3-b4ee-aff94aac6571" providerId="ADAL" clId="{29510505-CB1A-437D-BCE7-4B7327CDD865}" dt="2024-05-24T14:34:03.640" v="141" actId="478"/>
            <ac:spMkLst>
              <pc:docMk/>
              <pc:sldMasterMk cId="305336756" sldId="2147483648"/>
              <pc:sldLayoutMk cId="3016373177" sldId="2147483650"/>
              <ac:spMk id="4" creationId="{4B8ACDEA-0859-594E-7338-5FC555438078}"/>
            </ac:spMkLst>
          </pc:spChg>
          <pc:spChg chg="del">
            <ac:chgData name="Molchanov Garcia, Moriana" userId="d8c9331e-99fa-44e3-b4ee-aff94aac6571" providerId="ADAL" clId="{29510505-CB1A-437D-BCE7-4B7327CDD865}" dt="2024-05-24T14:34:05.429" v="142" actId="478"/>
            <ac:spMkLst>
              <pc:docMk/>
              <pc:sldMasterMk cId="305336756" sldId="2147483648"/>
              <pc:sldLayoutMk cId="3016373177" sldId="2147483650"/>
              <ac:spMk id="5" creationId="{3EA06246-104C-5FA6-CAE7-A809566FF29E}"/>
            </ac:spMkLst>
          </pc:spChg>
          <pc:spChg chg="del">
            <ac:chgData name="Molchanov Garcia, Moriana" userId="d8c9331e-99fa-44e3-b4ee-aff94aac6571" providerId="ADAL" clId="{29510505-CB1A-437D-BCE7-4B7327CDD865}" dt="2024-05-24T14:34:06.582" v="143" actId="478"/>
            <ac:spMkLst>
              <pc:docMk/>
              <pc:sldMasterMk cId="305336756" sldId="2147483648"/>
              <pc:sldLayoutMk cId="3016373177" sldId="2147483650"/>
              <ac:spMk id="6" creationId="{0E49B4A6-3FAA-5934-BDFD-A357A4B768EF}"/>
            </ac:spMkLst>
          </pc:spChg>
          <pc:picChg chg="add mod">
            <ac:chgData name="Molchanov Garcia, Moriana" userId="d8c9331e-99fa-44e3-b4ee-aff94aac6571" providerId="ADAL" clId="{29510505-CB1A-437D-BCE7-4B7327CDD865}" dt="2024-05-24T14:35:29.034" v="153"/>
            <ac:picMkLst>
              <pc:docMk/>
              <pc:sldMasterMk cId="305336756" sldId="2147483648"/>
              <pc:sldLayoutMk cId="3016373177" sldId="2147483650"/>
              <ac:picMk id="7" creationId="{983C76C0-5E30-8012-2356-0DE613A2D9E4}"/>
            </ac:picMkLst>
          </pc:picChg>
        </pc:sldLayoutChg>
        <pc:sldLayoutChg chg="del">
          <pc:chgData name="Molchanov Garcia, Moriana" userId="d8c9331e-99fa-44e3-b4ee-aff94aac6571" providerId="ADAL" clId="{29510505-CB1A-437D-BCE7-4B7327CDD865}" dt="2024-05-24T14:34:50.594" v="149" actId="2696"/>
          <pc:sldLayoutMkLst>
            <pc:docMk/>
            <pc:sldMasterMk cId="305336756" sldId="2147483648"/>
            <pc:sldLayoutMk cId="3991103205" sldId="2147483651"/>
          </pc:sldLayoutMkLst>
        </pc:sldLayoutChg>
        <pc:sldLayoutChg chg="del">
          <pc:chgData name="Molchanov Garcia, Moriana" userId="d8c9331e-99fa-44e3-b4ee-aff94aac6571" providerId="ADAL" clId="{29510505-CB1A-437D-BCE7-4B7327CDD865}" dt="2024-05-24T14:35:00.411" v="152" actId="2696"/>
          <pc:sldLayoutMkLst>
            <pc:docMk/>
            <pc:sldMasterMk cId="305336756" sldId="2147483648"/>
            <pc:sldLayoutMk cId="3908600201" sldId="2147483652"/>
          </pc:sldLayoutMkLst>
        </pc:sldLayoutChg>
        <pc:sldLayoutChg chg="del">
          <pc:chgData name="Molchanov Garcia, Moriana" userId="d8c9331e-99fa-44e3-b4ee-aff94aac6571" providerId="ADAL" clId="{29510505-CB1A-437D-BCE7-4B7327CDD865}" dt="2024-05-24T14:34:57.257" v="150" actId="2696"/>
          <pc:sldLayoutMkLst>
            <pc:docMk/>
            <pc:sldMasterMk cId="305336756" sldId="2147483648"/>
            <pc:sldLayoutMk cId="2368760549" sldId="2147483653"/>
          </pc:sldLayoutMkLst>
        </pc:sldLayoutChg>
        <pc:sldLayoutChg chg="del">
          <pc:chgData name="Molchanov Garcia, Moriana" userId="d8c9331e-99fa-44e3-b4ee-aff94aac6571" providerId="ADAL" clId="{29510505-CB1A-437D-BCE7-4B7327CDD865}" dt="2024-05-24T14:34:59.368" v="151" actId="2696"/>
          <pc:sldLayoutMkLst>
            <pc:docMk/>
            <pc:sldMasterMk cId="305336756" sldId="2147483648"/>
            <pc:sldLayoutMk cId="4130997313" sldId="2147483654"/>
          </pc:sldLayoutMkLst>
        </pc:sldLayoutChg>
        <pc:sldLayoutChg chg="del">
          <pc:chgData name="Molchanov Garcia, Moriana" userId="d8c9331e-99fa-44e3-b4ee-aff94aac6571" providerId="ADAL" clId="{29510505-CB1A-437D-BCE7-4B7327CDD865}" dt="2024-05-24T14:34:18.961" v="148" actId="2696"/>
          <pc:sldLayoutMkLst>
            <pc:docMk/>
            <pc:sldMasterMk cId="305336756" sldId="2147483648"/>
            <pc:sldLayoutMk cId="898492807" sldId="2147483655"/>
          </pc:sldLayoutMkLst>
        </pc:sldLayoutChg>
        <pc:sldLayoutChg chg="del">
          <pc:chgData name="Molchanov Garcia, Moriana" userId="d8c9331e-99fa-44e3-b4ee-aff94aac6571" providerId="ADAL" clId="{29510505-CB1A-437D-BCE7-4B7327CDD865}" dt="2024-05-24T14:34:14.187" v="147" actId="2696"/>
          <pc:sldLayoutMkLst>
            <pc:docMk/>
            <pc:sldMasterMk cId="305336756" sldId="2147483648"/>
            <pc:sldLayoutMk cId="3804364722" sldId="2147483656"/>
          </pc:sldLayoutMkLst>
        </pc:sldLayoutChg>
        <pc:sldLayoutChg chg="del">
          <pc:chgData name="Molchanov Garcia, Moriana" userId="d8c9331e-99fa-44e3-b4ee-aff94aac6571" providerId="ADAL" clId="{29510505-CB1A-437D-BCE7-4B7327CDD865}" dt="2024-05-24T14:34:13.322" v="146" actId="2696"/>
          <pc:sldLayoutMkLst>
            <pc:docMk/>
            <pc:sldMasterMk cId="305336756" sldId="2147483648"/>
            <pc:sldLayoutMk cId="3555859396" sldId="2147483657"/>
          </pc:sldLayoutMkLst>
        </pc:sldLayoutChg>
        <pc:sldLayoutChg chg="del">
          <pc:chgData name="Molchanov Garcia, Moriana" userId="d8c9331e-99fa-44e3-b4ee-aff94aac6571" providerId="ADAL" clId="{29510505-CB1A-437D-BCE7-4B7327CDD865}" dt="2024-05-24T14:34:12.457" v="145" actId="2696"/>
          <pc:sldLayoutMkLst>
            <pc:docMk/>
            <pc:sldMasterMk cId="305336756" sldId="2147483648"/>
            <pc:sldLayoutMk cId="2112154937" sldId="2147483658"/>
          </pc:sldLayoutMkLst>
        </pc:sldLayoutChg>
        <pc:sldLayoutChg chg="del">
          <pc:chgData name="Molchanov Garcia, Moriana" userId="d8c9331e-99fa-44e3-b4ee-aff94aac6571" providerId="ADAL" clId="{29510505-CB1A-437D-BCE7-4B7327CDD865}" dt="2024-05-24T14:34:11.337" v="144" actId="2696"/>
          <pc:sldLayoutMkLst>
            <pc:docMk/>
            <pc:sldMasterMk cId="305336756" sldId="2147483648"/>
            <pc:sldLayoutMk cId="3492181862" sldId="2147483659"/>
          </pc:sldLayoutMkLst>
        </pc:sldLayoutChg>
      </pc:sldMasterChg>
    </pc:docChg>
  </pc:docChgLst>
  <pc:docChgLst>
    <pc:chgData name="Siddiqui, Sarah" userId="S::ssiddiq8@ur.rochester.edu::b104a88f-984e-415f-9ff4-7a579a1a66b1" providerId="AD" clId="Web-{319B5D3E-5524-4841-BA72-DD9EF04D7509}"/>
    <pc:docChg chg="modSld">
      <pc:chgData name="Siddiqui, Sarah" userId="S::ssiddiq8@ur.rochester.edu::b104a88f-984e-415f-9ff4-7a579a1a66b1" providerId="AD" clId="Web-{319B5D3E-5524-4841-BA72-DD9EF04D7509}" dt="2024-06-03T14:59:40.473" v="1" actId="20577"/>
      <pc:docMkLst>
        <pc:docMk/>
      </pc:docMkLst>
      <pc:sldChg chg="modSp">
        <pc:chgData name="Siddiqui, Sarah" userId="S::ssiddiq8@ur.rochester.edu::b104a88f-984e-415f-9ff4-7a579a1a66b1" providerId="AD" clId="Web-{319B5D3E-5524-4841-BA72-DD9EF04D7509}" dt="2024-06-03T14:59:40.473" v="1" actId="20577"/>
        <pc:sldMkLst>
          <pc:docMk/>
          <pc:sldMk cId="3002271615" sldId="272"/>
        </pc:sldMkLst>
        <pc:spChg chg="mod">
          <ac:chgData name="Siddiqui, Sarah" userId="S::ssiddiq8@ur.rochester.edu::b104a88f-984e-415f-9ff4-7a579a1a66b1" providerId="AD" clId="Web-{319B5D3E-5524-4841-BA72-DD9EF04D7509}" dt="2024-06-03T14:59:40.473" v="1" actId="20577"/>
          <ac:spMkLst>
            <pc:docMk/>
            <pc:sldMk cId="3002271615" sldId="272"/>
            <ac:spMk id="3" creationId="{862C06C7-46B1-B038-7110-80ED7C32A417}"/>
          </ac:spMkLst>
        </pc:spChg>
      </pc:sldChg>
    </pc:docChg>
  </pc:docChgLst>
  <pc:docChgLst>
    <pc:chgData name="Siddiqui, Sarah" userId="S::ssiddiq8@ur.rochester.edu::b104a88f-984e-415f-9ff4-7a579a1a66b1" providerId="AD" clId="Web-{376FAB1A-A8FD-437C-90F8-DCF03F9D0AAA}"/>
    <pc:docChg chg="addSld modSld">
      <pc:chgData name="Siddiqui, Sarah" userId="S::ssiddiq8@ur.rochester.edu::b104a88f-984e-415f-9ff4-7a579a1a66b1" providerId="AD" clId="Web-{376FAB1A-A8FD-437C-90F8-DCF03F9D0AAA}" dt="2024-05-24T14:10:16.802" v="17" actId="20577"/>
      <pc:docMkLst>
        <pc:docMk/>
      </pc:docMkLst>
      <pc:sldChg chg="modSp">
        <pc:chgData name="Siddiqui, Sarah" userId="S::ssiddiq8@ur.rochester.edu::b104a88f-984e-415f-9ff4-7a579a1a66b1" providerId="AD" clId="Web-{376FAB1A-A8FD-437C-90F8-DCF03F9D0AAA}" dt="2024-05-24T14:09:56.083" v="4" actId="20577"/>
        <pc:sldMkLst>
          <pc:docMk/>
          <pc:sldMk cId="3323953794" sldId="257"/>
        </pc:sldMkLst>
        <pc:spChg chg="mod">
          <ac:chgData name="Siddiqui, Sarah" userId="S::ssiddiq8@ur.rochester.edu::b104a88f-984e-415f-9ff4-7a579a1a66b1" providerId="AD" clId="Web-{376FAB1A-A8FD-437C-90F8-DCF03F9D0AAA}" dt="2024-05-24T14:09:56.083" v="4" actId="20577"/>
          <ac:spMkLst>
            <pc:docMk/>
            <pc:sldMk cId="3323953794" sldId="257"/>
            <ac:spMk id="2" creationId="{57D248D4-74E6-A7DF-FF34-51CE53908AB0}"/>
          </ac:spMkLst>
        </pc:spChg>
      </pc:sldChg>
      <pc:sldChg chg="modSp new">
        <pc:chgData name="Siddiqui, Sarah" userId="S::ssiddiq8@ur.rochester.edu::b104a88f-984e-415f-9ff4-7a579a1a66b1" providerId="AD" clId="Web-{376FAB1A-A8FD-437C-90F8-DCF03F9D0AAA}" dt="2024-05-24T14:10:01.239" v="9" actId="20577"/>
        <pc:sldMkLst>
          <pc:docMk/>
          <pc:sldMk cId="4443486" sldId="259"/>
        </pc:sldMkLst>
        <pc:spChg chg="mod">
          <ac:chgData name="Siddiqui, Sarah" userId="S::ssiddiq8@ur.rochester.edu::b104a88f-984e-415f-9ff4-7a579a1a66b1" providerId="AD" clId="Web-{376FAB1A-A8FD-437C-90F8-DCF03F9D0AAA}" dt="2024-05-24T14:10:01.239" v="9" actId="20577"/>
          <ac:spMkLst>
            <pc:docMk/>
            <pc:sldMk cId="4443486" sldId="259"/>
            <ac:spMk id="2" creationId="{D06B51AA-96BB-A334-D0AE-AAAD352525E4}"/>
          </ac:spMkLst>
        </pc:spChg>
      </pc:sldChg>
      <pc:sldChg chg="modSp new">
        <pc:chgData name="Siddiqui, Sarah" userId="S::ssiddiq8@ur.rochester.edu::b104a88f-984e-415f-9ff4-7a579a1a66b1" providerId="AD" clId="Web-{376FAB1A-A8FD-437C-90F8-DCF03F9D0AAA}" dt="2024-05-24T14:10:09.364" v="14" actId="20577"/>
        <pc:sldMkLst>
          <pc:docMk/>
          <pc:sldMk cId="3722680516" sldId="260"/>
        </pc:sldMkLst>
        <pc:spChg chg="mod">
          <ac:chgData name="Siddiqui, Sarah" userId="S::ssiddiq8@ur.rochester.edu::b104a88f-984e-415f-9ff4-7a579a1a66b1" providerId="AD" clId="Web-{376FAB1A-A8FD-437C-90F8-DCF03F9D0AAA}" dt="2024-05-24T14:10:09.364" v="14" actId="20577"/>
          <ac:spMkLst>
            <pc:docMk/>
            <pc:sldMk cId="3722680516" sldId="260"/>
            <ac:spMk id="2" creationId="{3008901E-4EC2-F01A-AF00-31A2F4B61093}"/>
          </ac:spMkLst>
        </pc:spChg>
      </pc:sldChg>
      <pc:sldChg chg="modSp new">
        <pc:chgData name="Siddiqui, Sarah" userId="S::ssiddiq8@ur.rochester.edu::b104a88f-984e-415f-9ff4-7a579a1a66b1" providerId="AD" clId="Web-{376FAB1A-A8FD-437C-90F8-DCF03F9D0AAA}" dt="2024-05-24T14:10:16.802" v="17" actId="20577"/>
        <pc:sldMkLst>
          <pc:docMk/>
          <pc:sldMk cId="2992295228" sldId="261"/>
        </pc:sldMkLst>
        <pc:spChg chg="mod">
          <ac:chgData name="Siddiqui, Sarah" userId="S::ssiddiq8@ur.rochester.edu::b104a88f-984e-415f-9ff4-7a579a1a66b1" providerId="AD" clId="Web-{376FAB1A-A8FD-437C-90F8-DCF03F9D0AAA}" dt="2024-05-24T14:10:16.802" v="17" actId="20577"/>
          <ac:spMkLst>
            <pc:docMk/>
            <pc:sldMk cId="2992295228" sldId="261"/>
            <ac:spMk id="2" creationId="{51A09901-BE0D-1EC1-C660-A254E418EE9D}"/>
          </ac:spMkLst>
        </pc:spChg>
      </pc:sldChg>
    </pc:docChg>
  </pc:docChgLst>
  <pc:docChgLst>
    <pc:chgData name="Siddiqui, Sarah" userId="S::ssiddiq8@ur.rochester.edu::b104a88f-984e-415f-9ff4-7a579a1a66b1" providerId="AD" clId="Web-{9F357707-1424-4DCB-AF77-F8614472C17B}"/>
    <pc:docChg chg="modSld sldOrd">
      <pc:chgData name="Siddiqui, Sarah" userId="S::ssiddiq8@ur.rochester.edu::b104a88f-984e-415f-9ff4-7a579a1a66b1" providerId="AD" clId="Web-{9F357707-1424-4DCB-AF77-F8614472C17B}" dt="2024-05-30T21:13:32.745" v="213" actId="1076"/>
      <pc:docMkLst>
        <pc:docMk/>
      </pc:docMkLst>
      <pc:sldChg chg="addSp modSp ord">
        <pc:chgData name="Siddiqui, Sarah" userId="S::ssiddiq8@ur.rochester.edu::b104a88f-984e-415f-9ff4-7a579a1a66b1" providerId="AD" clId="Web-{9F357707-1424-4DCB-AF77-F8614472C17B}" dt="2024-05-30T21:09:48.731" v="112"/>
        <pc:sldMkLst>
          <pc:docMk/>
          <pc:sldMk cId="723327446" sldId="263"/>
        </pc:sldMkLst>
        <pc:spChg chg="mod">
          <ac:chgData name="Siddiqui, Sarah" userId="S::ssiddiq8@ur.rochester.edu::b104a88f-984e-415f-9ff4-7a579a1a66b1" providerId="AD" clId="Web-{9F357707-1424-4DCB-AF77-F8614472C17B}" dt="2024-05-30T21:08:49.962" v="97" actId="20577"/>
          <ac:spMkLst>
            <pc:docMk/>
            <pc:sldMk cId="723327446" sldId="263"/>
            <ac:spMk id="5" creationId="{C4B114AF-ED26-C701-4D39-46D5E057F49C}"/>
          </ac:spMkLst>
        </pc:spChg>
        <pc:spChg chg="mod">
          <ac:chgData name="Siddiqui, Sarah" userId="S::ssiddiq8@ur.rochester.edu::b104a88f-984e-415f-9ff4-7a579a1a66b1" providerId="AD" clId="Web-{9F357707-1424-4DCB-AF77-F8614472C17B}" dt="2024-05-30T21:09:42.387" v="110" actId="1076"/>
          <ac:spMkLst>
            <pc:docMk/>
            <pc:sldMk cId="723327446" sldId="263"/>
            <ac:spMk id="6" creationId="{85DB054A-8521-FC2C-2B4A-636695908ABA}"/>
          </ac:spMkLst>
        </pc:spChg>
        <pc:spChg chg="add mod">
          <ac:chgData name="Siddiqui, Sarah" userId="S::ssiddiq8@ur.rochester.edu::b104a88f-984e-415f-9ff4-7a579a1a66b1" providerId="AD" clId="Web-{9F357707-1424-4DCB-AF77-F8614472C17B}" dt="2024-05-30T21:09:36.059" v="108" actId="1076"/>
          <ac:spMkLst>
            <pc:docMk/>
            <pc:sldMk cId="723327446" sldId="263"/>
            <ac:spMk id="7" creationId="{3085ADDC-90FC-9E2D-2E55-60CF6C881DE8}"/>
          </ac:spMkLst>
        </pc:spChg>
        <pc:picChg chg="mod">
          <ac:chgData name="Siddiqui, Sarah" userId="S::ssiddiq8@ur.rochester.edu::b104a88f-984e-415f-9ff4-7a579a1a66b1" providerId="AD" clId="Web-{9F357707-1424-4DCB-AF77-F8614472C17B}" dt="2024-05-30T21:09:44.997" v="111" actId="1076"/>
          <ac:picMkLst>
            <pc:docMk/>
            <pc:sldMk cId="723327446" sldId="263"/>
            <ac:picMk id="4" creationId="{A385F090-15D3-9C2B-FE56-E638993ACCBB}"/>
          </ac:picMkLst>
        </pc:picChg>
      </pc:sldChg>
      <pc:sldChg chg="modSp">
        <pc:chgData name="Siddiqui, Sarah" userId="S::ssiddiq8@ur.rochester.edu::b104a88f-984e-415f-9ff4-7a579a1a66b1" providerId="AD" clId="Web-{9F357707-1424-4DCB-AF77-F8614472C17B}" dt="2024-05-30T21:13:32.745" v="213" actId="1076"/>
        <pc:sldMkLst>
          <pc:docMk/>
          <pc:sldMk cId="1069988037" sldId="275"/>
        </pc:sldMkLst>
        <pc:spChg chg="mod">
          <ac:chgData name="Siddiqui, Sarah" userId="S::ssiddiq8@ur.rochester.edu::b104a88f-984e-415f-9ff4-7a579a1a66b1" providerId="AD" clId="Web-{9F357707-1424-4DCB-AF77-F8614472C17B}" dt="2024-05-30T21:10:12.873" v="116" actId="20577"/>
          <ac:spMkLst>
            <pc:docMk/>
            <pc:sldMk cId="1069988037" sldId="275"/>
            <ac:spMk id="2" creationId="{675EC55E-8733-6647-80C5-E233FB8DBDDA}"/>
          </ac:spMkLst>
        </pc:spChg>
        <pc:spChg chg="mod">
          <ac:chgData name="Siddiqui, Sarah" userId="S::ssiddiq8@ur.rochester.edu::b104a88f-984e-415f-9ff4-7a579a1a66b1" providerId="AD" clId="Web-{9F357707-1424-4DCB-AF77-F8614472C17B}" dt="2024-05-30T21:13:25.775" v="212" actId="1076"/>
          <ac:spMkLst>
            <pc:docMk/>
            <pc:sldMk cId="1069988037" sldId="275"/>
            <ac:spMk id="3" creationId="{57C5011A-DFB9-3FF1-1DD5-79BF1805507B}"/>
          </ac:spMkLst>
        </pc:spChg>
        <pc:picChg chg="mod">
          <ac:chgData name="Siddiqui, Sarah" userId="S::ssiddiq8@ur.rochester.edu::b104a88f-984e-415f-9ff4-7a579a1a66b1" providerId="AD" clId="Web-{9F357707-1424-4DCB-AF77-F8614472C17B}" dt="2024-05-30T21:13:32.745" v="213" actId="1076"/>
          <ac:picMkLst>
            <pc:docMk/>
            <pc:sldMk cId="1069988037" sldId="275"/>
            <ac:picMk id="4" creationId="{BF574A02-E575-969E-0607-8BE0E76DA921}"/>
          </ac:picMkLst>
        </pc:picChg>
      </pc:sldChg>
    </pc:docChg>
  </pc:docChgLst>
  <pc:docChgLst>
    <pc:chgData name="Molchanov Garcia, Moriana" userId="S::mmolchan@ur.rochester.edu::d8c9331e-99fa-44e3-b4ee-aff94aac6571" providerId="AD" clId="Web-{F931EC56-5F4B-4D66-8B3B-4389D363B696}"/>
    <pc:docChg chg="modSld">
      <pc:chgData name="Molchanov Garcia, Moriana" userId="S::mmolchan@ur.rochester.edu::d8c9331e-99fa-44e3-b4ee-aff94aac6571" providerId="AD" clId="Web-{F931EC56-5F4B-4D66-8B3B-4389D363B696}" dt="2024-05-22T18:51:41.736" v="4"/>
      <pc:docMkLst>
        <pc:docMk/>
      </pc:docMkLst>
      <pc:sldChg chg="addSp delSp modSp">
        <pc:chgData name="Molchanov Garcia, Moriana" userId="S::mmolchan@ur.rochester.edu::d8c9331e-99fa-44e3-b4ee-aff94aac6571" providerId="AD" clId="Web-{F931EC56-5F4B-4D66-8B3B-4389D363B696}" dt="2024-05-22T18:51:41.736" v="4"/>
        <pc:sldMkLst>
          <pc:docMk/>
          <pc:sldMk cId="3323953794" sldId="257"/>
        </pc:sldMkLst>
        <pc:spChg chg="del">
          <ac:chgData name="Molchanov Garcia, Moriana" userId="S::mmolchan@ur.rochester.edu::d8c9331e-99fa-44e3-b4ee-aff94aac6571" providerId="AD" clId="Web-{F931EC56-5F4B-4D66-8B3B-4389D363B696}" dt="2024-05-22T18:51:13.563" v="0"/>
          <ac:spMkLst>
            <pc:docMk/>
            <pc:sldMk cId="3323953794" sldId="257"/>
            <ac:spMk id="3" creationId="{7CA92A7E-3D3F-F184-A5DC-ADC0C642ABD0}"/>
          </ac:spMkLst>
        </pc:spChg>
        <pc:spChg chg="add mod">
          <ac:chgData name="Molchanov Garcia, Moriana" userId="S::mmolchan@ur.rochester.edu::d8c9331e-99fa-44e3-b4ee-aff94aac6571" providerId="AD" clId="Web-{F931EC56-5F4B-4D66-8B3B-4389D363B696}" dt="2024-05-22T18:51:41.736" v="4"/>
          <ac:spMkLst>
            <pc:docMk/>
            <pc:sldMk cId="3323953794" sldId="257"/>
            <ac:spMk id="6" creationId="{F2F81D28-5928-D0B8-7B18-EF8F819C4852}"/>
          </ac:spMkLst>
        </pc:spChg>
        <pc:picChg chg="add del mod ord">
          <ac:chgData name="Molchanov Garcia, Moriana" userId="S::mmolchan@ur.rochester.edu::d8c9331e-99fa-44e3-b4ee-aff94aac6571" providerId="AD" clId="Web-{F931EC56-5F4B-4D66-8B3B-4389D363B696}" dt="2024-05-22T18:51:41.736" v="4"/>
          <ac:picMkLst>
            <pc:docMk/>
            <pc:sldMk cId="3323953794" sldId="257"/>
            <ac:picMk id="4" creationId="{8EB614EA-1238-40D4-7968-EA0C34AFE13B}"/>
          </ac:picMkLst>
        </pc:picChg>
      </pc:sldChg>
    </pc:docChg>
  </pc:docChgLst>
  <pc:docChgLst>
    <pc:chgData name="Siddiqui, Sarah" userId="S::ssiddiq8@ur.rochester.edu::b104a88f-984e-415f-9ff4-7a579a1a66b1" providerId="AD" clId="Web-{09E86F62-55AC-4C6F-994A-85F17500E9E8}"/>
    <pc:docChg chg="modSld">
      <pc:chgData name="Siddiqui, Sarah" userId="S::ssiddiq8@ur.rochester.edu::b104a88f-984e-415f-9ff4-7a579a1a66b1" providerId="AD" clId="Web-{09E86F62-55AC-4C6F-994A-85F17500E9E8}" dt="2024-06-03T14:38:08.024" v="139" actId="1076"/>
      <pc:docMkLst>
        <pc:docMk/>
      </pc:docMkLst>
      <pc:sldChg chg="addSp modSp">
        <pc:chgData name="Siddiqui, Sarah" userId="S::ssiddiq8@ur.rochester.edu::b104a88f-984e-415f-9ff4-7a579a1a66b1" providerId="AD" clId="Web-{09E86F62-55AC-4C6F-994A-85F17500E9E8}" dt="2024-06-03T14:38:08.024" v="139" actId="1076"/>
        <pc:sldMkLst>
          <pc:docMk/>
          <pc:sldMk cId="3156519209" sldId="273"/>
        </pc:sldMkLst>
        <pc:spChg chg="mod">
          <ac:chgData name="Siddiqui, Sarah" userId="S::ssiddiq8@ur.rochester.edu::b104a88f-984e-415f-9ff4-7a579a1a66b1" providerId="AD" clId="Web-{09E86F62-55AC-4C6F-994A-85F17500E9E8}" dt="2024-06-03T14:37:27.788" v="133" actId="20577"/>
          <ac:spMkLst>
            <pc:docMk/>
            <pc:sldMk cId="3156519209" sldId="273"/>
            <ac:spMk id="2" creationId="{5722DEBA-DD62-ED81-D41F-CE2DBF6942F1}"/>
          </ac:spMkLst>
        </pc:spChg>
        <pc:spChg chg="mod">
          <ac:chgData name="Siddiqui, Sarah" userId="S::ssiddiq8@ur.rochester.edu::b104a88f-984e-415f-9ff4-7a579a1a66b1" providerId="AD" clId="Web-{09E86F62-55AC-4C6F-994A-85F17500E9E8}" dt="2024-06-03T14:36:49.865" v="121" actId="1076"/>
          <ac:spMkLst>
            <pc:docMk/>
            <pc:sldMk cId="3156519209" sldId="273"/>
            <ac:spMk id="4" creationId="{ECC9AF83-1206-CE06-4D48-05F0C834A2BC}"/>
          </ac:spMkLst>
        </pc:spChg>
        <pc:spChg chg="add mod">
          <ac:chgData name="Siddiqui, Sarah" userId="S::ssiddiq8@ur.rochester.edu::b104a88f-984e-415f-9ff4-7a579a1a66b1" providerId="AD" clId="Web-{09E86F62-55AC-4C6F-994A-85F17500E9E8}" dt="2024-06-03T14:38:08.024" v="139" actId="1076"/>
          <ac:spMkLst>
            <pc:docMk/>
            <pc:sldMk cId="3156519209" sldId="273"/>
            <ac:spMk id="6" creationId="{CD73FDC1-DD07-1B93-C3D8-C6AE361DDCF1}"/>
          </ac:spMkLst>
        </pc:spChg>
      </pc:sldChg>
      <pc:sldChg chg="addSp modSp">
        <pc:chgData name="Siddiqui, Sarah" userId="S::ssiddiq8@ur.rochester.edu::b104a88f-984e-415f-9ff4-7a579a1a66b1" providerId="AD" clId="Web-{09E86F62-55AC-4C6F-994A-85F17500E9E8}" dt="2024-06-03T14:14:21.640" v="50" actId="1076"/>
        <pc:sldMkLst>
          <pc:docMk/>
          <pc:sldMk cId="1069988037" sldId="275"/>
        </pc:sldMkLst>
        <pc:spChg chg="mod">
          <ac:chgData name="Siddiqui, Sarah" userId="S::ssiddiq8@ur.rochester.edu::b104a88f-984e-415f-9ff4-7a579a1a66b1" providerId="AD" clId="Web-{09E86F62-55AC-4C6F-994A-85F17500E9E8}" dt="2024-06-03T14:12:42.075" v="28" actId="14100"/>
          <ac:spMkLst>
            <pc:docMk/>
            <pc:sldMk cId="1069988037" sldId="275"/>
            <ac:spMk id="3" creationId="{57C5011A-DFB9-3FF1-1DD5-79BF1805507B}"/>
          </ac:spMkLst>
        </pc:spChg>
        <pc:spChg chg="add mod">
          <ac:chgData name="Siddiqui, Sarah" userId="S::ssiddiq8@ur.rochester.edu::b104a88f-984e-415f-9ff4-7a579a1a66b1" providerId="AD" clId="Web-{09E86F62-55AC-4C6F-994A-85F17500E9E8}" dt="2024-06-03T14:14:21.640" v="50" actId="1076"/>
          <ac:spMkLst>
            <pc:docMk/>
            <pc:sldMk cId="1069988037" sldId="275"/>
            <ac:spMk id="5" creationId="{1E6BBBF7-2F5D-52CD-4E00-6647B61200B1}"/>
          </ac:spMkLst>
        </pc:spChg>
        <pc:picChg chg="mod">
          <ac:chgData name="Siddiqui, Sarah" userId="S::ssiddiq8@ur.rochester.edu::b104a88f-984e-415f-9ff4-7a579a1a66b1" providerId="AD" clId="Web-{09E86F62-55AC-4C6F-994A-85F17500E9E8}" dt="2024-06-03T14:12:37.762" v="27" actId="1076"/>
          <ac:picMkLst>
            <pc:docMk/>
            <pc:sldMk cId="1069988037" sldId="275"/>
            <ac:picMk id="4" creationId="{BF574A02-E575-969E-0607-8BE0E76DA921}"/>
          </ac:picMkLst>
        </pc:picChg>
      </pc:sldChg>
    </pc:docChg>
  </pc:docChgLst>
  <pc:docChgLst>
    <pc:chgData name="Siddiqui, Sarah" userId="S::ssiddiq8@ur.rochester.edu::b104a88f-984e-415f-9ff4-7a579a1a66b1" providerId="AD" clId="Web-{9FD77477-AC5B-4329-91D3-7231D26E29BC}"/>
    <pc:docChg chg="addSld modSld">
      <pc:chgData name="Siddiqui, Sarah" userId="S::ssiddiq8@ur.rochester.edu::b104a88f-984e-415f-9ff4-7a579a1a66b1" providerId="AD" clId="Web-{9FD77477-AC5B-4329-91D3-7231D26E29BC}" dt="2024-05-24T14:38:51.537" v="19" actId="20577"/>
      <pc:docMkLst>
        <pc:docMk/>
      </pc:docMkLst>
      <pc:sldChg chg="addSp delSp modSp">
        <pc:chgData name="Siddiqui, Sarah" userId="S::ssiddiq8@ur.rochester.edu::b104a88f-984e-415f-9ff4-7a579a1a66b1" providerId="AD" clId="Web-{9FD77477-AC5B-4329-91D3-7231D26E29BC}" dt="2024-05-24T14:38:51.537" v="19" actId="20577"/>
        <pc:sldMkLst>
          <pc:docMk/>
          <pc:sldMk cId="3722680516" sldId="260"/>
        </pc:sldMkLst>
        <pc:spChg chg="mod">
          <ac:chgData name="Siddiqui, Sarah" userId="S::ssiddiq8@ur.rochester.edu::b104a88f-984e-415f-9ff4-7a579a1a66b1" providerId="AD" clId="Web-{9FD77477-AC5B-4329-91D3-7231D26E29BC}" dt="2024-05-24T14:37:24.987" v="17" actId="1076"/>
          <ac:spMkLst>
            <pc:docMk/>
            <pc:sldMk cId="3722680516" sldId="260"/>
            <ac:spMk id="2" creationId="{3008901E-4EC2-F01A-AF00-31A2F4B61093}"/>
          </ac:spMkLst>
        </pc:spChg>
        <pc:spChg chg="mod">
          <ac:chgData name="Siddiqui, Sarah" userId="S::ssiddiq8@ur.rochester.edu::b104a88f-984e-415f-9ff4-7a579a1a66b1" providerId="AD" clId="Web-{9FD77477-AC5B-4329-91D3-7231D26E29BC}" dt="2024-05-24T14:38:51.537" v="19" actId="20577"/>
          <ac:spMkLst>
            <pc:docMk/>
            <pc:sldMk cId="3722680516" sldId="260"/>
            <ac:spMk id="3" creationId="{FB297187-738F-2B1B-9DC2-DCF7431ACFFB}"/>
          </ac:spMkLst>
        </pc:spChg>
        <pc:spChg chg="add del">
          <ac:chgData name="Siddiqui, Sarah" userId="S::ssiddiq8@ur.rochester.edu::b104a88f-984e-415f-9ff4-7a579a1a66b1" providerId="AD" clId="Web-{9FD77477-AC5B-4329-91D3-7231D26E29BC}" dt="2024-05-24T14:33:12.072" v="1"/>
          <ac:spMkLst>
            <pc:docMk/>
            <pc:sldMk cId="3722680516" sldId="260"/>
            <ac:spMk id="4" creationId="{5423070B-2565-6684-604C-A1B787FECEAB}"/>
          </ac:spMkLst>
        </pc:spChg>
        <pc:spChg chg="add mod">
          <ac:chgData name="Siddiqui, Sarah" userId="S::ssiddiq8@ur.rochester.edu::b104a88f-984e-415f-9ff4-7a579a1a66b1" providerId="AD" clId="Web-{9FD77477-AC5B-4329-91D3-7231D26E29BC}" dt="2024-05-24T14:35:54.984" v="12" actId="1076"/>
          <ac:spMkLst>
            <pc:docMk/>
            <pc:sldMk cId="3722680516" sldId="260"/>
            <ac:spMk id="5" creationId="{358EBFFA-EF7D-99A8-5482-6D26560B7961}"/>
          </ac:spMkLst>
        </pc:spChg>
      </pc:sldChg>
      <pc:sldChg chg="new">
        <pc:chgData name="Siddiqui, Sarah" userId="S::ssiddiq8@ur.rochester.edu::b104a88f-984e-415f-9ff4-7a579a1a66b1" providerId="AD" clId="Web-{9FD77477-AC5B-4329-91D3-7231D26E29BC}" dt="2024-05-24T14:35:18.561" v="10"/>
        <pc:sldMkLst>
          <pc:docMk/>
          <pc:sldMk cId="723327446" sldId="263"/>
        </pc:sldMkLst>
      </pc:sldChg>
    </pc:docChg>
  </pc:docChgLst>
  <pc:docChgLst>
    <pc:chgData name="Siddiqui, Sarah" userId="S::ssiddiq8@ur.rochester.edu::b104a88f-984e-415f-9ff4-7a579a1a66b1" providerId="AD" clId="Web-{8FAD6364-F81C-436C-B94B-0F78CE5A9B78}"/>
    <pc:docChg chg="modSld">
      <pc:chgData name="Siddiqui, Sarah" userId="S::ssiddiq8@ur.rochester.edu::b104a88f-984e-415f-9ff4-7a579a1a66b1" providerId="AD" clId="Web-{8FAD6364-F81C-436C-B94B-0F78CE5A9B78}" dt="2024-05-24T14:24:19.449" v="8"/>
      <pc:docMkLst>
        <pc:docMk/>
      </pc:docMkLst>
      <pc:sldChg chg="addSp delSp modSp">
        <pc:chgData name="Siddiqui, Sarah" userId="S::ssiddiq8@ur.rochester.edu::b104a88f-984e-415f-9ff4-7a579a1a66b1" providerId="AD" clId="Web-{8FAD6364-F81C-436C-B94B-0F78CE5A9B78}" dt="2024-05-24T14:24:19.449" v="8"/>
        <pc:sldMkLst>
          <pc:docMk/>
          <pc:sldMk cId="3722680516" sldId="260"/>
        </pc:sldMkLst>
        <pc:picChg chg="add del mod modCrop">
          <ac:chgData name="Siddiqui, Sarah" userId="S::ssiddiq8@ur.rochester.edu::b104a88f-984e-415f-9ff4-7a579a1a66b1" providerId="AD" clId="Web-{8FAD6364-F81C-436C-B94B-0F78CE5A9B78}" dt="2024-05-24T14:24:19.449" v="8"/>
          <ac:picMkLst>
            <pc:docMk/>
            <pc:sldMk cId="3722680516" sldId="260"/>
            <ac:picMk id="5" creationId="{64F017EA-AED6-21F2-5771-CD2F7467942E}"/>
          </ac:picMkLst>
        </pc:picChg>
      </pc:sldChg>
    </pc:docChg>
  </pc:docChgLst>
  <pc:docChgLst>
    <pc:chgData name="Siddiqui, Sarah" userId="S::ssiddiq8@ur.rochester.edu::b104a88f-984e-415f-9ff4-7a579a1a66b1" providerId="AD" clId="Web-{E59D66D1-3C43-4843-A708-307EBE0E5B20}"/>
    <pc:docChg chg="modSld">
      <pc:chgData name="Siddiqui, Sarah" userId="S::ssiddiq8@ur.rochester.edu::b104a88f-984e-415f-9ff4-7a579a1a66b1" providerId="AD" clId="Web-{E59D66D1-3C43-4843-A708-307EBE0E5B20}" dt="2024-06-03T02:16:25.566" v="92" actId="20577"/>
      <pc:docMkLst>
        <pc:docMk/>
      </pc:docMkLst>
      <pc:sldChg chg="addSp delSp modSp">
        <pc:chgData name="Siddiqui, Sarah" userId="S::ssiddiq8@ur.rochester.edu::b104a88f-984e-415f-9ff4-7a579a1a66b1" providerId="AD" clId="Web-{E59D66D1-3C43-4843-A708-307EBE0E5B20}" dt="2024-06-03T02:16:25.566" v="92" actId="20577"/>
        <pc:sldMkLst>
          <pc:docMk/>
          <pc:sldMk cId="2992295228" sldId="261"/>
        </pc:sldMkLst>
        <pc:spChg chg="del">
          <ac:chgData name="Siddiqui, Sarah" userId="S::ssiddiq8@ur.rochester.edu::b104a88f-984e-415f-9ff4-7a579a1a66b1" providerId="AD" clId="Web-{E59D66D1-3C43-4843-A708-307EBE0E5B20}" dt="2024-06-03T02:06:32.360" v="0"/>
          <ac:spMkLst>
            <pc:docMk/>
            <pc:sldMk cId="2992295228" sldId="261"/>
            <ac:spMk id="3" creationId="{6E2CCDB2-BC98-3FD7-A6A3-97F58E9B0EF0}"/>
          </ac:spMkLst>
        </pc:spChg>
        <pc:spChg chg="add mod">
          <ac:chgData name="Siddiqui, Sarah" userId="S::ssiddiq8@ur.rochester.edu::b104a88f-984e-415f-9ff4-7a579a1a66b1" providerId="AD" clId="Web-{E59D66D1-3C43-4843-A708-307EBE0E5B20}" dt="2024-06-03T02:16:25.566" v="92" actId="20577"/>
          <ac:spMkLst>
            <pc:docMk/>
            <pc:sldMk cId="2992295228" sldId="261"/>
            <ac:spMk id="6" creationId="{695E230C-4254-DAF7-70BC-4A34AEE8AF35}"/>
          </ac:spMkLst>
        </pc:spChg>
        <pc:spChg chg="add mod">
          <ac:chgData name="Siddiqui, Sarah" userId="S::ssiddiq8@ur.rochester.edu::b104a88f-984e-415f-9ff4-7a579a1a66b1" providerId="AD" clId="Web-{E59D66D1-3C43-4843-A708-307EBE0E5B20}" dt="2024-06-03T02:10:53.327" v="65" actId="1076"/>
          <ac:spMkLst>
            <pc:docMk/>
            <pc:sldMk cId="2992295228" sldId="261"/>
            <ac:spMk id="10" creationId="{60A2D29A-62E1-B3AC-8C4F-951A9244CC2C}"/>
          </ac:spMkLst>
        </pc:spChg>
        <pc:picChg chg="add mod ord">
          <ac:chgData name="Siddiqui, Sarah" userId="S::ssiddiq8@ur.rochester.edu::b104a88f-984e-415f-9ff4-7a579a1a66b1" providerId="AD" clId="Web-{E59D66D1-3C43-4843-A708-307EBE0E5B20}" dt="2024-06-03T02:06:47.922" v="1" actId="1076"/>
          <ac:picMkLst>
            <pc:docMk/>
            <pc:sldMk cId="2992295228" sldId="261"/>
            <ac:picMk id="4" creationId="{6D3B0B56-B943-C09A-81A9-B94DC231401A}"/>
          </ac:picMkLst>
        </pc:picChg>
        <pc:picChg chg="add mod modCrop">
          <ac:chgData name="Siddiqui, Sarah" userId="S::ssiddiq8@ur.rochester.edu::b104a88f-984e-415f-9ff4-7a579a1a66b1" providerId="AD" clId="Web-{E59D66D1-3C43-4843-A708-307EBE0E5B20}" dt="2024-06-03T02:09:08.047" v="38" actId="1076"/>
          <ac:picMkLst>
            <pc:docMk/>
            <pc:sldMk cId="2992295228" sldId="261"/>
            <ac:picMk id="7" creationId="{6A8F0949-1D53-FD3B-BC67-782577C9233F}"/>
          </ac:picMkLst>
        </pc:picChg>
        <pc:picChg chg="add mod modCrop">
          <ac:chgData name="Siddiqui, Sarah" userId="S::ssiddiq8@ur.rochester.edu::b104a88f-984e-415f-9ff4-7a579a1a66b1" providerId="AD" clId="Web-{E59D66D1-3C43-4843-A708-307EBE0E5B20}" dt="2024-06-03T02:09:19.875" v="40" actId="1076"/>
          <ac:picMkLst>
            <pc:docMk/>
            <pc:sldMk cId="2992295228" sldId="261"/>
            <ac:picMk id="8" creationId="{0569B4BD-1A7A-6CC8-F132-1D1EC3C28824}"/>
          </ac:picMkLst>
        </pc:picChg>
      </pc:sldChg>
    </pc:docChg>
  </pc:docChgLst>
  <pc:docChgLst>
    <pc:chgData name="Siddiqui, Sarah" userId="S::ssiddiq8@ur.rochester.edu::b104a88f-984e-415f-9ff4-7a579a1a66b1" providerId="AD" clId="Web-{56BD400E-491E-4345-8257-D508F6785F06}"/>
    <pc:docChg chg="addSld modSld">
      <pc:chgData name="Siddiqui, Sarah" userId="S::ssiddiq8@ur.rochester.edu::b104a88f-984e-415f-9ff4-7a579a1a66b1" providerId="AD" clId="Web-{56BD400E-491E-4345-8257-D508F6785F06}" dt="2024-05-30T01:17:08.394" v="9" actId="1076"/>
      <pc:docMkLst>
        <pc:docMk/>
      </pc:docMkLst>
      <pc:sldChg chg="addSp delSp modSp new">
        <pc:chgData name="Siddiqui, Sarah" userId="S::ssiddiq8@ur.rochester.edu::b104a88f-984e-415f-9ff4-7a579a1a66b1" providerId="AD" clId="Web-{56BD400E-491E-4345-8257-D508F6785F06}" dt="2024-05-30T01:17:08.394" v="9" actId="1076"/>
        <pc:sldMkLst>
          <pc:docMk/>
          <pc:sldMk cId="2971038927" sldId="274"/>
        </pc:sldMkLst>
        <pc:spChg chg="add del mod">
          <ac:chgData name="Siddiqui, Sarah" userId="S::ssiddiq8@ur.rochester.edu::b104a88f-984e-415f-9ff4-7a579a1a66b1" providerId="AD" clId="Web-{56BD400E-491E-4345-8257-D508F6785F06}" dt="2024-05-30T01:17:00.769" v="5" actId="20577"/>
          <ac:spMkLst>
            <pc:docMk/>
            <pc:sldMk cId="2971038927" sldId="274"/>
            <ac:spMk id="3" creationId="{D8FA0C27-6389-0AA9-D5A8-BC68A845D561}"/>
          </ac:spMkLst>
        </pc:spChg>
        <pc:picChg chg="add del mod ord">
          <ac:chgData name="Siddiqui, Sarah" userId="S::ssiddiq8@ur.rochester.edu::b104a88f-984e-415f-9ff4-7a579a1a66b1" providerId="AD" clId="Web-{56BD400E-491E-4345-8257-D508F6785F06}" dt="2024-05-30T01:16:53.128" v="2"/>
          <ac:picMkLst>
            <pc:docMk/>
            <pc:sldMk cId="2971038927" sldId="274"/>
            <ac:picMk id="4" creationId="{A8266F7D-4380-D2E3-CFF8-10798A6A6CF9}"/>
          </ac:picMkLst>
        </pc:picChg>
        <pc:picChg chg="add del mod ord">
          <ac:chgData name="Siddiqui, Sarah" userId="S::ssiddiq8@ur.rochester.edu::b104a88f-984e-415f-9ff4-7a579a1a66b1" providerId="AD" clId="Web-{56BD400E-491E-4345-8257-D508F6785F06}" dt="2024-05-30T01:16:57.925" v="4"/>
          <ac:picMkLst>
            <pc:docMk/>
            <pc:sldMk cId="2971038927" sldId="274"/>
            <ac:picMk id="5" creationId="{8A6FCE8B-4534-8474-206C-A1F1FAAEAB6A}"/>
          </ac:picMkLst>
        </pc:picChg>
        <pc:picChg chg="add mod">
          <ac:chgData name="Siddiqui, Sarah" userId="S::ssiddiq8@ur.rochester.edu::b104a88f-984e-415f-9ff4-7a579a1a66b1" providerId="AD" clId="Web-{56BD400E-491E-4345-8257-D508F6785F06}" dt="2024-05-30T01:17:08.394" v="9" actId="1076"/>
          <ac:picMkLst>
            <pc:docMk/>
            <pc:sldMk cId="2971038927" sldId="274"/>
            <ac:picMk id="6" creationId="{BA9B9C16-B584-7EC4-3407-7D052A71EBE7}"/>
          </ac:picMkLst>
        </pc:picChg>
      </pc:sldChg>
    </pc:docChg>
  </pc:docChgLst>
  <pc:docChgLst>
    <pc:chgData name="Siddiqui, Sarah" userId="S::ssiddiq8@ur.rochester.edu::b104a88f-984e-415f-9ff4-7a579a1a66b1" providerId="AD" clId="Web-{2F16F580-5427-494D-A2B0-F13FE61BDCC0}"/>
    <pc:docChg chg="addSld delSld modSld">
      <pc:chgData name="Siddiqui, Sarah" userId="S::ssiddiq8@ur.rochester.edu::b104a88f-984e-415f-9ff4-7a579a1a66b1" providerId="AD" clId="Web-{2F16F580-5427-494D-A2B0-F13FE61BDCC0}" dt="2024-05-22T18:51:13.273" v="66" actId="20577"/>
      <pc:docMkLst>
        <pc:docMk/>
      </pc:docMkLst>
      <pc:sldChg chg="addSp modSp del">
        <pc:chgData name="Siddiqui, Sarah" userId="S::ssiddiq8@ur.rochester.edu::b104a88f-984e-415f-9ff4-7a579a1a66b1" providerId="AD" clId="Web-{2F16F580-5427-494D-A2B0-F13FE61BDCC0}" dt="2024-05-22T18:50:35.443" v="9"/>
        <pc:sldMkLst>
          <pc:docMk/>
          <pc:sldMk cId="2718856889" sldId="256"/>
        </pc:sldMkLst>
        <pc:spChg chg="mod">
          <ac:chgData name="Siddiqui, Sarah" userId="S::ssiddiq8@ur.rochester.edu::b104a88f-984e-415f-9ff4-7a579a1a66b1" providerId="AD" clId="Web-{2F16F580-5427-494D-A2B0-F13FE61BDCC0}" dt="2024-05-22T18:49:52.988" v="5" actId="20577"/>
          <ac:spMkLst>
            <pc:docMk/>
            <pc:sldMk cId="2718856889" sldId="256"/>
            <ac:spMk id="3" creationId="{81BBD4CC-C059-C408-2E62-D10964FE81CB}"/>
          </ac:spMkLst>
        </pc:spChg>
        <pc:picChg chg="add mod">
          <ac:chgData name="Siddiqui, Sarah" userId="S::ssiddiq8@ur.rochester.edu::b104a88f-984e-415f-9ff4-7a579a1a66b1" providerId="AD" clId="Web-{2F16F580-5427-494D-A2B0-F13FE61BDCC0}" dt="2024-05-22T18:49:55.629" v="6"/>
          <ac:picMkLst>
            <pc:docMk/>
            <pc:sldMk cId="2718856889" sldId="256"/>
            <ac:picMk id="4" creationId="{A2973628-6F67-1F9E-CC18-B8C205071341}"/>
          </ac:picMkLst>
        </pc:picChg>
      </pc:sldChg>
      <pc:sldChg chg="new">
        <pc:chgData name="Siddiqui, Sarah" userId="S::ssiddiq8@ur.rochester.edu::b104a88f-984e-415f-9ff4-7a579a1a66b1" providerId="AD" clId="Web-{2F16F580-5427-494D-A2B0-F13FE61BDCC0}" dt="2024-05-22T18:50:24.662" v="7"/>
        <pc:sldMkLst>
          <pc:docMk/>
          <pc:sldMk cId="3323953794" sldId="257"/>
        </pc:sldMkLst>
      </pc:sldChg>
      <pc:sldChg chg="modSp add">
        <pc:chgData name="Siddiqui, Sarah" userId="S::ssiddiq8@ur.rochester.edu::b104a88f-984e-415f-9ff4-7a579a1a66b1" providerId="AD" clId="Web-{2F16F580-5427-494D-A2B0-F13FE61BDCC0}" dt="2024-05-22T18:51:13.273" v="66" actId="20577"/>
        <pc:sldMkLst>
          <pc:docMk/>
          <pc:sldMk cId="1228960606" sldId="258"/>
        </pc:sldMkLst>
        <pc:spChg chg="mod">
          <ac:chgData name="Siddiqui, Sarah" userId="S::ssiddiq8@ur.rochester.edu::b104a88f-984e-415f-9ff4-7a579a1a66b1" providerId="AD" clId="Web-{2F16F580-5427-494D-A2B0-F13FE61BDCC0}" dt="2024-05-22T18:51:13.273" v="66" actId="20577"/>
          <ac:spMkLst>
            <pc:docMk/>
            <pc:sldMk cId="1228960606" sldId="258"/>
            <ac:spMk id="3" creationId="{E760BF93-EDA3-D943-9E91-758E94E4208B}"/>
          </ac:spMkLst>
        </pc:spChg>
        <pc:spChg chg="mod">
          <ac:chgData name="Siddiqui, Sarah" userId="S::ssiddiq8@ur.rochester.edu::b104a88f-984e-415f-9ff4-7a579a1a66b1" providerId="AD" clId="Web-{2F16F580-5427-494D-A2B0-F13FE61BDCC0}" dt="2024-05-22T18:50:43.256" v="25" actId="20577"/>
          <ac:spMkLst>
            <pc:docMk/>
            <pc:sldMk cId="1228960606" sldId="258"/>
            <ac:spMk id="7" creationId="{951E954D-F6F3-69B5-4BFE-BD7E552703AC}"/>
          </ac:spMkLst>
        </pc:spChg>
      </pc:sldChg>
    </pc:docChg>
  </pc:docChgLst>
  <pc:docChgLst>
    <pc:chgData name="Molchanov Garcia, Moriana" userId="S::mmolchan@ur.rochester.edu::d8c9331e-99fa-44e3-b4ee-aff94aac6571" providerId="AD" clId="Web-{BBD2AC2F-99A5-4986-A550-B4356C8FB5E0}"/>
    <pc:docChg chg="addSld delSld modSld">
      <pc:chgData name="Molchanov Garcia, Moriana" userId="S::mmolchan@ur.rochester.edu::d8c9331e-99fa-44e3-b4ee-aff94aac6571" providerId="AD" clId="Web-{BBD2AC2F-99A5-4986-A550-B4356C8FB5E0}" dt="2024-06-03T14:34:29.547" v="29" actId="1076"/>
      <pc:docMkLst>
        <pc:docMk/>
      </pc:docMkLst>
      <pc:sldChg chg="modSp">
        <pc:chgData name="Molchanov Garcia, Moriana" userId="S::mmolchan@ur.rochester.edu::d8c9331e-99fa-44e3-b4ee-aff94aac6571" providerId="AD" clId="Web-{BBD2AC2F-99A5-4986-A550-B4356C8FB5E0}" dt="2024-06-03T14:30:36.774" v="1" actId="20577"/>
        <pc:sldMkLst>
          <pc:docMk/>
          <pc:sldMk cId="2456139864" sldId="267"/>
        </pc:sldMkLst>
        <pc:spChg chg="mod">
          <ac:chgData name="Molchanov Garcia, Moriana" userId="S::mmolchan@ur.rochester.edu::d8c9331e-99fa-44e3-b4ee-aff94aac6571" providerId="AD" clId="Web-{BBD2AC2F-99A5-4986-A550-B4356C8FB5E0}" dt="2024-06-03T14:30:36.774" v="1" actId="20577"/>
          <ac:spMkLst>
            <pc:docMk/>
            <pc:sldMk cId="2456139864" sldId="267"/>
            <ac:spMk id="3" creationId="{F7A507FC-5277-2F5B-5C0E-FAEF9EB7F83E}"/>
          </ac:spMkLst>
        </pc:spChg>
      </pc:sldChg>
      <pc:sldChg chg="new del">
        <pc:chgData name="Molchanov Garcia, Moriana" userId="S::mmolchan@ur.rochester.edu::d8c9331e-99fa-44e3-b4ee-aff94aac6571" providerId="AD" clId="Web-{BBD2AC2F-99A5-4986-A550-B4356C8FB5E0}" dt="2024-06-03T14:30:58.509" v="3"/>
        <pc:sldMkLst>
          <pc:docMk/>
          <pc:sldMk cId="2827526257" sldId="277"/>
        </pc:sldMkLst>
      </pc:sldChg>
      <pc:sldChg chg="addSp delSp modSp add replId">
        <pc:chgData name="Molchanov Garcia, Moriana" userId="S::mmolchan@ur.rochester.edu::d8c9331e-99fa-44e3-b4ee-aff94aac6571" providerId="AD" clId="Web-{BBD2AC2F-99A5-4986-A550-B4356C8FB5E0}" dt="2024-06-03T14:34:29.547" v="29" actId="1076"/>
        <pc:sldMkLst>
          <pc:docMk/>
          <pc:sldMk cId="3392882158" sldId="277"/>
        </pc:sldMkLst>
        <pc:spChg chg="mod">
          <ac:chgData name="Molchanov Garcia, Moriana" userId="S::mmolchan@ur.rochester.edu::d8c9331e-99fa-44e3-b4ee-aff94aac6571" providerId="AD" clId="Web-{BBD2AC2F-99A5-4986-A550-B4356C8FB5E0}" dt="2024-06-03T14:31:26.948" v="12" actId="20577"/>
          <ac:spMkLst>
            <pc:docMk/>
            <pc:sldMk cId="3392882158" sldId="277"/>
            <ac:spMk id="2" creationId="{0843E600-4598-D2D1-8AFC-4146FF7AAC51}"/>
          </ac:spMkLst>
        </pc:spChg>
        <pc:spChg chg="mod">
          <ac:chgData name="Molchanov Garcia, Moriana" userId="S::mmolchan@ur.rochester.edu::d8c9331e-99fa-44e3-b4ee-aff94aac6571" providerId="AD" clId="Web-{BBD2AC2F-99A5-4986-A550-B4356C8FB5E0}" dt="2024-06-03T14:32:17.059" v="16"/>
          <ac:spMkLst>
            <pc:docMk/>
            <pc:sldMk cId="3392882158" sldId="277"/>
            <ac:spMk id="3" creationId="{862C06C7-46B1-B038-7110-80ED7C32A417}"/>
          </ac:spMkLst>
        </pc:spChg>
        <pc:picChg chg="del">
          <ac:chgData name="Molchanov Garcia, Moriana" userId="S::mmolchan@ur.rochester.edu::d8c9331e-99fa-44e3-b4ee-aff94aac6571" providerId="AD" clId="Web-{BBD2AC2F-99A5-4986-A550-B4356C8FB5E0}" dt="2024-06-03T14:32:25.856" v="17"/>
          <ac:picMkLst>
            <pc:docMk/>
            <pc:sldMk cId="3392882158" sldId="277"/>
            <ac:picMk id="4" creationId="{592060C3-C938-0B83-AAF0-0B9B0DC06779}"/>
          </ac:picMkLst>
        </pc:picChg>
        <pc:picChg chg="add del mod">
          <ac:chgData name="Molchanov Garcia, Moriana" userId="S::mmolchan@ur.rochester.edu::d8c9331e-99fa-44e3-b4ee-aff94aac6571" providerId="AD" clId="Web-{BBD2AC2F-99A5-4986-A550-B4356C8FB5E0}" dt="2024-06-03T14:34:05.640" v="24"/>
          <ac:picMkLst>
            <pc:docMk/>
            <pc:sldMk cId="3392882158" sldId="277"/>
            <ac:picMk id="5" creationId="{1563BF0B-B5A0-8834-2288-7CEEC44CCAD8}"/>
          </ac:picMkLst>
        </pc:picChg>
        <pc:picChg chg="add mod">
          <ac:chgData name="Molchanov Garcia, Moriana" userId="S::mmolchan@ur.rochester.edu::d8c9331e-99fa-44e3-b4ee-aff94aac6571" providerId="AD" clId="Web-{BBD2AC2F-99A5-4986-A550-B4356C8FB5E0}" dt="2024-06-03T14:34:29.547" v="29" actId="1076"/>
          <ac:picMkLst>
            <pc:docMk/>
            <pc:sldMk cId="3392882158" sldId="277"/>
            <ac:picMk id="6" creationId="{15151A26-308B-24C2-9538-5EB192BFED87}"/>
          </ac:picMkLst>
        </pc:picChg>
      </pc:sldChg>
    </pc:docChg>
  </pc:docChgLst>
  <pc:docChgLst>
    <pc:chgData name="Siddiqui, Sarah" userId="S::ssiddiq8@ur.rochester.edu::b104a88f-984e-415f-9ff4-7a579a1a66b1" providerId="AD" clId="Web-{2AB13719-61AF-404F-88FA-8860895F10F2}"/>
    <pc:docChg chg="modSld">
      <pc:chgData name="Siddiqui, Sarah" userId="S::ssiddiq8@ur.rochester.edu::b104a88f-984e-415f-9ff4-7a579a1a66b1" providerId="AD" clId="Web-{2AB13719-61AF-404F-88FA-8860895F10F2}" dt="2024-05-30T20:56:17.434" v="33" actId="1076"/>
      <pc:docMkLst>
        <pc:docMk/>
      </pc:docMkLst>
      <pc:sldChg chg="modSp">
        <pc:chgData name="Siddiqui, Sarah" userId="S::ssiddiq8@ur.rochester.edu::b104a88f-984e-415f-9ff4-7a579a1a66b1" providerId="AD" clId="Web-{2AB13719-61AF-404F-88FA-8860895F10F2}" dt="2024-05-30T20:56:17.434" v="33" actId="1076"/>
        <pc:sldMkLst>
          <pc:docMk/>
          <pc:sldMk cId="3722680516" sldId="260"/>
        </pc:sldMkLst>
        <pc:spChg chg="mod">
          <ac:chgData name="Siddiqui, Sarah" userId="S::ssiddiq8@ur.rochester.edu::b104a88f-984e-415f-9ff4-7a579a1a66b1" providerId="AD" clId="Web-{2AB13719-61AF-404F-88FA-8860895F10F2}" dt="2024-05-30T20:56:12.246" v="32" actId="20577"/>
          <ac:spMkLst>
            <pc:docMk/>
            <pc:sldMk cId="3722680516" sldId="260"/>
            <ac:spMk id="3" creationId="{FB297187-738F-2B1B-9DC2-DCF7431ACFFB}"/>
          </ac:spMkLst>
        </pc:spChg>
        <pc:spChg chg="mod">
          <ac:chgData name="Siddiqui, Sarah" userId="S::ssiddiq8@ur.rochester.edu::b104a88f-984e-415f-9ff4-7a579a1a66b1" providerId="AD" clId="Web-{2AB13719-61AF-404F-88FA-8860895F10F2}" dt="2024-05-30T20:56:17.434" v="33" actId="1076"/>
          <ac:spMkLst>
            <pc:docMk/>
            <pc:sldMk cId="3722680516" sldId="260"/>
            <ac:spMk id="7" creationId="{7AF065D8-7D6D-0708-A85C-5F622FF838DC}"/>
          </ac:spMkLst>
        </pc:spChg>
      </pc:sldChg>
      <pc:sldChg chg="addSp modSp">
        <pc:chgData name="Siddiqui, Sarah" userId="S::ssiddiq8@ur.rochester.edu::b104a88f-984e-415f-9ff4-7a579a1a66b1" providerId="AD" clId="Web-{2AB13719-61AF-404F-88FA-8860895F10F2}" dt="2024-05-30T20:55:25.934" v="28" actId="1076"/>
        <pc:sldMkLst>
          <pc:docMk/>
          <pc:sldMk cId="2971038927" sldId="274"/>
        </pc:sldMkLst>
        <pc:spChg chg="add mod">
          <ac:chgData name="Siddiqui, Sarah" userId="S::ssiddiq8@ur.rochester.edu::b104a88f-984e-415f-9ff4-7a579a1a66b1" providerId="AD" clId="Web-{2AB13719-61AF-404F-88FA-8860895F10F2}" dt="2024-05-30T20:55:25.934" v="28" actId="1076"/>
          <ac:spMkLst>
            <pc:docMk/>
            <pc:sldMk cId="2971038927" sldId="274"/>
            <ac:spMk id="5" creationId="{2618FE29-B3F1-7599-8421-D51CAE717B85}"/>
          </ac:spMkLst>
        </pc:spChg>
      </pc:sldChg>
    </pc:docChg>
  </pc:docChgLst>
  <pc:docChgLst>
    <pc:chgData name="Molchanov Garcia, Moriana" userId="S::mmolchan@ur.rochester.edu::d8c9331e-99fa-44e3-b4ee-aff94aac6571" providerId="AD" clId="Web-{AE1D7E12-21EA-4025-B4E5-25DAC8862F7B}"/>
    <pc:docChg chg="modSld">
      <pc:chgData name="Molchanov Garcia, Moriana" userId="S::mmolchan@ur.rochester.edu::d8c9331e-99fa-44e3-b4ee-aff94aac6571" providerId="AD" clId="Web-{AE1D7E12-21EA-4025-B4E5-25DAC8862F7B}" dt="2024-05-31T14:32:15.441" v="91" actId="20577"/>
      <pc:docMkLst>
        <pc:docMk/>
      </pc:docMkLst>
      <pc:sldChg chg="modSp">
        <pc:chgData name="Molchanov Garcia, Moriana" userId="S::mmolchan@ur.rochester.edu::d8c9331e-99fa-44e3-b4ee-aff94aac6571" providerId="AD" clId="Web-{AE1D7E12-21EA-4025-B4E5-25DAC8862F7B}" dt="2024-05-31T14:32:15.441" v="91" actId="20577"/>
        <pc:sldMkLst>
          <pc:docMk/>
          <pc:sldMk cId="3323953794" sldId="257"/>
        </pc:sldMkLst>
        <pc:spChg chg="mod">
          <ac:chgData name="Molchanov Garcia, Moriana" userId="S::mmolchan@ur.rochester.edu::d8c9331e-99fa-44e3-b4ee-aff94aac6571" providerId="AD" clId="Web-{AE1D7E12-21EA-4025-B4E5-25DAC8862F7B}" dt="2024-05-31T14:32:15.441" v="91" actId="20577"/>
          <ac:spMkLst>
            <pc:docMk/>
            <pc:sldMk cId="3323953794" sldId="257"/>
            <ac:spMk id="6" creationId="{F2F81D28-5928-D0B8-7B18-EF8F819C4852}"/>
          </ac:spMkLst>
        </pc:spChg>
      </pc:sldChg>
    </pc:docChg>
  </pc:docChgLst>
  <pc:docChgLst>
    <pc:chgData name="Siddiqui, Sarah" userId="S::ssiddiq8@ur.rochester.edu::b104a88f-984e-415f-9ff4-7a579a1a66b1" providerId="AD" clId="Web-{027F90AF-15EC-41B7-98D1-D9D4EC611BBF}"/>
    <pc:docChg chg="modSld">
      <pc:chgData name="Siddiqui, Sarah" userId="S::ssiddiq8@ur.rochester.edu::b104a88f-984e-415f-9ff4-7a579a1a66b1" providerId="AD" clId="Web-{027F90AF-15EC-41B7-98D1-D9D4EC611BBF}" dt="2024-05-24T14:20:40.409" v="0" actId="14100"/>
      <pc:docMkLst>
        <pc:docMk/>
      </pc:docMkLst>
      <pc:sldChg chg="modSp">
        <pc:chgData name="Siddiqui, Sarah" userId="S::ssiddiq8@ur.rochester.edu::b104a88f-984e-415f-9ff4-7a579a1a66b1" providerId="AD" clId="Web-{027F90AF-15EC-41B7-98D1-D9D4EC611BBF}" dt="2024-05-24T14:20:40.409" v="0" actId="14100"/>
        <pc:sldMkLst>
          <pc:docMk/>
          <pc:sldMk cId="1228960606" sldId="258"/>
        </pc:sldMkLst>
        <pc:spChg chg="mod">
          <ac:chgData name="Siddiqui, Sarah" userId="S::ssiddiq8@ur.rochester.edu::b104a88f-984e-415f-9ff4-7a579a1a66b1" providerId="AD" clId="Web-{027F90AF-15EC-41B7-98D1-D9D4EC611BBF}" dt="2024-05-24T14:20:40.409" v="0" actId="14100"/>
          <ac:spMkLst>
            <pc:docMk/>
            <pc:sldMk cId="1228960606" sldId="258"/>
            <ac:spMk id="5" creationId="{673A9323-90F9-A745-4B60-99B56AE45E08}"/>
          </ac:spMkLst>
        </pc:spChg>
      </pc:sldChg>
    </pc:docChg>
  </pc:docChgLst>
  <pc:docChgLst>
    <pc:chgData name="Siddiqui, Sarah" userId="S::ssiddiq8@ur.rochester.edu::b104a88f-984e-415f-9ff4-7a579a1a66b1" providerId="AD" clId="Web-{4816F85E-8AFD-4741-B081-4694D0F4B3B1}"/>
    <pc:docChg chg="modSld">
      <pc:chgData name="Siddiqui, Sarah" userId="S::ssiddiq8@ur.rochester.edu::b104a88f-984e-415f-9ff4-7a579a1a66b1" providerId="AD" clId="Web-{4816F85E-8AFD-4741-B081-4694D0F4B3B1}" dt="2024-05-24T14:46:53.751" v="15" actId="1076"/>
      <pc:docMkLst>
        <pc:docMk/>
      </pc:docMkLst>
      <pc:sldChg chg="addSp modSp">
        <pc:chgData name="Siddiqui, Sarah" userId="S::ssiddiq8@ur.rochester.edu::b104a88f-984e-415f-9ff4-7a579a1a66b1" providerId="AD" clId="Web-{4816F85E-8AFD-4741-B081-4694D0F4B3B1}" dt="2024-05-24T14:46:53.751" v="15" actId="1076"/>
        <pc:sldMkLst>
          <pc:docMk/>
          <pc:sldMk cId="3722680516" sldId="260"/>
        </pc:sldMkLst>
        <pc:picChg chg="add mod modCrop">
          <ac:chgData name="Siddiqui, Sarah" userId="S::ssiddiq8@ur.rochester.edu::b104a88f-984e-415f-9ff4-7a579a1a66b1" providerId="AD" clId="Web-{4816F85E-8AFD-4741-B081-4694D0F4B3B1}" dt="2024-05-24T14:46:53.751" v="15" actId="1076"/>
          <ac:picMkLst>
            <pc:docMk/>
            <pc:sldMk cId="3722680516" sldId="260"/>
            <ac:picMk id="4" creationId="{702CA4E2-3AFD-EE80-8B69-A1BCC088DD67}"/>
          </ac:picMkLst>
        </pc:picChg>
      </pc:sldChg>
      <pc:sldChg chg="addSp delSp modSp">
        <pc:chgData name="Siddiqui, Sarah" userId="S::ssiddiq8@ur.rochester.edu::b104a88f-984e-415f-9ff4-7a579a1a66b1" providerId="AD" clId="Web-{4816F85E-8AFD-4741-B081-4694D0F4B3B1}" dt="2024-05-24T14:42:12.529" v="10"/>
        <pc:sldMkLst>
          <pc:docMk/>
          <pc:sldMk cId="723327446" sldId="263"/>
        </pc:sldMkLst>
        <pc:spChg chg="mod">
          <ac:chgData name="Siddiqui, Sarah" userId="S::ssiddiq8@ur.rochester.edu::b104a88f-984e-415f-9ff4-7a579a1a66b1" providerId="AD" clId="Web-{4816F85E-8AFD-4741-B081-4694D0F4B3B1}" dt="2024-05-24T14:42:10.092" v="9" actId="20577"/>
          <ac:spMkLst>
            <pc:docMk/>
            <pc:sldMk cId="723327446" sldId="263"/>
            <ac:spMk id="2" creationId="{C057B7F3-0A71-38A1-4252-617B2D2B87FC}"/>
          </ac:spMkLst>
        </pc:spChg>
        <pc:spChg chg="del">
          <ac:chgData name="Siddiqui, Sarah" userId="S::ssiddiq8@ur.rochester.edu::b104a88f-984e-415f-9ff4-7a579a1a66b1" providerId="AD" clId="Web-{4816F85E-8AFD-4741-B081-4694D0F4B3B1}" dt="2024-05-24T14:42:12.529" v="10"/>
          <ac:spMkLst>
            <pc:docMk/>
            <pc:sldMk cId="723327446" sldId="263"/>
            <ac:spMk id="3" creationId="{4109424B-6CD5-729D-459F-F4CBD3AF04DC}"/>
          </ac:spMkLst>
        </pc:spChg>
        <pc:picChg chg="add mod ord">
          <ac:chgData name="Siddiqui, Sarah" userId="S::ssiddiq8@ur.rochester.edu::b104a88f-984e-415f-9ff4-7a579a1a66b1" providerId="AD" clId="Web-{4816F85E-8AFD-4741-B081-4694D0F4B3B1}" dt="2024-05-24T14:42:12.529" v="10"/>
          <ac:picMkLst>
            <pc:docMk/>
            <pc:sldMk cId="723327446" sldId="263"/>
            <ac:picMk id="4" creationId="{A385F090-15D3-9C2B-FE56-E638993ACCBB}"/>
          </ac:picMkLst>
        </pc:picChg>
      </pc:sldChg>
    </pc:docChg>
  </pc:docChgLst>
  <pc:docChgLst>
    <pc:chgData name="Molchanov Garcia, Moriana" userId="S::mmolchan@ur.rochester.edu::d8c9331e-99fa-44e3-b4ee-aff94aac6571" providerId="AD" clId="Web-{39BE8E4E-241A-4AD0-92AE-229E7CCE0601}"/>
    <pc:docChg chg="modSld">
      <pc:chgData name="Molchanov Garcia, Moriana" userId="S::mmolchan@ur.rochester.edu::d8c9331e-99fa-44e3-b4ee-aff94aac6571" providerId="AD" clId="Web-{39BE8E4E-241A-4AD0-92AE-229E7CCE0601}" dt="2024-05-31T15:17:59.825" v="182" actId="1076"/>
      <pc:docMkLst>
        <pc:docMk/>
      </pc:docMkLst>
      <pc:sldChg chg="modSp">
        <pc:chgData name="Molchanov Garcia, Moriana" userId="S::mmolchan@ur.rochester.edu::d8c9331e-99fa-44e3-b4ee-aff94aac6571" providerId="AD" clId="Web-{39BE8E4E-241A-4AD0-92AE-229E7CCE0601}" dt="2024-05-31T14:33:20.137" v="1" actId="1076"/>
        <pc:sldMkLst>
          <pc:docMk/>
          <pc:sldMk cId="3323953794" sldId="257"/>
        </pc:sldMkLst>
        <pc:spChg chg="mod">
          <ac:chgData name="Molchanov Garcia, Moriana" userId="S::mmolchan@ur.rochester.edu::d8c9331e-99fa-44e3-b4ee-aff94aac6571" providerId="AD" clId="Web-{39BE8E4E-241A-4AD0-92AE-229E7CCE0601}" dt="2024-05-31T14:33:20.137" v="1" actId="1076"/>
          <ac:spMkLst>
            <pc:docMk/>
            <pc:sldMk cId="3323953794" sldId="257"/>
            <ac:spMk id="6" creationId="{F2F81D28-5928-D0B8-7B18-EF8F819C4852}"/>
          </ac:spMkLst>
        </pc:spChg>
      </pc:sldChg>
      <pc:sldChg chg="addSp modSp">
        <pc:chgData name="Molchanov Garcia, Moriana" userId="S::mmolchan@ur.rochester.edu::d8c9331e-99fa-44e3-b4ee-aff94aac6571" providerId="AD" clId="Web-{39BE8E4E-241A-4AD0-92AE-229E7CCE0601}" dt="2024-05-31T15:13:01.959" v="167" actId="14100"/>
        <pc:sldMkLst>
          <pc:docMk/>
          <pc:sldMk cId="84184864" sldId="268"/>
        </pc:sldMkLst>
        <pc:spChg chg="add mod">
          <ac:chgData name="Molchanov Garcia, Moriana" userId="S::mmolchan@ur.rochester.edu::d8c9331e-99fa-44e3-b4ee-aff94aac6571" providerId="AD" clId="Web-{39BE8E4E-241A-4AD0-92AE-229E7CCE0601}" dt="2024-05-31T15:13:01.959" v="167" actId="14100"/>
          <ac:spMkLst>
            <pc:docMk/>
            <pc:sldMk cId="84184864" sldId="268"/>
            <ac:spMk id="4" creationId="{66B88F98-7B58-BB7E-6CB2-7547C842DA53}"/>
          </ac:spMkLst>
        </pc:spChg>
      </pc:sldChg>
      <pc:sldChg chg="modSp">
        <pc:chgData name="Molchanov Garcia, Moriana" userId="S::mmolchan@ur.rochester.edu::d8c9331e-99fa-44e3-b4ee-aff94aac6571" providerId="AD" clId="Web-{39BE8E4E-241A-4AD0-92AE-229E7CCE0601}" dt="2024-05-31T15:12:21.612" v="164" actId="20577"/>
        <pc:sldMkLst>
          <pc:docMk/>
          <pc:sldMk cId="3610771300" sldId="269"/>
        </pc:sldMkLst>
        <pc:spChg chg="mod">
          <ac:chgData name="Molchanov Garcia, Moriana" userId="S::mmolchan@ur.rochester.edu::d8c9331e-99fa-44e3-b4ee-aff94aac6571" providerId="AD" clId="Web-{39BE8E4E-241A-4AD0-92AE-229E7CCE0601}" dt="2024-05-31T15:12:21.612" v="164" actId="20577"/>
          <ac:spMkLst>
            <pc:docMk/>
            <pc:sldMk cId="3610771300" sldId="269"/>
            <ac:spMk id="3" creationId="{45E1F649-314A-FEBA-A87A-BDE577A609D1}"/>
          </ac:spMkLst>
        </pc:spChg>
      </pc:sldChg>
      <pc:sldChg chg="delSp modSp">
        <pc:chgData name="Molchanov Garcia, Moriana" userId="S::mmolchan@ur.rochester.edu::d8c9331e-99fa-44e3-b4ee-aff94aac6571" providerId="AD" clId="Web-{39BE8E4E-241A-4AD0-92AE-229E7CCE0601}" dt="2024-05-31T15:17:59.825" v="182" actId="1076"/>
        <pc:sldMkLst>
          <pc:docMk/>
          <pc:sldMk cId="1624199120" sldId="276"/>
        </pc:sldMkLst>
        <pc:spChg chg="mod">
          <ac:chgData name="Molchanov Garcia, Moriana" userId="S::mmolchan@ur.rochester.edu::d8c9331e-99fa-44e3-b4ee-aff94aac6571" providerId="AD" clId="Web-{39BE8E4E-241A-4AD0-92AE-229E7CCE0601}" dt="2024-05-31T15:17:47.512" v="180" actId="1076"/>
          <ac:spMkLst>
            <pc:docMk/>
            <pc:sldMk cId="1624199120" sldId="276"/>
            <ac:spMk id="2" creationId="{5722DEBA-DD62-ED81-D41F-CE2DBF6942F1}"/>
          </ac:spMkLst>
        </pc:spChg>
        <pc:spChg chg="del">
          <ac:chgData name="Molchanov Garcia, Moriana" userId="S::mmolchan@ur.rochester.edu::d8c9331e-99fa-44e3-b4ee-aff94aac6571" providerId="AD" clId="Web-{39BE8E4E-241A-4AD0-92AE-229E7CCE0601}" dt="2024-05-31T14:34:59.926" v="14"/>
          <ac:spMkLst>
            <pc:docMk/>
            <pc:sldMk cId="1624199120" sldId="276"/>
            <ac:spMk id="4" creationId="{ECC9AF83-1206-CE06-4D48-05F0C834A2BC}"/>
          </ac:spMkLst>
        </pc:spChg>
        <pc:spChg chg="mod">
          <ac:chgData name="Molchanov Garcia, Moriana" userId="S::mmolchan@ur.rochester.edu::d8c9331e-99fa-44e3-b4ee-aff94aac6571" providerId="AD" clId="Web-{39BE8E4E-241A-4AD0-92AE-229E7CCE0601}" dt="2024-05-31T15:17:59.825" v="182" actId="1076"/>
          <ac:spMkLst>
            <pc:docMk/>
            <pc:sldMk cId="1624199120" sldId="276"/>
            <ac:spMk id="5" creationId="{F47064DC-5AE8-A64D-738F-E319B4E8131A}"/>
          </ac:spMkLst>
        </pc:spChg>
      </pc:sldChg>
    </pc:docChg>
  </pc:docChgLst>
  <pc:docChgLst>
    <pc:chgData name="Siddiqui, Sarah" userId="S::ssiddiq8@ur.rochester.edu::b104a88f-984e-415f-9ff4-7a579a1a66b1" providerId="AD" clId="Web-{07FEBAE6-E1B1-4D4D-BAD3-7D781BEE22C3}"/>
    <pc:docChg chg="addSld modSld sldOrd">
      <pc:chgData name="Siddiqui, Sarah" userId="S::ssiddiq8@ur.rochester.edu::b104a88f-984e-415f-9ff4-7a579a1a66b1" providerId="AD" clId="Web-{07FEBAE6-E1B1-4D4D-BAD3-7D781BEE22C3}" dt="2024-05-30T01:42:22.869" v="265" actId="1076"/>
      <pc:docMkLst>
        <pc:docMk/>
      </pc:docMkLst>
      <pc:sldChg chg="modSp">
        <pc:chgData name="Siddiqui, Sarah" userId="S::ssiddiq8@ur.rochester.edu::b104a88f-984e-415f-9ff4-7a579a1a66b1" providerId="AD" clId="Web-{07FEBAE6-E1B1-4D4D-BAD3-7D781BEE22C3}" dt="2024-05-30T01:41:21.117" v="260" actId="20577"/>
        <pc:sldMkLst>
          <pc:docMk/>
          <pc:sldMk cId="1228960606" sldId="258"/>
        </pc:sldMkLst>
        <pc:spChg chg="mod">
          <ac:chgData name="Siddiqui, Sarah" userId="S::ssiddiq8@ur.rochester.edu::b104a88f-984e-415f-9ff4-7a579a1a66b1" providerId="AD" clId="Web-{07FEBAE6-E1B1-4D4D-BAD3-7D781BEE22C3}" dt="2024-05-30T01:41:21.117" v="260" actId="20577"/>
          <ac:spMkLst>
            <pc:docMk/>
            <pc:sldMk cId="1228960606" sldId="258"/>
            <ac:spMk id="3" creationId="{E760BF93-EDA3-D943-9E91-758E94E4208B}"/>
          </ac:spMkLst>
        </pc:spChg>
      </pc:sldChg>
      <pc:sldChg chg="addSp delSp modSp">
        <pc:chgData name="Siddiqui, Sarah" userId="S::ssiddiq8@ur.rochester.edu::b104a88f-984e-415f-9ff4-7a579a1a66b1" providerId="AD" clId="Web-{07FEBAE6-E1B1-4D4D-BAD3-7D781BEE22C3}" dt="2024-05-30T01:39:41.207" v="230"/>
        <pc:sldMkLst>
          <pc:docMk/>
          <pc:sldMk cId="3722680516" sldId="260"/>
        </pc:sldMkLst>
        <pc:spChg chg="mod">
          <ac:chgData name="Siddiqui, Sarah" userId="S::ssiddiq8@ur.rochester.edu::b104a88f-984e-415f-9ff4-7a579a1a66b1" providerId="AD" clId="Web-{07FEBAE6-E1B1-4D4D-BAD3-7D781BEE22C3}" dt="2024-05-30T01:29:18.806" v="99" actId="1076"/>
          <ac:spMkLst>
            <pc:docMk/>
            <pc:sldMk cId="3722680516" sldId="260"/>
            <ac:spMk id="2" creationId="{3008901E-4EC2-F01A-AF00-31A2F4B61093}"/>
          </ac:spMkLst>
        </pc:spChg>
        <pc:spChg chg="mod">
          <ac:chgData name="Siddiqui, Sarah" userId="S::ssiddiq8@ur.rochester.edu::b104a88f-984e-415f-9ff4-7a579a1a66b1" providerId="AD" clId="Web-{07FEBAE6-E1B1-4D4D-BAD3-7D781BEE22C3}" dt="2024-05-30T01:37:31.374" v="211" actId="20577"/>
          <ac:spMkLst>
            <pc:docMk/>
            <pc:sldMk cId="3722680516" sldId="260"/>
            <ac:spMk id="3" creationId="{FB297187-738F-2B1B-9DC2-DCF7431ACFFB}"/>
          </ac:spMkLst>
        </pc:spChg>
        <pc:spChg chg="del mod">
          <ac:chgData name="Siddiqui, Sarah" userId="S::ssiddiq8@ur.rochester.edu::b104a88f-984e-415f-9ff4-7a579a1a66b1" providerId="AD" clId="Web-{07FEBAE6-E1B1-4D4D-BAD3-7D781BEE22C3}" dt="2024-05-30T01:39:41.207" v="230"/>
          <ac:spMkLst>
            <pc:docMk/>
            <pc:sldMk cId="3722680516" sldId="260"/>
            <ac:spMk id="5" creationId="{358EBFFA-EF7D-99A8-5482-6D26560B7961}"/>
          </ac:spMkLst>
        </pc:spChg>
        <pc:spChg chg="add mod">
          <ac:chgData name="Siddiqui, Sarah" userId="S::ssiddiq8@ur.rochester.edu::b104a88f-984e-415f-9ff4-7a579a1a66b1" providerId="AD" clId="Web-{07FEBAE6-E1B1-4D4D-BAD3-7D781BEE22C3}" dt="2024-05-30T01:33:58.911" v="134" actId="1076"/>
          <ac:spMkLst>
            <pc:docMk/>
            <pc:sldMk cId="3722680516" sldId="260"/>
            <ac:spMk id="7" creationId="{7AF065D8-7D6D-0708-A85C-5F622FF838DC}"/>
          </ac:spMkLst>
        </pc:spChg>
        <pc:spChg chg="add del">
          <ac:chgData name="Siddiqui, Sarah" userId="S::ssiddiq8@ur.rochester.edu::b104a88f-984e-415f-9ff4-7a579a1a66b1" providerId="AD" clId="Web-{07FEBAE6-E1B1-4D4D-BAD3-7D781BEE22C3}" dt="2024-05-30T01:33:31.925" v="133"/>
          <ac:spMkLst>
            <pc:docMk/>
            <pc:sldMk cId="3722680516" sldId="260"/>
            <ac:spMk id="8" creationId="{AE64C58D-3982-1A58-E2FB-7907EEA20A42}"/>
          </ac:spMkLst>
        </pc:spChg>
        <pc:spChg chg="add del">
          <ac:chgData name="Siddiqui, Sarah" userId="S::ssiddiq8@ur.rochester.edu::b104a88f-984e-415f-9ff4-7a579a1a66b1" providerId="AD" clId="Web-{07FEBAE6-E1B1-4D4D-BAD3-7D781BEE22C3}" dt="2024-05-30T01:34:36.490" v="136"/>
          <ac:spMkLst>
            <pc:docMk/>
            <pc:sldMk cId="3722680516" sldId="260"/>
            <ac:spMk id="9" creationId="{D8396315-0A1A-6825-1EF6-41B5A8B09B4D}"/>
          </ac:spMkLst>
        </pc:spChg>
        <pc:spChg chg="add del mod">
          <ac:chgData name="Siddiqui, Sarah" userId="S::ssiddiq8@ur.rochester.edu::b104a88f-984e-415f-9ff4-7a579a1a66b1" providerId="AD" clId="Web-{07FEBAE6-E1B1-4D4D-BAD3-7D781BEE22C3}" dt="2024-05-30T01:35:59.775" v="149"/>
          <ac:spMkLst>
            <pc:docMk/>
            <pc:sldMk cId="3722680516" sldId="260"/>
            <ac:spMk id="10" creationId="{A2E7550D-9B48-3582-6548-D6D7F0B33C0F}"/>
          </ac:spMkLst>
        </pc:spChg>
        <pc:picChg chg="mod">
          <ac:chgData name="Siddiqui, Sarah" userId="S::ssiddiq8@ur.rochester.edu::b104a88f-984e-415f-9ff4-7a579a1a66b1" providerId="AD" clId="Web-{07FEBAE6-E1B1-4D4D-BAD3-7D781BEE22C3}" dt="2024-05-30T01:29:22.525" v="100" actId="1076"/>
          <ac:picMkLst>
            <pc:docMk/>
            <pc:sldMk cId="3722680516" sldId="260"/>
            <ac:picMk id="4" creationId="{702CA4E2-3AFD-EE80-8B69-A1BCC088DD67}"/>
          </ac:picMkLst>
        </pc:picChg>
      </pc:sldChg>
      <pc:sldChg chg="addSp modSp">
        <pc:chgData name="Siddiqui, Sarah" userId="S::ssiddiq8@ur.rochester.edu::b104a88f-984e-415f-9ff4-7a579a1a66b1" providerId="AD" clId="Web-{07FEBAE6-E1B1-4D4D-BAD3-7D781BEE22C3}" dt="2024-05-30T01:28:18.320" v="96" actId="1076"/>
        <pc:sldMkLst>
          <pc:docMk/>
          <pc:sldMk cId="723327446" sldId="263"/>
        </pc:sldMkLst>
        <pc:spChg chg="add mod">
          <ac:chgData name="Siddiqui, Sarah" userId="S::ssiddiq8@ur.rochester.edu::b104a88f-984e-415f-9ff4-7a579a1a66b1" providerId="AD" clId="Web-{07FEBAE6-E1B1-4D4D-BAD3-7D781BEE22C3}" dt="2024-05-30T01:28:14.694" v="95" actId="20577"/>
          <ac:spMkLst>
            <pc:docMk/>
            <pc:sldMk cId="723327446" sldId="263"/>
            <ac:spMk id="6" creationId="{85DB054A-8521-FC2C-2B4A-636695908ABA}"/>
          </ac:spMkLst>
        </pc:spChg>
        <pc:picChg chg="mod">
          <ac:chgData name="Siddiqui, Sarah" userId="S::ssiddiq8@ur.rochester.edu::b104a88f-984e-415f-9ff4-7a579a1a66b1" providerId="AD" clId="Web-{07FEBAE6-E1B1-4D4D-BAD3-7D781BEE22C3}" dt="2024-05-30T01:28:18.320" v="96" actId="1076"/>
          <ac:picMkLst>
            <pc:docMk/>
            <pc:sldMk cId="723327446" sldId="263"/>
            <ac:picMk id="4" creationId="{A385F090-15D3-9C2B-FE56-E638993ACCBB}"/>
          </ac:picMkLst>
        </pc:picChg>
      </pc:sldChg>
      <pc:sldChg chg="modSp ord">
        <pc:chgData name="Siddiqui, Sarah" userId="S::ssiddiq8@ur.rochester.edu::b104a88f-984e-415f-9ff4-7a579a1a66b1" providerId="AD" clId="Web-{07FEBAE6-E1B1-4D4D-BAD3-7D781BEE22C3}" dt="2024-05-30T01:40:16.599" v="242" actId="1076"/>
        <pc:sldMkLst>
          <pc:docMk/>
          <pc:sldMk cId="3156519209" sldId="273"/>
        </pc:sldMkLst>
        <pc:spChg chg="mod">
          <ac:chgData name="Siddiqui, Sarah" userId="S::ssiddiq8@ur.rochester.edu::b104a88f-984e-415f-9ff4-7a579a1a66b1" providerId="AD" clId="Web-{07FEBAE6-E1B1-4D4D-BAD3-7D781BEE22C3}" dt="2024-05-30T01:40:10.739" v="241" actId="14100"/>
          <ac:spMkLst>
            <pc:docMk/>
            <pc:sldMk cId="3156519209" sldId="273"/>
            <ac:spMk id="2" creationId="{5722DEBA-DD62-ED81-D41F-CE2DBF6942F1}"/>
          </ac:spMkLst>
        </pc:spChg>
        <pc:spChg chg="mod">
          <ac:chgData name="Siddiqui, Sarah" userId="S::ssiddiq8@ur.rochester.edu::b104a88f-984e-415f-9ff4-7a579a1a66b1" providerId="AD" clId="Web-{07FEBAE6-E1B1-4D4D-BAD3-7D781BEE22C3}" dt="2024-05-30T01:40:16.599" v="242" actId="1076"/>
          <ac:spMkLst>
            <pc:docMk/>
            <pc:sldMk cId="3156519209" sldId="273"/>
            <ac:spMk id="4" creationId="{ECC9AF83-1206-CE06-4D48-05F0C834A2BC}"/>
          </ac:spMkLst>
        </pc:spChg>
      </pc:sldChg>
      <pc:sldChg chg="modSp">
        <pc:chgData name="Siddiqui, Sarah" userId="S::ssiddiq8@ur.rochester.edu::b104a88f-984e-415f-9ff4-7a579a1a66b1" providerId="AD" clId="Web-{07FEBAE6-E1B1-4D4D-BAD3-7D781BEE22C3}" dt="2024-05-30T01:42:22.869" v="265" actId="1076"/>
        <pc:sldMkLst>
          <pc:docMk/>
          <pc:sldMk cId="2971038927" sldId="274"/>
        </pc:sldMkLst>
        <pc:spChg chg="mod">
          <ac:chgData name="Siddiqui, Sarah" userId="S::ssiddiq8@ur.rochester.edu::b104a88f-984e-415f-9ff4-7a579a1a66b1" providerId="AD" clId="Web-{07FEBAE6-E1B1-4D4D-BAD3-7D781BEE22C3}" dt="2024-05-30T01:17:29.150" v="2" actId="20577"/>
          <ac:spMkLst>
            <pc:docMk/>
            <pc:sldMk cId="2971038927" sldId="274"/>
            <ac:spMk id="2" creationId="{ED4B5C09-30A4-18FD-693A-73C3052F4B3F}"/>
          </ac:spMkLst>
        </pc:spChg>
        <pc:spChg chg="mod">
          <ac:chgData name="Siddiqui, Sarah" userId="S::ssiddiq8@ur.rochester.edu::b104a88f-984e-415f-9ff4-7a579a1a66b1" providerId="AD" clId="Web-{07FEBAE6-E1B1-4D4D-BAD3-7D781BEE22C3}" dt="2024-05-30T01:42:22.869" v="265" actId="1076"/>
          <ac:spMkLst>
            <pc:docMk/>
            <pc:sldMk cId="2971038927" sldId="274"/>
            <ac:spMk id="3" creationId="{D8FA0C27-6389-0AA9-D5A8-BC68A845D561}"/>
          </ac:spMkLst>
        </pc:spChg>
        <pc:picChg chg="mod">
          <ac:chgData name="Siddiqui, Sarah" userId="S::ssiddiq8@ur.rochester.edu::b104a88f-984e-415f-9ff4-7a579a1a66b1" providerId="AD" clId="Web-{07FEBAE6-E1B1-4D4D-BAD3-7D781BEE22C3}" dt="2024-05-30T01:41:33.899" v="261" actId="1076"/>
          <ac:picMkLst>
            <pc:docMk/>
            <pc:sldMk cId="2971038927" sldId="274"/>
            <ac:picMk id="6" creationId="{BA9B9C16-B584-7EC4-3407-7D052A71EBE7}"/>
          </ac:picMkLst>
        </pc:picChg>
      </pc:sldChg>
      <pc:sldChg chg="addSp modSp new">
        <pc:chgData name="Siddiqui, Sarah" userId="S::ssiddiq8@ur.rochester.edu::b104a88f-984e-415f-9ff4-7a579a1a66b1" providerId="AD" clId="Web-{07FEBAE6-E1B1-4D4D-BAD3-7D781BEE22C3}" dt="2024-05-30T01:25:03.250" v="84" actId="1076"/>
        <pc:sldMkLst>
          <pc:docMk/>
          <pc:sldMk cId="1069988037" sldId="275"/>
        </pc:sldMkLst>
        <pc:spChg chg="mod">
          <ac:chgData name="Siddiqui, Sarah" userId="S::ssiddiq8@ur.rochester.edu::b104a88f-984e-415f-9ff4-7a579a1a66b1" providerId="AD" clId="Web-{07FEBAE6-E1B1-4D4D-BAD3-7D781BEE22C3}" dt="2024-05-30T01:24:53.231" v="81" actId="20577"/>
          <ac:spMkLst>
            <pc:docMk/>
            <pc:sldMk cId="1069988037" sldId="275"/>
            <ac:spMk id="3" creationId="{57C5011A-DFB9-3FF1-1DD5-79BF1805507B}"/>
          </ac:spMkLst>
        </pc:spChg>
        <pc:picChg chg="add mod">
          <ac:chgData name="Siddiqui, Sarah" userId="S::ssiddiq8@ur.rochester.edu::b104a88f-984e-415f-9ff4-7a579a1a66b1" providerId="AD" clId="Web-{07FEBAE6-E1B1-4D4D-BAD3-7D781BEE22C3}" dt="2024-05-30T01:25:03.250" v="84" actId="1076"/>
          <ac:picMkLst>
            <pc:docMk/>
            <pc:sldMk cId="1069988037" sldId="275"/>
            <ac:picMk id="4" creationId="{BF574A02-E575-969E-0607-8BE0E76DA921}"/>
          </ac:picMkLst>
        </pc:picChg>
      </pc:sldChg>
      <pc:sldChg chg="add ord replId">
        <pc:chgData name="Siddiqui, Sarah" userId="S::ssiddiq8@ur.rochester.edu::b104a88f-984e-415f-9ff4-7a579a1a66b1" providerId="AD" clId="Web-{07FEBAE6-E1B1-4D4D-BAD3-7D781BEE22C3}" dt="2024-05-30T01:39:22.737" v="227"/>
        <pc:sldMkLst>
          <pc:docMk/>
          <pc:sldMk cId="1624199120" sldId="276"/>
        </pc:sldMkLst>
      </pc:sldChg>
    </pc:docChg>
  </pc:docChgLst>
  <pc:docChgLst>
    <pc:chgData name="Siddiqui, Sarah" userId="S::ssiddiq8@ur.rochester.edu::b104a88f-984e-415f-9ff4-7a579a1a66b1" providerId="AD" clId="Web-{63913310-A37F-4F82-9AA2-F475E7D77387}"/>
    <pc:docChg chg="modSld">
      <pc:chgData name="Siddiqui, Sarah" userId="S::ssiddiq8@ur.rochester.edu::b104a88f-984e-415f-9ff4-7a579a1a66b1" providerId="AD" clId="Web-{63913310-A37F-4F82-9AA2-F475E7D77387}" dt="2024-06-03T02:56:47.803" v="237" actId="20577"/>
      <pc:docMkLst>
        <pc:docMk/>
      </pc:docMkLst>
      <pc:sldChg chg="modNotes">
        <pc:chgData name="Siddiqui, Sarah" userId="S::ssiddiq8@ur.rochester.edu::b104a88f-984e-415f-9ff4-7a579a1a66b1" providerId="AD" clId="Web-{63913310-A37F-4F82-9AA2-F475E7D77387}" dt="2024-06-03T02:37:20.432" v="93"/>
        <pc:sldMkLst>
          <pc:docMk/>
          <pc:sldMk cId="3722680516" sldId="260"/>
        </pc:sldMkLst>
      </pc:sldChg>
      <pc:sldChg chg="modSp">
        <pc:chgData name="Siddiqui, Sarah" userId="S::ssiddiq8@ur.rochester.edu::b104a88f-984e-415f-9ff4-7a579a1a66b1" providerId="AD" clId="Web-{63913310-A37F-4F82-9AA2-F475E7D77387}" dt="2024-06-03T02:35:20.225" v="70" actId="20577"/>
        <pc:sldMkLst>
          <pc:docMk/>
          <pc:sldMk cId="2992295228" sldId="261"/>
        </pc:sldMkLst>
        <pc:spChg chg="mod">
          <ac:chgData name="Siddiqui, Sarah" userId="S::ssiddiq8@ur.rochester.edu::b104a88f-984e-415f-9ff4-7a579a1a66b1" providerId="AD" clId="Web-{63913310-A37F-4F82-9AA2-F475E7D77387}" dt="2024-06-03T02:35:20.225" v="70" actId="20577"/>
          <ac:spMkLst>
            <pc:docMk/>
            <pc:sldMk cId="2992295228" sldId="261"/>
            <ac:spMk id="6" creationId="{695E230C-4254-DAF7-70BC-4A34AEE8AF35}"/>
          </ac:spMkLst>
        </pc:spChg>
        <pc:picChg chg="mod">
          <ac:chgData name="Siddiqui, Sarah" userId="S::ssiddiq8@ur.rochester.edu::b104a88f-984e-415f-9ff4-7a579a1a66b1" providerId="AD" clId="Web-{63913310-A37F-4F82-9AA2-F475E7D77387}" dt="2024-06-03T02:34:35.333" v="40" actId="1076"/>
          <ac:picMkLst>
            <pc:docMk/>
            <pc:sldMk cId="2992295228" sldId="261"/>
            <ac:picMk id="7" creationId="{6A8F0949-1D53-FD3B-BC67-782577C9233F}"/>
          </ac:picMkLst>
        </pc:picChg>
        <pc:picChg chg="mod">
          <ac:chgData name="Siddiqui, Sarah" userId="S::ssiddiq8@ur.rochester.edu::b104a88f-984e-415f-9ff4-7a579a1a66b1" providerId="AD" clId="Web-{63913310-A37F-4F82-9AA2-F475E7D77387}" dt="2024-06-03T02:34:37.364" v="41" actId="1076"/>
          <ac:picMkLst>
            <pc:docMk/>
            <pc:sldMk cId="2992295228" sldId="261"/>
            <ac:picMk id="8" creationId="{0569B4BD-1A7A-6CC8-F132-1D1EC3C28824}"/>
          </ac:picMkLst>
        </pc:picChg>
      </pc:sldChg>
      <pc:sldChg chg="modSp modNotes">
        <pc:chgData name="Siddiqui, Sarah" userId="S::ssiddiq8@ur.rochester.edu::b104a88f-984e-415f-9ff4-7a579a1a66b1" providerId="AD" clId="Web-{63913310-A37F-4F82-9AA2-F475E7D77387}" dt="2024-06-03T02:53:44.546" v="176" actId="20577"/>
        <pc:sldMkLst>
          <pc:docMk/>
          <pc:sldMk cId="723327446" sldId="263"/>
        </pc:sldMkLst>
        <pc:spChg chg="mod">
          <ac:chgData name="Siddiqui, Sarah" userId="S::ssiddiq8@ur.rochester.edu::b104a88f-984e-415f-9ff4-7a579a1a66b1" providerId="AD" clId="Web-{63913310-A37F-4F82-9AA2-F475E7D77387}" dt="2024-06-03T02:53:44.546" v="176" actId="20577"/>
          <ac:spMkLst>
            <pc:docMk/>
            <pc:sldMk cId="723327446" sldId="263"/>
            <ac:spMk id="6" creationId="{85DB054A-8521-FC2C-2B4A-636695908ABA}"/>
          </ac:spMkLst>
        </pc:spChg>
      </pc:sldChg>
      <pc:sldChg chg="modNotes">
        <pc:chgData name="Siddiqui, Sarah" userId="S::ssiddiq8@ur.rochester.edu::b104a88f-984e-415f-9ff4-7a579a1a66b1" providerId="AD" clId="Web-{63913310-A37F-4F82-9AA2-F475E7D77387}" dt="2024-06-03T02:45:44.356" v="112"/>
        <pc:sldMkLst>
          <pc:docMk/>
          <pc:sldMk cId="3156519209" sldId="273"/>
        </pc:sldMkLst>
      </pc:sldChg>
      <pc:sldChg chg="modSp">
        <pc:chgData name="Siddiqui, Sarah" userId="S::ssiddiq8@ur.rochester.edu::b104a88f-984e-415f-9ff4-7a579a1a66b1" providerId="AD" clId="Web-{63913310-A37F-4F82-9AA2-F475E7D77387}" dt="2024-06-03T02:56:47.803" v="237" actId="20577"/>
        <pc:sldMkLst>
          <pc:docMk/>
          <pc:sldMk cId="1069988037" sldId="275"/>
        </pc:sldMkLst>
        <pc:spChg chg="mod">
          <ac:chgData name="Siddiqui, Sarah" userId="S::ssiddiq8@ur.rochester.edu::b104a88f-984e-415f-9ff4-7a579a1a66b1" providerId="AD" clId="Web-{63913310-A37F-4F82-9AA2-F475E7D77387}" dt="2024-06-03T02:56:47.803" v="237" actId="20577"/>
          <ac:spMkLst>
            <pc:docMk/>
            <pc:sldMk cId="1069988037" sldId="275"/>
            <ac:spMk id="3" creationId="{57C5011A-DFB9-3FF1-1DD5-79BF1805507B}"/>
          </ac:spMkLst>
        </pc:spChg>
        <pc:picChg chg="mod">
          <ac:chgData name="Siddiqui, Sarah" userId="S::ssiddiq8@ur.rochester.edu::b104a88f-984e-415f-9ff4-7a579a1a66b1" providerId="AD" clId="Web-{63913310-A37F-4F82-9AA2-F475E7D77387}" dt="2024-06-03T02:56:44.350" v="235" actId="1076"/>
          <ac:picMkLst>
            <pc:docMk/>
            <pc:sldMk cId="1069988037" sldId="275"/>
            <ac:picMk id="4" creationId="{BF574A02-E575-969E-0607-8BE0E76DA921}"/>
          </ac:picMkLst>
        </pc:picChg>
      </pc:sldChg>
    </pc:docChg>
  </pc:docChgLst>
  <pc:docChgLst>
    <pc:chgData name="Siddiqui, Sarah" userId="S::ssiddiq8@ur.rochester.edu::b104a88f-984e-415f-9ff4-7a579a1a66b1" providerId="AD" clId="Web-{C7530E5D-0D5C-4B8C-9918-35FB52B1A9EC}"/>
    <pc:docChg chg="modSld">
      <pc:chgData name="Siddiqui, Sarah" userId="S::ssiddiq8@ur.rochester.edu::b104a88f-984e-415f-9ff4-7a579a1a66b1" providerId="AD" clId="Web-{C7530E5D-0D5C-4B8C-9918-35FB52B1A9EC}" dt="2024-05-24T14:29:17.770" v="4" actId="20577"/>
      <pc:docMkLst>
        <pc:docMk/>
      </pc:docMkLst>
      <pc:sldChg chg="modSp">
        <pc:chgData name="Siddiqui, Sarah" userId="S::ssiddiq8@ur.rochester.edu::b104a88f-984e-415f-9ff4-7a579a1a66b1" providerId="AD" clId="Web-{C7530E5D-0D5C-4B8C-9918-35FB52B1A9EC}" dt="2024-05-24T14:29:17.770" v="4" actId="20577"/>
        <pc:sldMkLst>
          <pc:docMk/>
          <pc:sldMk cId="3722680516" sldId="260"/>
        </pc:sldMkLst>
        <pc:spChg chg="mod">
          <ac:chgData name="Siddiqui, Sarah" userId="S::ssiddiq8@ur.rochester.edu::b104a88f-984e-415f-9ff4-7a579a1a66b1" providerId="AD" clId="Web-{C7530E5D-0D5C-4B8C-9918-35FB52B1A9EC}" dt="2024-05-24T14:29:17.770" v="4" actId="20577"/>
          <ac:spMkLst>
            <pc:docMk/>
            <pc:sldMk cId="3722680516" sldId="260"/>
            <ac:spMk id="3" creationId="{FB297187-738F-2B1B-9DC2-DCF7431ACFFB}"/>
          </ac:spMkLst>
        </pc:spChg>
      </pc:sldChg>
    </pc:docChg>
  </pc:docChgLst>
  <pc:docChgLst>
    <pc:chgData name="Siddiqui, Sarah" userId="S::ssiddiq8@ur.rochester.edu::b104a88f-984e-415f-9ff4-7a579a1a66b1" providerId="AD" clId="Web-{A6E988B2-8C82-411F-AF85-5DD1948A60A3}"/>
    <pc:docChg chg="modSld">
      <pc:chgData name="Siddiqui, Sarah" userId="S::ssiddiq8@ur.rochester.edu::b104a88f-984e-415f-9ff4-7a579a1a66b1" providerId="AD" clId="Web-{A6E988B2-8C82-411F-AF85-5DD1948A60A3}" dt="2024-05-22T18:48:09.003" v="7" actId="20577"/>
      <pc:docMkLst>
        <pc:docMk/>
      </pc:docMkLst>
      <pc:sldChg chg="modSp">
        <pc:chgData name="Siddiqui, Sarah" userId="S::ssiddiq8@ur.rochester.edu::b104a88f-984e-415f-9ff4-7a579a1a66b1" providerId="AD" clId="Web-{A6E988B2-8C82-411F-AF85-5DD1948A60A3}" dt="2024-05-22T18:48:09.003" v="7" actId="20577"/>
        <pc:sldMkLst>
          <pc:docMk/>
          <pc:sldMk cId="2718856889" sldId="256"/>
        </pc:sldMkLst>
        <pc:spChg chg="mod">
          <ac:chgData name="Siddiqui, Sarah" userId="S::ssiddiq8@ur.rochester.edu::b104a88f-984e-415f-9ff4-7a579a1a66b1" providerId="AD" clId="Web-{A6E988B2-8C82-411F-AF85-5DD1948A60A3}" dt="2024-05-22T18:48:09.003" v="7" actId="20577"/>
          <ac:spMkLst>
            <pc:docMk/>
            <pc:sldMk cId="2718856889" sldId="256"/>
            <ac:spMk id="2" creationId="{96FF7D3D-764E-5684-21DB-61498404D4DE}"/>
          </ac:spMkLst>
        </pc:spChg>
      </pc:sldChg>
    </pc:docChg>
  </pc:docChgLst>
  <pc:docChgLst>
    <pc:chgData name="Molchanov Garcia, Moriana" userId="S::mmolchan@ur.rochester.edu::d8c9331e-99fa-44e3-b4ee-aff94aac6571" providerId="AD" clId="Web-{97887F65-0098-4B5F-B4A1-A17AA7F91E18}"/>
    <pc:docChg chg="addSld modSld sldOrd">
      <pc:chgData name="Molchanov Garcia, Moriana" userId="S::mmolchan@ur.rochester.edu::d8c9331e-99fa-44e3-b4ee-aff94aac6571" providerId="AD" clId="Web-{97887F65-0098-4B5F-B4A1-A17AA7F91E18}" dt="2024-05-28T21:07:54.813" v="226"/>
      <pc:docMkLst>
        <pc:docMk/>
      </pc:docMkLst>
      <pc:sldChg chg="modSp">
        <pc:chgData name="Molchanov Garcia, Moriana" userId="S::mmolchan@ur.rochester.edu::d8c9331e-99fa-44e3-b4ee-aff94aac6571" providerId="AD" clId="Web-{97887F65-0098-4B5F-B4A1-A17AA7F91E18}" dt="2024-05-28T20:53:10.183" v="103" actId="20577"/>
        <pc:sldMkLst>
          <pc:docMk/>
          <pc:sldMk cId="2127550994" sldId="264"/>
        </pc:sldMkLst>
        <pc:spChg chg="mod">
          <ac:chgData name="Molchanov Garcia, Moriana" userId="S::mmolchan@ur.rochester.edu::d8c9331e-99fa-44e3-b4ee-aff94aac6571" providerId="AD" clId="Web-{97887F65-0098-4B5F-B4A1-A17AA7F91E18}" dt="2024-05-28T20:53:10.183" v="103" actId="20577"/>
          <ac:spMkLst>
            <pc:docMk/>
            <pc:sldMk cId="2127550994" sldId="264"/>
            <ac:spMk id="3" creationId="{36BAEB1C-AD7D-9E73-73DF-742508B58B50}"/>
          </ac:spMkLst>
        </pc:spChg>
      </pc:sldChg>
      <pc:sldChg chg="modSp">
        <pc:chgData name="Molchanov Garcia, Moriana" userId="S::mmolchan@ur.rochester.edu::d8c9331e-99fa-44e3-b4ee-aff94aac6571" providerId="AD" clId="Web-{97887F65-0098-4B5F-B4A1-A17AA7F91E18}" dt="2024-05-28T20:53:15.855" v="104" actId="20577"/>
        <pc:sldMkLst>
          <pc:docMk/>
          <pc:sldMk cId="2456139864" sldId="267"/>
        </pc:sldMkLst>
        <pc:spChg chg="mod">
          <ac:chgData name="Molchanov Garcia, Moriana" userId="S::mmolchan@ur.rochester.edu::d8c9331e-99fa-44e3-b4ee-aff94aac6571" providerId="AD" clId="Web-{97887F65-0098-4B5F-B4A1-A17AA7F91E18}" dt="2024-05-28T20:53:15.855" v="104" actId="20577"/>
          <ac:spMkLst>
            <pc:docMk/>
            <pc:sldMk cId="2456139864" sldId="267"/>
            <ac:spMk id="3" creationId="{F7A507FC-5277-2F5B-5C0E-FAEF9EB7F83E}"/>
          </ac:spMkLst>
        </pc:spChg>
      </pc:sldChg>
      <pc:sldChg chg="addSp modSp new">
        <pc:chgData name="Molchanov Garcia, Moriana" userId="S::mmolchan@ur.rochester.edu::d8c9331e-99fa-44e3-b4ee-aff94aac6571" providerId="AD" clId="Web-{97887F65-0098-4B5F-B4A1-A17AA7F91E18}" dt="2024-05-28T20:52:16.401" v="101" actId="20577"/>
        <pc:sldMkLst>
          <pc:docMk/>
          <pc:sldMk cId="1746853448" sldId="270"/>
        </pc:sldMkLst>
        <pc:spChg chg="mod">
          <ac:chgData name="Molchanov Garcia, Moriana" userId="S::mmolchan@ur.rochester.edu::d8c9331e-99fa-44e3-b4ee-aff94aac6571" providerId="AD" clId="Web-{97887F65-0098-4B5F-B4A1-A17AA7F91E18}" dt="2024-05-28T20:52:16.401" v="101" actId="20577"/>
          <ac:spMkLst>
            <pc:docMk/>
            <pc:sldMk cId="1746853448" sldId="270"/>
            <ac:spMk id="2" creationId="{36EA34F7-4C1D-A670-B7DC-D74511EA7312}"/>
          </ac:spMkLst>
        </pc:spChg>
        <pc:spChg chg="mod">
          <ac:chgData name="Molchanov Garcia, Moriana" userId="S::mmolchan@ur.rochester.edu::d8c9331e-99fa-44e3-b4ee-aff94aac6571" providerId="AD" clId="Web-{97887F65-0098-4B5F-B4A1-A17AA7F91E18}" dt="2024-05-28T20:51:47.917" v="95" actId="20577"/>
          <ac:spMkLst>
            <pc:docMk/>
            <pc:sldMk cId="1746853448" sldId="270"/>
            <ac:spMk id="3" creationId="{DFFC3DC2-508C-7F6E-48A1-84353230704F}"/>
          </ac:spMkLst>
        </pc:spChg>
        <pc:picChg chg="add mod modCrop">
          <ac:chgData name="Molchanov Garcia, Moriana" userId="S::mmolchan@ur.rochester.edu::d8c9331e-99fa-44e3-b4ee-aff94aac6571" providerId="AD" clId="Web-{97887F65-0098-4B5F-B4A1-A17AA7F91E18}" dt="2024-05-28T20:51:38.167" v="92" actId="1076"/>
          <ac:picMkLst>
            <pc:docMk/>
            <pc:sldMk cId="1746853448" sldId="270"/>
            <ac:picMk id="4" creationId="{FF9D1DDC-41CA-AC31-FA96-9F8744007B6D}"/>
          </ac:picMkLst>
        </pc:picChg>
        <pc:picChg chg="add mod">
          <ac:chgData name="Molchanov Garcia, Moriana" userId="S::mmolchan@ur.rochester.edu::d8c9331e-99fa-44e3-b4ee-aff94aac6571" providerId="AD" clId="Web-{97887F65-0098-4B5F-B4A1-A17AA7F91E18}" dt="2024-05-28T20:51:38.182" v="93" actId="1076"/>
          <ac:picMkLst>
            <pc:docMk/>
            <pc:sldMk cId="1746853448" sldId="270"/>
            <ac:picMk id="5" creationId="{826C7D29-7D83-91DB-B496-356E3D07C2CA}"/>
          </ac:picMkLst>
        </pc:picChg>
      </pc:sldChg>
      <pc:sldChg chg="addSp delSp modSp new">
        <pc:chgData name="Molchanov Garcia, Moriana" userId="S::mmolchan@ur.rochester.edu::d8c9331e-99fa-44e3-b4ee-aff94aac6571" providerId="AD" clId="Web-{97887F65-0098-4B5F-B4A1-A17AA7F91E18}" dt="2024-05-28T21:04:28.046" v="200" actId="14100"/>
        <pc:sldMkLst>
          <pc:docMk/>
          <pc:sldMk cId="3781178310" sldId="271"/>
        </pc:sldMkLst>
        <pc:spChg chg="mod">
          <ac:chgData name="Molchanov Garcia, Moriana" userId="S::mmolchan@ur.rochester.edu::d8c9331e-99fa-44e3-b4ee-aff94aac6571" providerId="AD" clId="Web-{97887F65-0098-4B5F-B4A1-A17AA7F91E18}" dt="2024-05-28T21:03:12.483" v="188" actId="1076"/>
          <ac:spMkLst>
            <pc:docMk/>
            <pc:sldMk cId="3781178310" sldId="271"/>
            <ac:spMk id="2" creationId="{5722DEBA-DD62-ED81-D41F-CE2DBF6942F1}"/>
          </ac:spMkLst>
        </pc:spChg>
        <pc:spChg chg="del">
          <ac:chgData name="Molchanov Garcia, Moriana" userId="S::mmolchan@ur.rochester.edu::d8c9331e-99fa-44e3-b4ee-aff94aac6571" providerId="AD" clId="Web-{97887F65-0098-4B5F-B4A1-A17AA7F91E18}" dt="2024-05-28T20:55:23.606" v="144"/>
          <ac:spMkLst>
            <pc:docMk/>
            <pc:sldMk cId="3781178310" sldId="271"/>
            <ac:spMk id="3" creationId="{42AC5E24-2635-1C62-F2C7-FC556118D964}"/>
          </ac:spMkLst>
        </pc:spChg>
        <pc:spChg chg="add mod">
          <ac:chgData name="Molchanov Garcia, Moriana" userId="S::mmolchan@ur.rochester.edu::d8c9331e-99fa-44e3-b4ee-aff94aac6571" providerId="AD" clId="Web-{97887F65-0098-4B5F-B4A1-A17AA7F91E18}" dt="2024-05-28T21:00:31.154" v="185" actId="1076"/>
          <ac:spMkLst>
            <pc:docMk/>
            <pc:sldMk cId="3781178310" sldId="271"/>
            <ac:spMk id="4" creationId="{ECC9AF83-1206-CE06-4D48-05F0C834A2BC}"/>
          </ac:spMkLst>
        </pc:spChg>
        <pc:spChg chg="add mod">
          <ac:chgData name="Molchanov Garcia, Moriana" userId="S::mmolchan@ur.rochester.edu::d8c9331e-99fa-44e3-b4ee-aff94aac6571" providerId="AD" clId="Web-{97887F65-0098-4B5F-B4A1-A17AA7F91E18}" dt="2024-05-28T21:04:28.046" v="200" actId="14100"/>
          <ac:spMkLst>
            <pc:docMk/>
            <pc:sldMk cId="3781178310" sldId="271"/>
            <ac:spMk id="5" creationId="{F47064DC-5AE8-A64D-738F-E319B4E8131A}"/>
          </ac:spMkLst>
        </pc:spChg>
      </pc:sldChg>
      <pc:sldChg chg="addSp delSp modSp new">
        <pc:chgData name="Molchanov Garcia, Moriana" userId="S::mmolchan@ur.rochester.edu::d8c9331e-99fa-44e3-b4ee-aff94aac6571" providerId="AD" clId="Web-{97887F65-0098-4B5F-B4A1-A17AA7F91E18}" dt="2024-05-28T21:07:54.813" v="226"/>
        <pc:sldMkLst>
          <pc:docMk/>
          <pc:sldMk cId="3002271615" sldId="272"/>
        </pc:sldMkLst>
        <pc:spChg chg="mod">
          <ac:chgData name="Molchanov Garcia, Moriana" userId="S::mmolchan@ur.rochester.edu::d8c9331e-99fa-44e3-b4ee-aff94aac6571" providerId="AD" clId="Web-{97887F65-0098-4B5F-B4A1-A17AA7F91E18}" dt="2024-05-28T20:56:59.262" v="156" actId="20577"/>
          <ac:spMkLst>
            <pc:docMk/>
            <pc:sldMk cId="3002271615" sldId="272"/>
            <ac:spMk id="2" creationId="{0843E600-4598-D2D1-8AFC-4146FF7AAC51}"/>
          </ac:spMkLst>
        </pc:spChg>
        <pc:spChg chg="mod">
          <ac:chgData name="Molchanov Garcia, Moriana" userId="S::mmolchan@ur.rochester.edu::d8c9331e-99fa-44e3-b4ee-aff94aac6571" providerId="AD" clId="Web-{97887F65-0098-4B5F-B4A1-A17AA7F91E18}" dt="2024-05-28T20:58:42.075" v="173" actId="14100"/>
          <ac:spMkLst>
            <pc:docMk/>
            <pc:sldMk cId="3002271615" sldId="272"/>
            <ac:spMk id="3" creationId="{862C06C7-46B1-B038-7110-80ED7C32A417}"/>
          </ac:spMkLst>
        </pc:spChg>
        <pc:spChg chg="add del">
          <ac:chgData name="Molchanov Garcia, Moriana" userId="S::mmolchan@ur.rochester.edu::d8c9331e-99fa-44e3-b4ee-aff94aac6571" providerId="AD" clId="Web-{97887F65-0098-4B5F-B4A1-A17AA7F91E18}" dt="2024-05-28T21:07:54.813" v="226"/>
          <ac:spMkLst>
            <pc:docMk/>
            <pc:sldMk cId="3002271615" sldId="272"/>
            <ac:spMk id="6" creationId="{3E08FA9D-F95B-1E09-CB77-E85EDA15E2AC}"/>
          </ac:spMkLst>
        </pc:spChg>
        <pc:picChg chg="add mod">
          <ac:chgData name="Molchanov Garcia, Moriana" userId="S::mmolchan@ur.rochester.edu::d8c9331e-99fa-44e3-b4ee-aff94aac6571" providerId="AD" clId="Web-{97887F65-0098-4B5F-B4A1-A17AA7F91E18}" dt="2024-05-28T20:58:46.982" v="174" actId="1076"/>
          <ac:picMkLst>
            <pc:docMk/>
            <pc:sldMk cId="3002271615" sldId="272"/>
            <ac:picMk id="4" creationId="{592060C3-C938-0B83-AAF0-0B9B0DC06779}"/>
          </ac:picMkLst>
        </pc:picChg>
      </pc:sldChg>
      <pc:sldChg chg="modSp add ord replId">
        <pc:chgData name="Molchanov Garcia, Moriana" userId="S::mmolchan@ur.rochester.edu::d8c9331e-99fa-44e3-b4ee-aff94aac6571" providerId="AD" clId="Web-{97887F65-0098-4B5F-B4A1-A17AA7F91E18}" dt="2024-05-28T21:07:11.750" v="224" actId="1076"/>
        <pc:sldMkLst>
          <pc:docMk/>
          <pc:sldMk cId="3156519209" sldId="273"/>
        </pc:sldMkLst>
        <pc:spChg chg="mod">
          <ac:chgData name="Molchanov Garcia, Moriana" userId="S::mmolchan@ur.rochester.edu::d8c9331e-99fa-44e3-b4ee-aff94aac6571" providerId="AD" clId="Web-{97887F65-0098-4B5F-B4A1-A17AA7F91E18}" dt="2024-05-28T21:07:04.937" v="222" actId="1076"/>
          <ac:spMkLst>
            <pc:docMk/>
            <pc:sldMk cId="3156519209" sldId="273"/>
            <ac:spMk id="2" creationId="{5722DEBA-DD62-ED81-D41F-CE2DBF6942F1}"/>
          </ac:spMkLst>
        </pc:spChg>
        <pc:spChg chg="mod">
          <ac:chgData name="Molchanov Garcia, Moriana" userId="S::mmolchan@ur.rochester.edu::d8c9331e-99fa-44e3-b4ee-aff94aac6571" providerId="AD" clId="Web-{97887F65-0098-4B5F-B4A1-A17AA7F91E18}" dt="2024-05-28T21:07:11.750" v="224" actId="1076"/>
          <ac:spMkLst>
            <pc:docMk/>
            <pc:sldMk cId="3156519209" sldId="273"/>
            <ac:spMk id="4" creationId="{ECC9AF83-1206-CE06-4D48-05F0C834A2B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D16CB3-B9D3-456C-92D1-7355033FB1AA}" type="datetimeFigureOut">
              <a:t>6/3/2024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FB6A3D-2898-48F0-96CE-6CA8478062FE}" type="slidenum">
              <a:t>‹#›</a:t>
            </a:fld>
            <a:endParaRPr lang="en-US"/>
          </a:p>
        </p:txBody>
      </p:sp>
    </p:spTree>
    <p:extLst>
      <p:ext uri="{BB962C8B-B14F-4D97-AF65-F5344CB8AC3E}">
        <p14:creationId xmlns:p14="http://schemas.microsoft.com/office/powerpoint/2010/main" val="4275592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osf.io/q5ge6"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solidFill>
                <a:srgbClr val="000000"/>
              </a:solidFill>
              <a:latin typeface="Calibri"/>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1</a:t>
            </a:fld>
            <a:endParaRPr lang="en-US"/>
          </a:p>
        </p:txBody>
      </p:sp>
    </p:spTree>
    <p:extLst>
      <p:ext uri="{BB962C8B-B14F-4D97-AF65-F5344CB8AC3E}">
        <p14:creationId xmlns:p14="http://schemas.microsoft.com/office/powerpoint/2010/main" val="1764331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Registrations are a frozen version of your project.</a:t>
            </a:r>
          </a:p>
        </p:txBody>
      </p:sp>
      <p:sp>
        <p:nvSpPr>
          <p:cNvPr id="4" name="Slide Number Placeholder 3"/>
          <p:cNvSpPr>
            <a:spLocks noGrp="1"/>
          </p:cNvSpPr>
          <p:nvPr>
            <p:ph type="sldNum" sz="quarter" idx="5"/>
          </p:nvPr>
        </p:nvSpPr>
        <p:spPr/>
        <p:txBody>
          <a:bodyPr/>
          <a:lstStyle/>
          <a:p>
            <a:fld id="{F9FB6A3D-2898-48F0-96CE-6CA8478062FE}" type="slidenum">
              <a:rPr lang="en-US"/>
              <a:t>14</a:t>
            </a:fld>
            <a:endParaRPr lang="en-US"/>
          </a:p>
        </p:txBody>
      </p:sp>
    </p:spTree>
    <p:extLst>
      <p:ext uri="{BB962C8B-B14F-4D97-AF65-F5344CB8AC3E}">
        <p14:creationId xmlns:p14="http://schemas.microsoft.com/office/powerpoint/2010/main" val="3556679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For preregistration, the submission is during the Stage 1 Peer Review</a:t>
            </a:r>
          </a:p>
        </p:txBody>
      </p:sp>
      <p:sp>
        <p:nvSpPr>
          <p:cNvPr id="4" name="Slide Number Placeholder 3"/>
          <p:cNvSpPr>
            <a:spLocks noGrp="1"/>
          </p:cNvSpPr>
          <p:nvPr>
            <p:ph type="sldNum" sz="quarter" idx="5"/>
          </p:nvPr>
        </p:nvSpPr>
        <p:spPr/>
        <p:txBody>
          <a:bodyPr/>
          <a:lstStyle/>
          <a:p>
            <a:fld id="{F9FB6A3D-2898-48F0-96CE-6CA8478062FE}" type="slidenum">
              <a:rPr lang="en-US"/>
              <a:t>15</a:t>
            </a:fld>
            <a:endParaRPr lang="en-US"/>
          </a:p>
        </p:txBody>
      </p:sp>
    </p:spTree>
    <p:extLst>
      <p:ext uri="{BB962C8B-B14F-4D97-AF65-F5344CB8AC3E}">
        <p14:creationId xmlns:p14="http://schemas.microsoft.com/office/powerpoint/2010/main" val="1930078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effect of relative status on aggression (2017): </a:t>
            </a:r>
            <a:r>
              <a:rPr lang="en-US">
                <a:hlinkClick r:id="rId3"/>
              </a:rPr>
              <a:t>https://osf.io/q5ge6</a:t>
            </a:r>
            <a:r>
              <a:rPr lang="en-US"/>
              <a:t> [Preregistration]</a:t>
            </a:r>
            <a:endParaRPr lang="en-US">
              <a:cs typeface="Calibri"/>
            </a:endParaRPr>
          </a:p>
        </p:txBody>
      </p:sp>
      <p:sp>
        <p:nvSpPr>
          <p:cNvPr id="4" name="Slide Number Placeholder 3"/>
          <p:cNvSpPr>
            <a:spLocks noGrp="1"/>
          </p:cNvSpPr>
          <p:nvPr>
            <p:ph type="sldNum" sz="quarter" idx="5"/>
          </p:nvPr>
        </p:nvSpPr>
        <p:spPr/>
        <p:txBody>
          <a:bodyPr/>
          <a:lstStyle/>
          <a:p>
            <a:fld id="{F9FB6A3D-2898-48F0-96CE-6CA8478062FE}" type="slidenum">
              <a:rPr lang="en-US"/>
              <a:t>16</a:t>
            </a:fld>
            <a:endParaRPr lang="en-US"/>
          </a:p>
        </p:txBody>
      </p:sp>
    </p:spTree>
    <p:extLst>
      <p:ext uri="{BB962C8B-B14F-4D97-AF65-F5344CB8AC3E}">
        <p14:creationId xmlns:p14="http://schemas.microsoft.com/office/powerpoint/2010/main" val="1492190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40E62-99BC-31CE-0531-D6648440AA8A}"/>
              </a:ext>
            </a:extLst>
          </p:cNvPr>
          <p:cNvSpPr>
            <a:spLocks noGrp="1"/>
          </p:cNvSpPr>
          <p:nvPr>
            <p:ph type="ctrTitle"/>
          </p:nvPr>
        </p:nvSpPr>
        <p:spPr>
          <a:xfrm>
            <a:off x="2032954"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5EC1655-DE37-15EC-CF01-14FA23AFCE7A}"/>
              </a:ext>
            </a:extLst>
          </p:cNvPr>
          <p:cNvSpPr>
            <a:spLocks noGrp="1"/>
          </p:cNvSpPr>
          <p:nvPr>
            <p:ph type="subTitle" idx="1"/>
          </p:nvPr>
        </p:nvSpPr>
        <p:spPr>
          <a:xfrm>
            <a:off x="2032954"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7" name="Picture 6">
            <a:extLst>
              <a:ext uri="{FF2B5EF4-FFF2-40B4-BE49-F238E27FC236}">
                <a16:creationId xmlns:a16="http://schemas.microsoft.com/office/drawing/2014/main" id="{802AD9C6-A603-46E1-6240-BE11070B551B}"/>
              </a:ext>
              <a:ext uri="{C183D7F6-B498-43B3-948B-1728B52AA6E4}">
                <adec:decorative xmlns:adec="http://schemas.microsoft.com/office/drawing/2017/decorative" val="1"/>
              </a:ext>
            </a:extLst>
          </p:cNvPr>
          <p:cNvPicPr>
            <a:picLocks noChangeAspect="1"/>
          </p:cNvPicPr>
          <p:nvPr userDrawn="1"/>
        </p:nvPicPr>
        <p:blipFill rotWithShape="1">
          <a:blip r:embed="rId2">
            <a:alphaModFix/>
          </a:blip>
          <a:srcRect l="87890" t="15730" r="3309" b="8258"/>
          <a:stretch/>
        </p:blipFill>
        <p:spPr>
          <a:xfrm>
            <a:off x="0" y="0"/>
            <a:ext cx="1073020" cy="6185906"/>
          </a:xfrm>
          <a:prstGeom prst="rect">
            <a:avLst/>
          </a:prstGeom>
        </p:spPr>
      </p:pic>
    </p:spTree>
    <p:extLst>
      <p:ext uri="{BB962C8B-B14F-4D97-AF65-F5344CB8AC3E}">
        <p14:creationId xmlns:p14="http://schemas.microsoft.com/office/powerpoint/2010/main" val="2306109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8EC01-F89B-EB15-5D1E-0A539031F9AF}"/>
              </a:ext>
            </a:extLst>
          </p:cNvPr>
          <p:cNvSpPr>
            <a:spLocks noGrp="1"/>
          </p:cNvSpPr>
          <p:nvPr>
            <p:ph type="title"/>
          </p:nvPr>
        </p:nvSpPr>
        <p:spPr>
          <a:xfrm>
            <a:off x="1649081" y="0"/>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8F06012E-5CE7-73D3-CE45-EE7EC7181C3C}"/>
              </a:ext>
            </a:extLst>
          </p:cNvPr>
          <p:cNvSpPr>
            <a:spLocks noGrp="1"/>
          </p:cNvSpPr>
          <p:nvPr>
            <p:ph idx="1"/>
          </p:nvPr>
        </p:nvSpPr>
        <p:spPr>
          <a:xfrm>
            <a:off x="1649081" y="1813384"/>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a:extLst>
              <a:ext uri="{FF2B5EF4-FFF2-40B4-BE49-F238E27FC236}">
                <a16:creationId xmlns:a16="http://schemas.microsoft.com/office/drawing/2014/main" id="{983C76C0-5E30-8012-2356-0DE613A2D9E4}"/>
              </a:ext>
              <a:ext uri="{C183D7F6-B498-43B3-948B-1728B52AA6E4}">
                <adec:decorative xmlns:adec="http://schemas.microsoft.com/office/drawing/2017/decorative" val="1"/>
              </a:ext>
            </a:extLst>
          </p:cNvPr>
          <p:cNvPicPr>
            <a:picLocks noChangeAspect="1"/>
          </p:cNvPicPr>
          <p:nvPr userDrawn="1"/>
        </p:nvPicPr>
        <p:blipFill rotWithShape="1">
          <a:blip r:embed="rId2">
            <a:alphaModFix/>
          </a:blip>
          <a:srcRect l="87890" t="15730" r="3309" b="8258"/>
          <a:stretch/>
        </p:blipFill>
        <p:spPr>
          <a:xfrm>
            <a:off x="0" y="0"/>
            <a:ext cx="1073020" cy="6185906"/>
          </a:xfrm>
          <a:prstGeom prst="rect">
            <a:avLst/>
          </a:prstGeom>
        </p:spPr>
      </p:pic>
    </p:spTree>
    <p:extLst>
      <p:ext uri="{BB962C8B-B14F-4D97-AF65-F5344CB8AC3E}">
        <p14:creationId xmlns:p14="http://schemas.microsoft.com/office/powerpoint/2010/main" val="30163731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microsoft.com/office/2007/relationships/hdphoto" Target="../media/hdphoto1.wdp"/><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B58E57-9446-4873-0A21-0F107AEBF6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766DE06-1B02-5EE0-6EBA-38E9D797DB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508E01F8-3846-38D1-1F90-546EE8CE9639}"/>
              </a:ext>
            </a:extLst>
          </p:cNvPr>
          <p:cNvSpPr/>
          <p:nvPr userDrawn="1"/>
        </p:nvSpPr>
        <p:spPr>
          <a:xfrm>
            <a:off x="0" y="6176963"/>
            <a:ext cx="12192000" cy="681037"/>
          </a:xfrm>
          <a:prstGeom prst="rect">
            <a:avLst/>
          </a:prstGeom>
          <a:solidFill>
            <a:srgbClr val="272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9C64F5E-471C-81D3-1794-2A2575184EB6}"/>
              </a:ext>
            </a:extLst>
          </p:cNvPr>
          <p:cNvPicPr>
            <a:picLocks noChangeAspect="1"/>
          </p:cNvPicPr>
          <p:nvPr userDrawn="1"/>
        </p:nvPicPr>
        <p:blipFill>
          <a:blip r:embed="rId4">
            <a:extLst>
              <a:ext uri="{BEBA8EAE-BF5A-486C-A8C5-ECC9F3942E4B}">
                <a14:imgProps xmlns:a14="http://schemas.microsoft.com/office/drawing/2010/main">
                  <a14:imgLayer r:embed="rId5">
                    <a14:imgEffect>
                      <a14:saturation sat="98000"/>
                    </a14:imgEffect>
                  </a14:imgLayer>
                </a14:imgProps>
              </a:ext>
            </a:extLst>
          </a:blip>
          <a:stretch>
            <a:fillRect/>
          </a:stretch>
        </p:blipFill>
        <p:spPr>
          <a:xfrm>
            <a:off x="101600" y="6186573"/>
            <a:ext cx="2327564" cy="662235"/>
          </a:xfrm>
          <a:prstGeom prst="rect">
            <a:avLst/>
          </a:prstGeom>
          <a:solidFill>
            <a:srgbClr val="272727"/>
          </a:solidFill>
          <a:ln>
            <a:noFill/>
          </a:ln>
        </p:spPr>
      </p:pic>
      <p:pic>
        <p:nvPicPr>
          <p:cNvPr id="9" name="Picture 6" descr="RCL-White.png">
            <a:extLst>
              <a:ext uri="{FF2B5EF4-FFF2-40B4-BE49-F238E27FC236}">
                <a16:creationId xmlns:a16="http://schemas.microsoft.com/office/drawing/2014/main" id="{78873CC5-046D-E470-F5D4-89FC9444563B}"/>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0684886" y="6326981"/>
            <a:ext cx="12239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336756"/>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3cssiddiqui@library.rochester.edu" TargetMode="External"/><Relationship Id="rId5" Type="http://schemas.openxmlformats.org/officeDocument/2006/relationships/hyperlink" Target="mailto:mgarcia@library.rochester.edu"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hyperlink" Target="https://creativecommons.org/licenses/by/4.0/" TargetMode="External"/><Relationship Id="rId4" Type="http://schemas.openxmlformats.org/officeDocument/2006/relationships/hyperlink" Target="https://www.cos.io/about"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osf.io/sb3v5/"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osf.io/sb3v5/"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osf.io/rpw6d/" TargetMode="External"/><Relationship Id="rId2" Type="http://schemas.openxmlformats.org/officeDocument/2006/relationships/hyperlink" Target="https://osf.io/3jtz8/" TargetMode="External"/><Relationship Id="rId1" Type="http://schemas.openxmlformats.org/officeDocument/2006/relationships/slideLayout" Target="../slideLayouts/slideLayout1.xml"/><Relationship Id="rId6" Type="http://schemas.openxmlformats.org/officeDocument/2006/relationships/hyperlink" Target="https://osf.io/ecmz4/" TargetMode="External"/><Relationship Id="rId5" Type="http://schemas.openxmlformats.org/officeDocument/2006/relationships/hyperlink" Target="https://osf.io/whgby/" TargetMode="External"/><Relationship Id="rId4" Type="http://schemas.openxmlformats.org/officeDocument/2006/relationships/hyperlink" Target="https://osf.io/c2txj/"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cos.io/rr" TargetMode="External"/><Relationship Id="rId5" Type="http://schemas.openxmlformats.org/officeDocument/2006/relationships/hyperlink" Target="https://creativecommons.org/licenses/by/4.0/" TargetMode="External"/><Relationship Id="rId4" Type="http://schemas.openxmlformats.org/officeDocument/2006/relationships/hyperlink" Target="https://www.cos.io/abou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osf.io/registries"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hyperlink" Target="https://osf.io/mx8fc" TargetMode="External"/><Relationship Id="rId4" Type="http://schemas.openxmlformats.org/officeDocument/2006/relationships/hyperlink" Target="https://osf.io/q5ge6"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31222/osf.io/x7aqr"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hyperlink" Target="https://osf.io/preprint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help.osf.io/"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library.rochester.edu/services/data-management-and-sharing"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libguides.lib.rochester.edu/os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mailto:scholcomm@library.rochester.edu" TargetMode="Externa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cos.io/about" TargetMode="External"/><Relationship Id="rId7" Type="http://schemas.openxmlformats.org/officeDocument/2006/relationships/hyperlink" Target="https://creativecommons.org/licenses/by/4.0/" TargetMode="External"/><Relationship Id="rId2" Type="http://schemas.openxmlformats.org/officeDocument/2006/relationships/hyperlink" Target="https://www.cos.io/products/osf"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3.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image" Target="../media/image9.png"/><Relationship Id="rId7" Type="http://schemas.openxmlformats.org/officeDocument/2006/relationships/hyperlink" Target="https://www.cos.io/about" TargetMode="Externa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osf.io/institutions/rochester" TargetMode="External"/><Relationship Id="rId1" Type="http://schemas.openxmlformats.org/officeDocument/2006/relationships/slideLayout" Target="../slideLayouts/slideLayout2.xml"/><Relationship Id="rId6" Type="http://schemas.openxmlformats.org/officeDocument/2006/relationships/hyperlink" Target="https://creativecommons.org/licenses/by/4.0/" TargetMode="External"/><Relationship Id="rId5" Type="http://schemas.openxmlformats.org/officeDocument/2006/relationships/hyperlink" Target="https://www.cos.io/about" TargetMode="Externa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hyperlink" Target="https://help.osf.io/article/238-add-a-new-email-address-to-your-account" TargetMode="External"/><Relationship Id="rId2" Type="http://schemas.openxmlformats.org/officeDocument/2006/relationships/hyperlink" Target="https://help.osf.io/article/189-sign-in-through-your-institution#new" TargetMode="External"/><Relationship Id="rId1" Type="http://schemas.openxmlformats.org/officeDocument/2006/relationships/slideLayout" Target="../slideLayouts/slideLayout2.xml"/><Relationship Id="rId4" Type="http://schemas.openxmlformats.org/officeDocument/2006/relationships/hyperlink" Target="https://help.osf.io/article/192-affiliate-an-osf-project-with-an-institution"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osf.io/institutions/rochester"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2DE2F68-3DEC-C18E-3C4E-FCFC0A587B5E}"/>
              </a:ext>
              <a:ext uri="{C183D7F6-B498-43B3-948B-1728B52AA6E4}">
                <adec:decorative xmlns:adec="http://schemas.microsoft.com/office/drawing/2017/decorative" val="1"/>
              </a:ext>
            </a:extLst>
          </p:cNvPr>
          <p:cNvPicPr>
            <a:picLocks noChangeAspect="1"/>
          </p:cNvPicPr>
          <p:nvPr/>
        </p:nvPicPr>
        <p:blipFill rotWithShape="1">
          <a:blip r:embed="rId3">
            <a:alphaModFix/>
          </a:blip>
          <a:srcRect t="15730"/>
          <a:stretch/>
        </p:blipFill>
        <p:spPr>
          <a:xfrm>
            <a:off x="20" y="-44991"/>
            <a:ext cx="12191980" cy="6857991"/>
          </a:xfrm>
          <a:prstGeom prst="rect">
            <a:avLst/>
          </a:prstGeom>
        </p:spPr>
      </p:pic>
      <p:pic>
        <p:nvPicPr>
          <p:cNvPr id="20" name="Picture 19">
            <a:extLst>
              <a:ext uri="{FF2B5EF4-FFF2-40B4-BE49-F238E27FC236}">
                <a16:creationId xmlns:a16="http://schemas.microsoft.com/office/drawing/2014/main" id="{356B010D-73AB-5CA6-2F36-07DF39EB15CB}"/>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736109" y="204174"/>
            <a:ext cx="1116171" cy="347300"/>
          </a:xfrm>
          <a:prstGeom prst="rect">
            <a:avLst/>
          </a:prstGeom>
        </p:spPr>
      </p:pic>
      <p:sp>
        <p:nvSpPr>
          <p:cNvPr id="3" name="Subtitle 2">
            <a:extLst>
              <a:ext uri="{FF2B5EF4-FFF2-40B4-BE49-F238E27FC236}">
                <a16:creationId xmlns:a16="http://schemas.microsoft.com/office/drawing/2014/main" id="{E760BF93-EDA3-D943-9E91-758E94E4208B}"/>
              </a:ext>
            </a:extLst>
          </p:cNvPr>
          <p:cNvSpPr>
            <a:spLocks noGrp="1"/>
          </p:cNvSpPr>
          <p:nvPr>
            <p:ph type="subTitle" idx="1"/>
          </p:nvPr>
        </p:nvSpPr>
        <p:spPr>
          <a:xfrm>
            <a:off x="5541944" y="3385869"/>
            <a:ext cx="6276143" cy="1742899"/>
          </a:xfrm>
        </p:spPr>
        <p:txBody>
          <a:bodyPr vert="horz" lIns="91440" tIns="45720" rIns="91440" bIns="45720" rtlCol="0" anchor="ctr">
            <a:norm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sz="2000">
                <a:solidFill>
                  <a:schemeClr val="bg1"/>
                </a:solidFill>
                <a:latin typeface="Arial"/>
                <a:ea typeface="+mn-lt"/>
                <a:cs typeface="Arial"/>
              </a:rPr>
              <a:t>Moriana Garcia, Scholarly Communication Librarian,</a:t>
            </a:r>
          </a:p>
          <a:p>
            <a:r>
              <a:rPr lang="en-US" sz="2000">
                <a:solidFill>
                  <a:schemeClr val="bg1"/>
                </a:solidFill>
                <a:latin typeface="Arial"/>
                <a:ea typeface="+mn-lt"/>
                <a:cs typeface="Arial"/>
                <a:hlinkClick r:id="rId5">
                  <a:extLst>
                    <a:ext uri="{A12FA001-AC4F-418D-AE19-62706E023703}">
                      <ahyp:hlinkClr xmlns:ahyp="http://schemas.microsoft.com/office/drawing/2018/hyperlinkcolor" val="tx"/>
                    </a:ext>
                  </a:extLst>
                </a:hlinkClick>
              </a:rPr>
              <a:t>mgarcia@library.rochester.edu</a:t>
            </a:r>
            <a:r>
              <a:rPr lang="en-US" sz="2000">
                <a:solidFill>
                  <a:schemeClr val="bg1"/>
                </a:solidFill>
                <a:latin typeface="Arial"/>
                <a:ea typeface="+mn-lt"/>
                <a:cs typeface="Arial"/>
              </a:rPr>
              <a:t> </a:t>
            </a:r>
          </a:p>
          <a:p>
            <a:r>
              <a:rPr lang="en-US" sz="2000">
                <a:solidFill>
                  <a:schemeClr val="bg1"/>
                </a:solidFill>
                <a:latin typeface="Arial"/>
                <a:ea typeface="+mn-lt"/>
                <a:cs typeface="Arial"/>
              </a:rPr>
              <a:t>Sarah Siddiqui, Reproducibility Librarian,</a:t>
            </a:r>
            <a:endParaRPr lang="en-US" sz="2000">
              <a:solidFill>
                <a:schemeClr val="bg1"/>
              </a:solidFill>
              <a:latin typeface="Arial"/>
              <a:cs typeface="Arial"/>
            </a:endParaRPr>
          </a:p>
          <a:p>
            <a:r>
              <a:rPr lang="en-US" sz="2000">
                <a:solidFill>
                  <a:schemeClr val="bg1"/>
                </a:solidFill>
                <a:latin typeface="Arial" panose="020B0604020202020204" pitchFamily="34" charset="0"/>
                <a:ea typeface="+mn-lt"/>
                <a:cs typeface="Arial" panose="020B0604020202020204" pitchFamily="34" charset="0"/>
                <a:hlinkClick r:id="rId6">
                  <a:extLst>
                    <a:ext uri="{A12FA001-AC4F-418D-AE19-62706E023703}">
                      <ahyp:hlinkClr xmlns:ahyp="http://schemas.microsoft.com/office/drawing/2018/hyperlinkcolor" val="tx"/>
                    </a:ext>
                  </a:extLst>
                </a:hlinkClick>
              </a:rPr>
              <a:t>ssiddiqui@library.rochester.edu</a:t>
            </a:r>
            <a:r>
              <a:rPr lang="en-US" sz="2000">
                <a:solidFill>
                  <a:schemeClr val="bg1"/>
                </a:solidFill>
                <a:latin typeface="Arial" panose="020B0604020202020204" pitchFamily="34" charset="0"/>
                <a:ea typeface="+mn-lt"/>
                <a:cs typeface="Arial" panose="020B0604020202020204" pitchFamily="34" charset="0"/>
              </a:rPr>
              <a:t> </a:t>
            </a:r>
          </a:p>
          <a:p>
            <a:endParaRPr lang="en-US" sz="2000" b="1">
              <a:solidFill>
                <a:schemeClr val="bg1"/>
              </a:solidFill>
              <a:latin typeface="Goudy Old Style"/>
              <a:ea typeface="Calibri"/>
              <a:cs typeface="Arial" panose="020B0604020202020204" pitchFamily="34" charset="0"/>
            </a:endParaRPr>
          </a:p>
        </p:txBody>
      </p:sp>
      <p:sp>
        <p:nvSpPr>
          <p:cNvPr id="6" name="Minus Sign 5">
            <a:extLst>
              <a:ext uri="{FF2B5EF4-FFF2-40B4-BE49-F238E27FC236}">
                <a16:creationId xmlns:a16="http://schemas.microsoft.com/office/drawing/2014/main" id="{B8DC2C8F-6718-CCB7-421F-C51B2B88B377}"/>
              </a:ext>
            </a:extLst>
          </p:cNvPr>
          <p:cNvSpPr/>
          <p:nvPr/>
        </p:nvSpPr>
        <p:spPr>
          <a:xfrm rot="5400000">
            <a:off x="6428410" y="6023361"/>
            <a:ext cx="1197428" cy="9896"/>
          </a:xfrm>
          <a:prstGeom prst="mathMinus">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Subtitle 2">
            <a:extLst>
              <a:ext uri="{FF2B5EF4-FFF2-40B4-BE49-F238E27FC236}">
                <a16:creationId xmlns:a16="http://schemas.microsoft.com/office/drawing/2014/main" id="{951E954D-F6F3-69B5-4BFE-BD7E552703AC}"/>
              </a:ext>
            </a:extLst>
          </p:cNvPr>
          <p:cNvSpPr txBox="1">
            <a:spLocks/>
          </p:cNvSpPr>
          <p:nvPr/>
        </p:nvSpPr>
        <p:spPr>
          <a:xfrm>
            <a:off x="5541944" y="1264942"/>
            <a:ext cx="6044884" cy="1197428"/>
          </a:xfrm>
          <a:prstGeom prst="rect">
            <a:avLst/>
          </a:prstGeom>
        </p:spPr>
        <p:txBody>
          <a:bodyPr vert="horz" lIns="91440" tIns="45720" rIns="91440" bIns="45720" rtlCol="0" anchor="ctr">
            <a:noAutofit/>
          </a:bodyPr>
          <a:lstStyle>
            <a:defPPr>
              <a:defRPr lang="en-US"/>
            </a:defPPr>
            <a:lvl1pPr marL="0" indent="0" algn="l" defTabSz="685800" rtl="0" eaLnBrk="1" latinLnBrk="0" hangingPunct="1">
              <a:lnSpc>
                <a:spcPct val="100000"/>
              </a:lnSpc>
              <a:spcBef>
                <a:spcPts val="0"/>
              </a:spcBef>
              <a:spcAft>
                <a:spcPts val="0"/>
              </a:spcAft>
              <a:buClr>
                <a:schemeClr val="tx1">
                  <a:lumMod val="85000"/>
                  <a:lumOff val="15000"/>
                </a:schemeClr>
              </a:buClr>
              <a:buFont typeface="Garamond" pitchFamily="18" charset="0"/>
              <a:buNone/>
              <a:defRPr sz="1350" kern="1200" spc="80" baseline="0">
                <a:solidFill>
                  <a:schemeClr val="tx1"/>
                </a:solidFill>
                <a:latin typeface="+mn-lt"/>
                <a:ea typeface="+mn-ea"/>
                <a:cs typeface="+mn-cs"/>
              </a:defRPr>
            </a:lvl1pPr>
            <a:lvl2pPr marL="342900" indent="0" algn="l" defTabSz="685800" rtl="0" eaLnBrk="1" latinLnBrk="0" hangingPunct="1">
              <a:lnSpc>
                <a:spcPct val="100000"/>
              </a:lnSpc>
              <a:spcBef>
                <a:spcPts val="500"/>
              </a:spcBef>
              <a:buClr>
                <a:schemeClr val="tx1">
                  <a:lumMod val="85000"/>
                  <a:lumOff val="15000"/>
                </a:schemeClr>
              </a:buClr>
              <a:buFont typeface="Garamond" pitchFamily="18" charset="0"/>
              <a:buNone/>
              <a:defRPr sz="1350" kern="1200">
                <a:solidFill>
                  <a:schemeClr val="tx1"/>
                </a:solidFill>
                <a:latin typeface="+mn-lt"/>
                <a:ea typeface="+mn-ea"/>
                <a:cs typeface="+mn-cs"/>
              </a:defRPr>
            </a:lvl2pPr>
            <a:lvl3pPr marL="685800" indent="0" algn="l" defTabSz="685800" rtl="0" eaLnBrk="1" latinLnBrk="0" hangingPunct="1">
              <a:lnSpc>
                <a:spcPct val="100000"/>
              </a:lnSpc>
              <a:spcBef>
                <a:spcPts val="500"/>
              </a:spcBef>
              <a:buClr>
                <a:schemeClr val="tx1">
                  <a:lumMod val="85000"/>
                  <a:lumOff val="15000"/>
                </a:schemeClr>
              </a:buClr>
              <a:buFont typeface="Garamond" pitchFamily="18" charset="0"/>
              <a:buNone/>
              <a:defRPr sz="1350" kern="1200">
                <a:solidFill>
                  <a:schemeClr val="tx1"/>
                </a:solidFill>
                <a:latin typeface="+mn-lt"/>
                <a:ea typeface="+mn-ea"/>
                <a:cs typeface="+mn-cs"/>
              </a:defRPr>
            </a:lvl3pPr>
            <a:lvl4pPr marL="1028700" indent="0" algn="l" defTabSz="685800" rtl="0" eaLnBrk="1" latinLnBrk="0" hangingPunct="1">
              <a:lnSpc>
                <a:spcPct val="100000"/>
              </a:lnSpc>
              <a:spcBef>
                <a:spcPts val="500"/>
              </a:spcBef>
              <a:buClr>
                <a:schemeClr val="tx1">
                  <a:lumMod val="85000"/>
                  <a:lumOff val="15000"/>
                </a:schemeClr>
              </a:buClr>
              <a:buFont typeface="Garamond" pitchFamily="18" charset="0"/>
              <a:buNone/>
              <a:defRPr sz="1350" kern="1200">
                <a:solidFill>
                  <a:schemeClr val="tx1"/>
                </a:solidFill>
                <a:latin typeface="+mn-lt"/>
                <a:ea typeface="+mn-ea"/>
                <a:cs typeface="+mn-cs"/>
              </a:defRPr>
            </a:lvl4pPr>
            <a:lvl5pPr marL="1371600" indent="0" algn="l" defTabSz="685800" rtl="0" eaLnBrk="1" latinLnBrk="0" hangingPunct="1">
              <a:lnSpc>
                <a:spcPct val="100000"/>
              </a:lnSpc>
              <a:spcBef>
                <a:spcPts val="500"/>
              </a:spcBef>
              <a:buClr>
                <a:schemeClr val="tx1">
                  <a:lumMod val="85000"/>
                  <a:lumOff val="15000"/>
                </a:schemeClr>
              </a:buClr>
              <a:buFont typeface="Garamond" pitchFamily="18" charset="0"/>
              <a:buNone/>
              <a:defRPr sz="1350" kern="1200">
                <a:solidFill>
                  <a:schemeClr val="tx1"/>
                </a:solidFill>
                <a:latin typeface="+mn-lt"/>
                <a:ea typeface="+mn-ea"/>
                <a:cs typeface="+mn-cs"/>
              </a:defRPr>
            </a:lvl5pPr>
            <a:lvl6pPr marL="1714500" indent="0" algn="l" defTabSz="685800" rtl="0" eaLnBrk="1" latinLnBrk="0" hangingPunct="1">
              <a:lnSpc>
                <a:spcPct val="100000"/>
              </a:lnSpc>
              <a:spcBef>
                <a:spcPts val="500"/>
              </a:spcBef>
              <a:buClr>
                <a:schemeClr val="tx1">
                  <a:lumMod val="85000"/>
                  <a:lumOff val="15000"/>
                </a:schemeClr>
              </a:buClr>
              <a:buFont typeface="Garamond" pitchFamily="18" charset="0"/>
              <a:buNone/>
              <a:defRPr sz="1350" kern="1200">
                <a:solidFill>
                  <a:schemeClr val="tx1"/>
                </a:solidFill>
                <a:latin typeface="+mn-lt"/>
                <a:ea typeface="+mn-ea"/>
                <a:cs typeface="+mn-cs"/>
              </a:defRPr>
            </a:lvl6pPr>
            <a:lvl7pPr marL="2057400" indent="0" algn="l" defTabSz="685800" rtl="0" eaLnBrk="1" latinLnBrk="0" hangingPunct="1">
              <a:lnSpc>
                <a:spcPct val="100000"/>
              </a:lnSpc>
              <a:spcBef>
                <a:spcPts val="500"/>
              </a:spcBef>
              <a:buClr>
                <a:schemeClr val="tx1">
                  <a:lumMod val="85000"/>
                  <a:lumOff val="15000"/>
                </a:schemeClr>
              </a:buClr>
              <a:buFont typeface="Garamond" pitchFamily="18" charset="0"/>
              <a:buNone/>
              <a:defRPr sz="1350" kern="1200">
                <a:solidFill>
                  <a:schemeClr val="tx1"/>
                </a:solidFill>
                <a:latin typeface="+mn-lt"/>
                <a:ea typeface="+mn-ea"/>
                <a:cs typeface="+mn-cs"/>
              </a:defRPr>
            </a:lvl7pPr>
            <a:lvl8pPr marL="2400300" indent="0" algn="l" defTabSz="685800" rtl="0" eaLnBrk="1" latinLnBrk="0" hangingPunct="1">
              <a:lnSpc>
                <a:spcPct val="100000"/>
              </a:lnSpc>
              <a:spcBef>
                <a:spcPts val="500"/>
              </a:spcBef>
              <a:buClr>
                <a:schemeClr val="tx1">
                  <a:lumMod val="85000"/>
                  <a:lumOff val="15000"/>
                </a:schemeClr>
              </a:buClr>
              <a:buFont typeface="Garamond" pitchFamily="18" charset="0"/>
              <a:buNone/>
              <a:defRPr sz="1350" kern="1200">
                <a:solidFill>
                  <a:schemeClr val="tx1"/>
                </a:solidFill>
                <a:latin typeface="+mn-lt"/>
                <a:ea typeface="+mn-ea"/>
                <a:cs typeface="+mn-cs"/>
              </a:defRPr>
            </a:lvl8pPr>
            <a:lvl9pPr marL="2743200" indent="0" algn="l" defTabSz="685800" rtl="0" eaLnBrk="1" latinLnBrk="0" hangingPunct="1">
              <a:lnSpc>
                <a:spcPct val="100000"/>
              </a:lnSpc>
              <a:spcBef>
                <a:spcPts val="500"/>
              </a:spcBef>
              <a:buClr>
                <a:schemeClr val="tx1">
                  <a:lumMod val="85000"/>
                  <a:lumOff val="15000"/>
                </a:schemeClr>
              </a:buClr>
              <a:buFont typeface="Garamond" pitchFamily="18" charset="0"/>
              <a:buNone/>
              <a:defRPr sz="1350" kern="1200">
                <a:solidFill>
                  <a:schemeClr val="tx1"/>
                </a:solidFill>
                <a:latin typeface="+mn-lt"/>
                <a:ea typeface="+mn-ea"/>
                <a:cs typeface="+mn-cs"/>
              </a:defRPr>
            </a:lvl9pPr>
          </a:lstStyle>
          <a:p>
            <a:r>
              <a:rPr lang="en-US" sz="6000" b="1">
                <a:solidFill>
                  <a:schemeClr val="bg1"/>
                </a:solidFill>
                <a:latin typeface="+mj-lt"/>
                <a:ea typeface="+mn-lt"/>
                <a:cs typeface="Arial"/>
              </a:rPr>
              <a:t>Manage Your Research with OSF</a:t>
            </a:r>
            <a:endParaRPr lang="en-US" sz="6000" b="1">
              <a:solidFill>
                <a:schemeClr val="bg1"/>
              </a:solidFill>
            </a:endParaRPr>
          </a:p>
        </p:txBody>
      </p:sp>
      <p:pic>
        <p:nvPicPr>
          <p:cNvPr id="9" name="Picture 8" descr="A black and white logo&#10;&#10;Description automatically generated">
            <a:extLst>
              <a:ext uri="{FF2B5EF4-FFF2-40B4-BE49-F238E27FC236}">
                <a16:creationId xmlns:a16="http://schemas.microsoft.com/office/drawing/2014/main" id="{1AEFAA38-CDEF-F463-79E1-981CBCF4DB6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5152" y="204174"/>
            <a:ext cx="1993565" cy="408467"/>
          </a:xfrm>
          <a:prstGeom prst="rect">
            <a:avLst/>
          </a:prstGeom>
        </p:spPr>
      </p:pic>
    </p:spTree>
    <p:extLst>
      <p:ext uri="{BB962C8B-B14F-4D97-AF65-F5344CB8AC3E}">
        <p14:creationId xmlns:p14="http://schemas.microsoft.com/office/powerpoint/2010/main" val="1228960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FD70B7-A90C-2F24-4F21-458BDFBBC6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4D236A-A9E0-6A66-BFD2-B5CAE56DBAA4}"/>
              </a:ext>
            </a:extLst>
          </p:cNvPr>
          <p:cNvSpPr>
            <a:spLocks noGrp="1"/>
          </p:cNvSpPr>
          <p:nvPr>
            <p:ph type="title"/>
          </p:nvPr>
        </p:nvSpPr>
        <p:spPr>
          <a:xfrm>
            <a:off x="1676400" y="0"/>
            <a:ext cx="10515600" cy="1325563"/>
          </a:xfrm>
        </p:spPr>
        <p:txBody>
          <a:bodyPr/>
          <a:lstStyle/>
          <a:p>
            <a:r>
              <a:rPr lang="en-US">
                <a:ea typeface="Calibri Light"/>
                <a:cs typeface="Calibri Light"/>
              </a:rPr>
              <a:t>OSF Projects</a:t>
            </a:r>
            <a:endParaRPr lang="en-US"/>
          </a:p>
        </p:txBody>
      </p:sp>
      <p:sp>
        <p:nvSpPr>
          <p:cNvPr id="3" name="Content Placeholder 2">
            <a:extLst>
              <a:ext uri="{FF2B5EF4-FFF2-40B4-BE49-F238E27FC236}">
                <a16:creationId xmlns:a16="http://schemas.microsoft.com/office/drawing/2014/main" id="{2F1CEA8C-7067-2B77-3DED-4B5FA7C396C8}"/>
              </a:ext>
            </a:extLst>
          </p:cNvPr>
          <p:cNvSpPr>
            <a:spLocks noGrp="1"/>
          </p:cNvSpPr>
          <p:nvPr>
            <p:ph idx="1"/>
          </p:nvPr>
        </p:nvSpPr>
        <p:spPr>
          <a:xfrm>
            <a:off x="1674068" y="1325563"/>
            <a:ext cx="4517570" cy="4692991"/>
          </a:xfrm>
        </p:spPr>
        <p:txBody>
          <a:bodyPr>
            <a:normAutofit/>
          </a:bodyPr>
          <a:lstStyle/>
          <a:p>
            <a:r>
              <a:rPr lang="en-US" sz="20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rPr>
              <a:t>Enables researchers to manage their scholarly activities in a very efficient and organized way. </a:t>
            </a:r>
          </a:p>
          <a:p>
            <a:r>
              <a:rPr lang="en-US" sz="2000">
                <a:latin typeface="Calibri Light" panose="020F0302020204030204" pitchFamily="34" charset="0"/>
                <a:ea typeface="Calibri Light" panose="020F0302020204030204" pitchFamily="34" charset="0"/>
                <a:cs typeface="Calibri Light" panose="020F0302020204030204" pitchFamily="34" charset="0"/>
              </a:rPr>
              <a:t>Flexible workspaces, they can be anything, an experiment, a lab group, a paper, a course, a workshop—anything that has contributing members and files or explanatory texts/images.</a:t>
            </a:r>
            <a:r>
              <a:rPr lang="en-US" sz="2000">
                <a:solidFill>
                  <a:srgbClr val="333333"/>
                </a:solidFill>
                <a:latin typeface="Calibri Light" panose="020F0302020204030204" pitchFamily="34" charset="0"/>
                <a:ea typeface="Calibri Light" panose="020F0302020204030204" pitchFamily="34" charset="0"/>
                <a:cs typeface="Calibri Light" panose="020F0302020204030204" pitchFamily="34" charset="0"/>
              </a:rPr>
              <a:t> </a:t>
            </a:r>
          </a:p>
          <a:p>
            <a:r>
              <a:rPr lang="en-US" sz="2000">
                <a:solidFill>
                  <a:srgbClr val="333333"/>
                </a:solidFill>
                <a:latin typeface="Calibri Light" panose="020F0302020204030204" pitchFamily="34" charset="0"/>
                <a:ea typeface="Calibri Light" panose="020F0302020204030204" pitchFamily="34" charset="0"/>
                <a:cs typeface="Calibri Light" panose="020F0302020204030204" pitchFamily="34" charset="0"/>
              </a:rPr>
              <a:t>Allows researchers to work on projects privately or collaboratively, or even make the entire project publicly accessible for broad dissemination</a:t>
            </a:r>
          </a:p>
          <a:p>
            <a:r>
              <a:rPr lang="en-US" sz="2000">
                <a:latin typeface="Calibri Light" panose="020F0302020204030204" pitchFamily="34" charset="0"/>
                <a:ea typeface="Calibri Light" panose="020F0302020204030204" pitchFamily="34" charset="0"/>
                <a:cs typeface="Calibri Light" panose="020F0302020204030204" pitchFamily="34" charset="0"/>
              </a:rPr>
              <a:t>Connects to research tools you already use, allowing all those tools to work together.</a:t>
            </a:r>
          </a:p>
        </p:txBody>
      </p:sp>
      <p:pic>
        <p:nvPicPr>
          <p:cNvPr id="5" name="Picture 4">
            <a:extLst>
              <a:ext uri="{FF2B5EF4-FFF2-40B4-BE49-F238E27FC236}">
                <a16:creationId xmlns:a16="http://schemas.microsoft.com/office/drawing/2014/main" id="{A631EF32-10C0-2A49-D51F-9F889FB8010B}"/>
              </a:ext>
              <a:ext uri="{C183D7F6-B498-43B3-948B-1728B52AA6E4}">
                <adec:decorative xmlns:adec="http://schemas.microsoft.com/office/drawing/2017/decorative" val="1"/>
              </a:ext>
            </a:extLst>
          </p:cNvPr>
          <p:cNvPicPr>
            <a:picLocks noChangeAspect="1"/>
          </p:cNvPicPr>
          <p:nvPr/>
        </p:nvPicPr>
        <p:blipFill rotWithShape="1">
          <a:blip r:embed="rId2">
            <a:alphaModFix/>
          </a:blip>
          <a:srcRect l="87890" t="15730" r="3309" b="8258"/>
          <a:stretch/>
        </p:blipFill>
        <p:spPr>
          <a:xfrm>
            <a:off x="0" y="0"/>
            <a:ext cx="1073020" cy="6185906"/>
          </a:xfrm>
          <a:prstGeom prst="rect">
            <a:avLst/>
          </a:prstGeom>
        </p:spPr>
      </p:pic>
      <p:pic>
        <p:nvPicPr>
          <p:cNvPr id="6" name="Picture 5">
            <a:extLst>
              <a:ext uri="{FF2B5EF4-FFF2-40B4-BE49-F238E27FC236}">
                <a16:creationId xmlns:a16="http://schemas.microsoft.com/office/drawing/2014/main" id="{4969C209-A36A-4ADA-E122-6C33155B79DB}"/>
              </a:ext>
            </a:extLst>
          </p:cNvPr>
          <p:cNvPicPr>
            <a:picLocks noChangeAspect="1"/>
          </p:cNvPicPr>
          <p:nvPr/>
        </p:nvPicPr>
        <p:blipFill>
          <a:blip r:embed="rId3"/>
          <a:stretch>
            <a:fillRect/>
          </a:stretch>
        </p:blipFill>
        <p:spPr>
          <a:xfrm>
            <a:off x="6313716" y="1325563"/>
            <a:ext cx="5528187" cy="3731816"/>
          </a:xfrm>
          <a:prstGeom prst="rect">
            <a:avLst/>
          </a:prstGeom>
        </p:spPr>
      </p:pic>
      <p:sp>
        <p:nvSpPr>
          <p:cNvPr id="7" name="TextBox 6">
            <a:extLst>
              <a:ext uri="{FF2B5EF4-FFF2-40B4-BE49-F238E27FC236}">
                <a16:creationId xmlns:a16="http://schemas.microsoft.com/office/drawing/2014/main" id="{F2E3247A-FEEA-061F-A0AF-F1F12AF4AE2D}"/>
              </a:ext>
            </a:extLst>
          </p:cNvPr>
          <p:cNvSpPr txBox="1"/>
          <p:nvPr/>
        </p:nvSpPr>
        <p:spPr>
          <a:xfrm>
            <a:off x="9151295" y="5658862"/>
            <a:ext cx="2690608" cy="369332"/>
          </a:xfrm>
          <a:prstGeom prst="rect">
            <a:avLst/>
          </a:prstGeom>
          <a:noFill/>
        </p:spPr>
        <p:txBody>
          <a:bodyPr wrap="none" rtlCol="0">
            <a:spAutoFit/>
          </a:bodyPr>
          <a:lstStyle/>
          <a:p>
            <a:r>
              <a:rPr lang="en-US">
                <a:latin typeface="+mj-lt"/>
              </a:rPr>
              <a:t>Images from </a:t>
            </a:r>
            <a:r>
              <a:rPr lang="en-US">
                <a:latin typeface="+mj-lt"/>
                <a:hlinkClick r:id="rId4"/>
              </a:rPr>
              <a:t>cos.io</a:t>
            </a:r>
            <a:r>
              <a:rPr lang="en-US">
                <a:latin typeface="+mj-lt"/>
              </a:rPr>
              <a:t> (</a:t>
            </a:r>
            <a:r>
              <a:rPr lang="en-US">
                <a:latin typeface="+mj-lt"/>
                <a:hlinkClick r:id="rId5"/>
              </a:rPr>
              <a:t>CC-BY</a:t>
            </a:r>
            <a:r>
              <a:rPr lang="en-US">
                <a:latin typeface="+mj-lt"/>
              </a:rPr>
              <a:t>)</a:t>
            </a:r>
          </a:p>
        </p:txBody>
      </p:sp>
    </p:spTree>
    <p:extLst>
      <p:ext uri="{BB962C8B-B14F-4D97-AF65-F5344CB8AC3E}">
        <p14:creationId xmlns:p14="http://schemas.microsoft.com/office/powerpoint/2010/main" val="1905184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F908E-0D5C-5AAB-162C-A089AB82108E}"/>
              </a:ext>
            </a:extLst>
          </p:cNvPr>
          <p:cNvSpPr>
            <a:spLocks noGrp="1"/>
          </p:cNvSpPr>
          <p:nvPr>
            <p:ph type="title"/>
          </p:nvPr>
        </p:nvSpPr>
        <p:spPr>
          <a:xfrm>
            <a:off x="1496681" y="228599"/>
            <a:ext cx="2552805" cy="2133600"/>
          </a:xfrm>
        </p:spPr>
        <p:txBody>
          <a:bodyPr/>
          <a:lstStyle/>
          <a:p>
            <a:r>
              <a:rPr lang="en-US"/>
              <a:t>Example of an OSF project</a:t>
            </a:r>
          </a:p>
        </p:txBody>
      </p:sp>
      <p:pic>
        <p:nvPicPr>
          <p:cNvPr id="5" name="Content Placeholder 4">
            <a:extLst>
              <a:ext uri="{FF2B5EF4-FFF2-40B4-BE49-F238E27FC236}">
                <a16:creationId xmlns:a16="http://schemas.microsoft.com/office/drawing/2014/main" id="{9B7118E5-44A9-89F1-CB3A-E2CD3D11A71A}"/>
              </a:ext>
            </a:extLst>
          </p:cNvPr>
          <p:cNvPicPr>
            <a:picLocks noGrp="1" noChangeAspect="1"/>
          </p:cNvPicPr>
          <p:nvPr>
            <p:ph idx="1"/>
          </p:nvPr>
        </p:nvPicPr>
        <p:blipFill rotWithShape="1">
          <a:blip r:embed="rId2"/>
          <a:srcRect b="12291"/>
          <a:stretch/>
        </p:blipFill>
        <p:spPr>
          <a:xfrm>
            <a:off x="3783588" y="356733"/>
            <a:ext cx="8142253" cy="5575981"/>
          </a:xfrm>
        </p:spPr>
      </p:pic>
      <p:sp>
        <p:nvSpPr>
          <p:cNvPr id="4" name="Content Placeholder 2">
            <a:extLst>
              <a:ext uri="{FF2B5EF4-FFF2-40B4-BE49-F238E27FC236}">
                <a16:creationId xmlns:a16="http://schemas.microsoft.com/office/drawing/2014/main" id="{66B88F98-7B58-BB7E-6CB2-7547C842DA53}"/>
              </a:ext>
            </a:extLst>
          </p:cNvPr>
          <p:cNvSpPr txBox="1">
            <a:spLocks/>
          </p:cNvSpPr>
          <p:nvPr/>
        </p:nvSpPr>
        <p:spPr>
          <a:xfrm>
            <a:off x="1499519" y="4150407"/>
            <a:ext cx="2281543" cy="159180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i="1">
                <a:solidFill>
                  <a:srgbClr val="333333"/>
                </a:solidFill>
                <a:latin typeface="Calibri Light"/>
                <a:ea typeface="Calibri Light" panose="020F0302020204030204" pitchFamily="34" charset="0"/>
                <a:cs typeface="Calibri Light"/>
              </a:rPr>
              <a:t>UR Tutorial - OSF Projects Demo </a:t>
            </a:r>
            <a:endParaRPr lang="en-US" sz="2400" i="1">
              <a:solidFill>
                <a:srgbClr val="333333"/>
              </a:solidFill>
              <a:latin typeface="Calibri Light"/>
              <a:ea typeface="+mn-lt"/>
              <a:cs typeface="Calibri Light"/>
            </a:endParaRPr>
          </a:p>
          <a:p>
            <a:pPr marL="0" indent="0">
              <a:buFont typeface="Arial" panose="020B0604020202020204" pitchFamily="34" charset="0"/>
              <a:buNone/>
            </a:pPr>
            <a:r>
              <a:rPr lang="en-US" sz="2400">
                <a:solidFill>
                  <a:srgbClr val="333333"/>
                </a:solidFill>
                <a:latin typeface="Calibri Light"/>
                <a:ea typeface="+mn-lt"/>
                <a:cs typeface="Calibri Light"/>
                <a:hlinkClick r:id="rId3"/>
              </a:rPr>
              <a:t>https://osf.io/sb3v5/</a:t>
            </a:r>
            <a:endParaRPr lang="en-US" sz="2400">
              <a:solidFill>
                <a:srgbClr val="333333"/>
              </a:solidFill>
              <a:latin typeface="Calibri Light" panose="020F0302020204030204" pitchFamily="34" charset="0"/>
              <a:ea typeface="Calibri Light" panose="020F0302020204030204" pitchFamily="34" charset="0"/>
              <a:cs typeface="Calibri Light"/>
            </a:endParaRPr>
          </a:p>
          <a:p>
            <a:endParaRPr lang="en-US" sz="2400">
              <a:solidFill>
                <a:srgbClr val="333333"/>
              </a:solidFill>
              <a:latin typeface="Calibri Light"/>
              <a:ea typeface="Calibri Light" panose="020F0302020204030204" pitchFamily="34" charset="0"/>
              <a:cs typeface="Calibri Light"/>
            </a:endParaRPr>
          </a:p>
        </p:txBody>
      </p:sp>
    </p:spTree>
    <p:extLst>
      <p:ext uri="{BB962C8B-B14F-4D97-AF65-F5344CB8AC3E}">
        <p14:creationId xmlns:p14="http://schemas.microsoft.com/office/powerpoint/2010/main" val="84184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265974-9573-5968-FAA3-DF537E54B5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1CE098-20CC-21C7-04D5-A1902EA0BE07}"/>
              </a:ext>
            </a:extLst>
          </p:cNvPr>
          <p:cNvSpPr>
            <a:spLocks noGrp="1"/>
          </p:cNvSpPr>
          <p:nvPr>
            <p:ph type="title"/>
          </p:nvPr>
        </p:nvSpPr>
        <p:spPr>
          <a:xfrm>
            <a:off x="1496681" y="228599"/>
            <a:ext cx="2552805" cy="2133600"/>
          </a:xfrm>
        </p:spPr>
        <p:txBody>
          <a:bodyPr/>
          <a:lstStyle/>
          <a:p>
            <a:r>
              <a:rPr lang="en-US"/>
              <a:t>Example of an OSF project</a:t>
            </a:r>
          </a:p>
        </p:txBody>
      </p:sp>
      <p:pic>
        <p:nvPicPr>
          <p:cNvPr id="7" name="Picture 6">
            <a:extLst>
              <a:ext uri="{FF2B5EF4-FFF2-40B4-BE49-F238E27FC236}">
                <a16:creationId xmlns:a16="http://schemas.microsoft.com/office/drawing/2014/main" id="{BAF00384-2E36-20D9-4FC6-AD7EFAFE324A}"/>
              </a:ext>
            </a:extLst>
          </p:cNvPr>
          <p:cNvPicPr>
            <a:picLocks noChangeAspect="1"/>
          </p:cNvPicPr>
          <p:nvPr/>
        </p:nvPicPr>
        <p:blipFill>
          <a:blip r:embed="rId2"/>
          <a:stretch>
            <a:fillRect/>
          </a:stretch>
        </p:blipFill>
        <p:spPr>
          <a:xfrm>
            <a:off x="3780849" y="637794"/>
            <a:ext cx="8121059" cy="5218719"/>
          </a:xfrm>
          <a:prstGeom prst="rect">
            <a:avLst/>
          </a:prstGeom>
        </p:spPr>
      </p:pic>
      <p:sp>
        <p:nvSpPr>
          <p:cNvPr id="3" name="Content Placeholder 2">
            <a:extLst>
              <a:ext uri="{FF2B5EF4-FFF2-40B4-BE49-F238E27FC236}">
                <a16:creationId xmlns:a16="http://schemas.microsoft.com/office/drawing/2014/main" id="{45E1F649-314A-FEBA-A87A-BDE577A609D1}"/>
              </a:ext>
            </a:extLst>
          </p:cNvPr>
          <p:cNvSpPr>
            <a:spLocks noGrp="1"/>
          </p:cNvSpPr>
          <p:nvPr>
            <p:ph idx="1"/>
          </p:nvPr>
        </p:nvSpPr>
        <p:spPr>
          <a:xfrm>
            <a:off x="1499519" y="4150407"/>
            <a:ext cx="2281544" cy="1591806"/>
          </a:xfrm>
        </p:spPr>
        <p:txBody>
          <a:bodyPr vert="horz" lIns="91440" tIns="45720" rIns="91440" bIns="45720" rtlCol="0" anchor="t">
            <a:normAutofit/>
          </a:bodyPr>
          <a:lstStyle/>
          <a:p>
            <a:pPr marL="0" indent="0">
              <a:buNone/>
            </a:pPr>
            <a:r>
              <a:rPr lang="en-US" sz="2400" i="1">
                <a:solidFill>
                  <a:srgbClr val="333333"/>
                </a:solidFill>
                <a:latin typeface="Calibri Light"/>
                <a:ea typeface="Calibri Light" panose="020F0302020204030204" pitchFamily="34" charset="0"/>
                <a:cs typeface="Calibri Light"/>
              </a:rPr>
              <a:t>UR Tutorial - OSF Projects Demo </a:t>
            </a:r>
            <a:endParaRPr lang="en-US" sz="2400" i="1">
              <a:solidFill>
                <a:srgbClr val="333333"/>
              </a:solidFill>
              <a:latin typeface="Calibri Light"/>
              <a:ea typeface="+mn-lt"/>
              <a:cs typeface="Calibri Light"/>
            </a:endParaRPr>
          </a:p>
          <a:p>
            <a:pPr marL="0" indent="0">
              <a:buNone/>
            </a:pPr>
            <a:r>
              <a:rPr lang="en-US" sz="2400">
                <a:solidFill>
                  <a:srgbClr val="333333"/>
                </a:solidFill>
                <a:latin typeface="Calibri Light"/>
                <a:ea typeface="+mn-lt"/>
                <a:cs typeface="Calibri Light"/>
                <a:hlinkClick r:id="rId3"/>
              </a:rPr>
              <a:t>https://osf.io/sb3v5/</a:t>
            </a:r>
            <a:endParaRPr lang="en-US" sz="2400">
              <a:solidFill>
                <a:srgbClr val="333333"/>
              </a:solidFill>
              <a:latin typeface="Calibri Light" panose="020F0302020204030204" pitchFamily="34" charset="0"/>
              <a:ea typeface="Calibri Light" panose="020F0302020204030204" pitchFamily="34" charset="0"/>
              <a:cs typeface="Calibri Light"/>
            </a:endParaRPr>
          </a:p>
          <a:p>
            <a:endParaRPr lang="en-US" sz="2400" b="0" i="0">
              <a:solidFill>
                <a:srgbClr val="333333"/>
              </a:solidFill>
              <a:effectLst/>
              <a:latin typeface="Calibri Light"/>
              <a:ea typeface="Calibri Light" panose="020F0302020204030204" pitchFamily="34" charset="0"/>
              <a:cs typeface="Calibri Light"/>
            </a:endParaRPr>
          </a:p>
        </p:txBody>
      </p:sp>
    </p:spTree>
    <p:extLst>
      <p:ext uri="{BB962C8B-B14F-4D97-AF65-F5344CB8AC3E}">
        <p14:creationId xmlns:p14="http://schemas.microsoft.com/office/powerpoint/2010/main" val="3610771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2DEBA-DD62-ED81-D41F-CE2DBF6942F1}"/>
              </a:ext>
            </a:extLst>
          </p:cNvPr>
          <p:cNvSpPr>
            <a:spLocks noGrp="1"/>
          </p:cNvSpPr>
          <p:nvPr>
            <p:ph type="ctrTitle"/>
          </p:nvPr>
        </p:nvSpPr>
        <p:spPr>
          <a:xfrm>
            <a:off x="1600363" y="429784"/>
            <a:ext cx="7726101" cy="5421422"/>
          </a:xfrm>
        </p:spPr>
        <p:txBody>
          <a:bodyPr>
            <a:normAutofit/>
          </a:bodyPr>
          <a:lstStyle/>
          <a:p>
            <a:r>
              <a:rPr lang="en-US" sz="4800"/>
              <a:t>Let’s check some real projects</a:t>
            </a:r>
            <a:endParaRPr lang="en-US"/>
          </a:p>
          <a:p>
            <a:br>
              <a:rPr lang="en-US" sz="2800" i="1">
                <a:cs typeface="Calibri Light"/>
              </a:rPr>
            </a:br>
            <a:r>
              <a:rPr lang="en-US" sz="2800" i="1">
                <a:cs typeface="Calibri Light"/>
              </a:rPr>
              <a:t>The Global Flourishing Study</a:t>
            </a:r>
            <a:r>
              <a:rPr lang="en-US" sz="2800">
                <a:cs typeface="Calibri Light"/>
              </a:rPr>
              <a:t> </a:t>
            </a:r>
            <a:r>
              <a:rPr lang="en-US" sz="2800">
                <a:ea typeface="+mj-lt"/>
                <a:cs typeface="+mj-lt"/>
                <a:hlinkClick r:id="rId2"/>
              </a:rPr>
              <a:t>https://osf.io/3jtz8/</a:t>
            </a:r>
            <a:br>
              <a:rPr lang="en-US" sz="2800">
                <a:ea typeface="+mj-lt"/>
                <a:cs typeface="+mj-lt"/>
              </a:rPr>
            </a:br>
            <a:br>
              <a:rPr lang="en-US" sz="2800">
                <a:ea typeface="+mj-lt"/>
                <a:cs typeface="+mj-lt"/>
              </a:rPr>
            </a:br>
            <a:r>
              <a:rPr lang="en-US" sz="2800" i="1" err="1">
                <a:ea typeface="+mj-lt"/>
                <a:cs typeface="+mj-lt"/>
              </a:rPr>
              <a:t>ManyBabies</a:t>
            </a:r>
            <a:r>
              <a:rPr lang="en-US" sz="2800">
                <a:ea typeface="+mj-lt"/>
                <a:cs typeface="+mj-lt"/>
              </a:rPr>
              <a:t> </a:t>
            </a:r>
            <a:r>
              <a:rPr lang="en-US" sz="2800">
                <a:ea typeface="+mj-lt"/>
                <a:cs typeface="+mj-lt"/>
                <a:hlinkClick r:id="rId3"/>
              </a:rPr>
              <a:t>https://osf.io/rpw6d/</a:t>
            </a:r>
            <a:br>
              <a:rPr lang="en-US" sz="2800">
                <a:ea typeface="+mj-lt"/>
                <a:cs typeface="+mj-lt"/>
              </a:rPr>
            </a:br>
            <a:br>
              <a:rPr lang="en-US" sz="2800">
                <a:ea typeface="+mj-lt"/>
                <a:cs typeface="+mj-lt"/>
              </a:rPr>
            </a:br>
            <a:r>
              <a:rPr lang="en-US" sz="2800" i="1">
                <a:ea typeface="+mj-lt"/>
                <a:cs typeface="+mj-lt"/>
              </a:rPr>
              <a:t>Digital Humanities Workshops</a:t>
            </a:r>
            <a:r>
              <a:rPr lang="en-US" sz="2800">
                <a:ea typeface="+mj-lt"/>
                <a:cs typeface="+mj-lt"/>
              </a:rPr>
              <a:t> </a:t>
            </a:r>
            <a:r>
              <a:rPr lang="en-US" sz="2800">
                <a:ea typeface="+mj-lt"/>
                <a:cs typeface="+mj-lt"/>
                <a:hlinkClick r:id="rId4"/>
              </a:rPr>
              <a:t>https://osf.io/c2txj/</a:t>
            </a:r>
            <a:br>
              <a:rPr lang="en-US" sz="2800">
                <a:ea typeface="+mj-lt"/>
                <a:cs typeface="+mj-lt"/>
              </a:rPr>
            </a:br>
            <a:br>
              <a:rPr lang="en-US" sz="2800">
                <a:ea typeface="+mj-lt"/>
                <a:cs typeface="+mj-lt"/>
              </a:rPr>
            </a:br>
            <a:r>
              <a:rPr lang="en-US" sz="2800" i="1">
                <a:ea typeface="+mj-lt"/>
                <a:cs typeface="+mj-lt"/>
              </a:rPr>
              <a:t>North Dakota General Education Council  - NDGEC</a:t>
            </a:r>
            <a:r>
              <a:rPr lang="en-US" sz="2800">
                <a:ea typeface="+mj-lt"/>
                <a:cs typeface="+mj-lt"/>
              </a:rPr>
              <a:t> </a:t>
            </a:r>
            <a:r>
              <a:rPr lang="en-US" sz="2800">
                <a:ea typeface="+mj-lt"/>
                <a:cs typeface="+mj-lt"/>
                <a:hlinkClick r:id="rId5"/>
              </a:rPr>
              <a:t>https://osf.io/whgby/</a:t>
            </a:r>
            <a:br>
              <a:rPr lang="en-US" sz="2800">
                <a:ea typeface="+mj-lt"/>
                <a:cs typeface="+mj-lt"/>
              </a:rPr>
            </a:br>
            <a:br>
              <a:rPr lang="en-US" sz="2800">
                <a:ea typeface="+mj-lt"/>
                <a:cs typeface="+mj-lt"/>
              </a:rPr>
            </a:br>
            <a:r>
              <a:rPr lang="en-US" sz="2800" i="1">
                <a:ea typeface="+mj-lt"/>
                <a:cs typeface="+mj-lt"/>
              </a:rPr>
              <a:t>CT Scans - #ScanAllFish</a:t>
            </a:r>
            <a:r>
              <a:rPr lang="en-US" sz="2800">
                <a:ea typeface="+mj-lt"/>
                <a:cs typeface="+mj-lt"/>
              </a:rPr>
              <a:t> </a:t>
            </a:r>
            <a:r>
              <a:rPr lang="en-US" sz="2800">
                <a:ea typeface="+mj-lt"/>
                <a:cs typeface="+mj-lt"/>
                <a:hlinkClick r:id="rId6"/>
              </a:rPr>
              <a:t>https://osf.io/ecmz4/</a:t>
            </a:r>
          </a:p>
        </p:txBody>
      </p:sp>
      <p:sp>
        <p:nvSpPr>
          <p:cNvPr id="5" name="Speech Bubble: Rectangle with Corners Rounded 4">
            <a:extLst>
              <a:ext uri="{FF2B5EF4-FFF2-40B4-BE49-F238E27FC236}">
                <a16:creationId xmlns:a16="http://schemas.microsoft.com/office/drawing/2014/main" id="{F47064DC-5AE8-A64D-738F-E319B4E8131A}"/>
              </a:ext>
            </a:extLst>
          </p:cNvPr>
          <p:cNvSpPr/>
          <p:nvPr/>
        </p:nvSpPr>
        <p:spPr>
          <a:xfrm>
            <a:off x="9681229" y="2387716"/>
            <a:ext cx="1962727" cy="1512454"/>
          </a:xfrm>
          <a:prstGeom prst="wedgeRoundRectCallout">
            <a:avLst/>
          </a:prstGeom>
          <a:solidFill>
            <a:srgbClr val="0F79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a:latin typeface="Calibri Light"/>
                <a:cs typeface="Calibri Light"/>
              </a:rPr>
              <a:t>Demo</a:t>
            </a:r>
          </a:p>
        </p:txBody>
      </p:sp>
    </p:spTree>
    <p:extLst>
      <p:ext uri="{BB962C8B-B14F-4D97-AF65-F5344CB8AC3E}">
        <p14:creationId xmlns:p14="http://schemas.microsoft.com/office/powerpoint/2010/main" val="1624199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8901E-4EC2-F01A-AF00-31A2F4B61093}"/>
              </a:ext>
            </a:extLst>
          </p:cNvPr>
          <p:cNvSpPr>
            <a:spLocks noGrp="1"/>
          </p:cNvSpPr>
          <p:nvPr>
            <p:ph type="title"/>
          </p:nvPr>
        </p:nvSpPr>
        <p:spPr>
          <a:xfrm>
            <a:off x="1755252" y="0"/>
            <a:ext cx="10515600" cy="1325563"/>
          </a:xfrm>
        </p:spPr>
        <p:txBody>
          <a:bodyPr/>
          <a:lstStyle/>
          <a:p>
            <a:r>
              <a:rPr lang="en-US">
                <a:ea typeface="Calibri Light"/>
                <a:cs typeface="Calibri Light"/>
              </a:rPr>
              <a:t>Registries</a:t>
            </a:r>
            <a:endParaRPr lang="en-US"/>
          </a:p>
        </p:txBody>
      </p:sp>
      <p:sp>
        <p:nvSpPr>
          <p:cNvPr id="3" name="Content Placeholder 2">
            <a:extLst>
              <a:ext uri="{FF2B5EF4-FFF2-40B4-BE49-F238E27FC236}">
                <a16:creationId xmlns:a16="http://schemas.microsoft.com/office/drawing/2014/main" id="{FB297187-738F-2B1B-9DC2-DCF7431ACFFB}"/>
              </a:ext>
            </a:extLst>
          </p:cNvPr>
          <p:cNvSpPr>
            <a:spLocks noGrp="1"/>
          </p:cNvSpPr>
          <p:nvPr>
            <p:ph idx="1"/>
          </p:nvPr>
        </p:nvSpPr>
        <p:spPr>
          <a:xfrm>
            <a:off x="1726463" y="1460292"/>
            <a:ext cx="9886130" cy="4265074"/>
          </a:xfrm>
        </p:spPr>
        <p:txBody>
          <a:bodyPr vert="horz" lIns="91440" tIns="45720" rIns="91440" bIns="45720" rtlCol="0" anchor="t">
            <a:normAutofit/>
          </a:bodyPr>
          <a:lstStyle/>
          <a:p>
            <a:pPr marL="0" indent="0">
              <a:buNone/>
            </a:pPr>
            <a:r>
              <a:rPr lang="en-US" sz="2000">
                <a:latin typeface="Calibri Light"/>
                <a:ea typeface="+mn-lt"/>
                <a:cs typeface="+mn-lt"/>
              </a:rPr>
              <a:t>An OSF Registry provides a permanent, transparent, easily accessible repository that enables the archiving, sharing, searching, and aggregating of </a:t>
            </a:r>
            <a:r>
              <a:rPr lang="en-US" sz="2000" b="1">
                <a:latin typeface="Calibri Light"/>
                <a:ea typeface="+mn-lt"/>
                <a:cs typeface="+mn-lt"/>
              </a:rPr>
              <a:t>funded study plans, designs, data, and outcomes</a:t>
            </a:r>
            <a:r>
              <a:rPr lang="en-US" sz="2000">
                <a:latin typeface="Calibri Light"/>
                <a:ea typeface="+mn-lt"/>
                <a:cs typeface="+mn-lt"/>
              </a:rPr>
              <a:t>. </a:t>
            </a:r>
          </a:p>
          <a:p>
            <a:pPr marL="0" indent="0">
              <a:buNone/>
            </a:pPr>
            <a:r>
              <a:rPr lang="en-US" sz="2000">
                <a:latin typeface="Calibri Light"/>
                <a:ea typeface="+mn-lt"/>
                <a:cs typeface="+mn-lt"/>
              </a:rPr>
              <a:t>Researchers can create robust, </a:t>
            </a:r>
            <a:r>
              <a:rPr lang="en-US" sz="2000" b="1">
                <a:latin typeface="Calibri Light"/>
                <a:ea typeface="+mn-lt"/>
                <a:cs typeface="+mn-lt"/>
              </a:rPr>
              <a:t>timestamped registrations</a:t>
            </a:r>
            <a:r>
              <a:rPr lang="en-US" sz="2000">
                <a:latin typeface="Calibri Light"/>
                <a:ea typeface="+mn-lt"/>
                <a:cs typeface="+mn-lt"/>
              </a:rPr>
              <a:t> of research projects, or discover existing registrations on OSF and across connected registries like ClinicalTrials.gov, Research Registry, and more.</a:t>
            </a:r>
          </a:p>
          <a:p>
            <a:pPr marL="0" indent="0">
              <a:buNone/>
            </a:pPr>
            <a:endParaRPr lang="en-US" sz="2000">
              <a:latin typeface="Calibri Light"/>
              <a:cs typeface="Calibri" panose="020F0502020204030204"/>
            </a:endParaRPr>
          </a:p>
          <a:p>
            <a:pPr marL="0" indent="0">
              <a:buNone/>
            </a:pPr>
            <a:endParaRPr lang="en-US" sz="2000">
              <a:latin typeface="Calibri Light"/>
              <a:cs typeface="Calibri" panose="020F0502020204030204"/>
            </a:endParaRPr>
          </a:p>
          <a:p>
            <a:pPr marL="0" indent="0">
              <a:buNone/>
            </a:pPr>
            <a:r>
              <a:rPr lang="en-US" sz="2000">
                <a:latin typeface="Calibri Light"/>
                <a:cs typeface="Calibri" panose="020F0502020204030204"/>
              </a:rPr>
              <a:t>Registrations can be almost synonymously used with </a:t>
            </a:r>
            <a:r>
              <a:rPr lang="en-US" sz="2000" b="1">
                <a:latin typeface="Calibri Light"/>
                <a:cs typeface="Calibri" panose="020F0502020204030204"/>
              </a:rPr>
              <a:t>Preregistrations</a:t>
            </a:r>
            <a:r>
              <a:rPr lang="en-US" sz="2000">
                <a:latin typeface="Calibri Light"/>
                <a:cs typeface="Calibri" panose="020F0502020204030204"/>
              </a:rPr>
              <a:t>, main difference being that </a:t>
            </a:r>
            <a:r>
              <a:rPr lang="en-US" sz="2000">
                <a:latin typeface="Calibri Light"/>
                <a:ea typeface="+mn-lt"/>
                <a:cs typeface="+mn-lt"/>
              </a:rPr>
              <a:t>a preregistration is normally submitted prior to any data collection or analysis, while registrations can be submitted at any time. </a:t>
            </a:r>
            <a:endParaRPr lang="en-US"/>
          </a:p>
          <a:p>
            <a:pPr marL="0" indent="0">
              <a:buNone/>
            </a:pPr>
            <a:endParaRPr lang="en-US" sz="2000">
              <a:latin typeface="Calibri Light"/>
              <a:cs typeface="Calibri" panose="020F0502020204030204"/>
            </a:endParaRPr>
          </a:p>
        </p:txBody>
      </p:sp>
      <p:pic>
        <p:nvPicPr>
          <p:cNvPr id="4" name="Picture 3" descr="A blue and white text on a blue background&#10;&#10;Description automatically generated">
            <a:extLst>
              <a:ext uri="{FF2B5EF4-FFF2-40B4-BE49-F238E27FC236}">
                <a16:creationId xmlns:a16="http://schemas.microsoft.com/office/drawing/2014/main" id="{702CA4E2-3AFD-EE80-8B69-A1BCC088DD67}"/>
              </a:ext>
            </a:extLst>
          </p:cNvPr>
          <p:cNvPicPr>
            <a:picLocks noChangeAspect="1"/>
          </p:cNvPicPr>
          <p:nvPr/>
        </p:nvPicPr>
        <p:blipFill rotWithShape="1">
          <a:blip r:embed="rId3"/>
          <a:srcRect l="2207" t="4542" r="4019" b="31469"/>
          <a:stretch/>
        </p:blipFill>
        <p:spPr>
          <a:xfrm>
            <a:off x="6332148" y="218054"/>
            <a:ext cx="5394931" cy="889868"/>
          </a:xfrm>
          <a:prstGeom prst="rect">
            <a:avLst/>
          </a:prstGeom>
        </p:spPr>
      </p:pic>
      <p:sp>
        <p:nvSpPr>
          <p:cNvPr id="7" name="TextBox 6">
            <a:extLst>
              <a:ext uri="{FF2B5EF4-FFF2-40B4-BE49-F238E27FC236}">
                <a16:creationId xmlns:a16="http://schemas.microsoft.com/office/drawing/2014/main" id="{7AF065D8-7D6D-0708-A85C-5F622FF838DC}"/>
              </a:ext>
            </a:extLst>
          </p:cNvPr>
          <p:cNvSpPr txBox="1"/>
          <p:nvPr/>
        </p:nvSpPr>
        <p:spPr>
          <a:xfrm>
            <a:off x="1764352" y="3557103"/>
            <a:ext cx="9866039" cy="461665"/>
          </a:xfrm>
          <a:prstGeom prst="rect">
            <a:avLst/>
          </a:prstGeom>
          <a:solidFill>
            <a:srgbClr val="1E7E96"/>
          </a:solidFill>
        </p:spPr>
        <p:txBody>
          <a:bodyPr wrap="square" lIns="91440" tIns="45720" rIns="91440" bIns="45720" rtlCol="0" anchor="t">
            <a:spAutoFit/>
          </a:bodyPr>
          <a:lstStyle/>
          <a:p>
            <a:pPr algn="ctr"/>
            <a:r>
              <a:rPr lang="en-US" sz="2400">
                <a:solidFill>
                  <a:schemeClr val="bg1"/>
                </a:solidFill>
                <a:latin typeface="+mj-lt"/>
              </a:rPr>
              <a:t>Registrations are a formal, transparent "story" of your study.</a:t>
            </a:r>
            <a:endParaRPr lang="en-US" sz="2400">
              <a:solidFill>
                <a:schemeClr val="bg1"/>
              </a:solidFill>
              <a:latin typeface="+mj-lt"/>
              <a:cs typeface="Calibri Light"/>
            </a:endParaRPr>
          </a:p>
        </p:txBody>
      </p:sp>
    </p:spTree>
    <p:extLst>
      <p:ext uri="{BB962C8B-B14F-4D97-AF65-F5344CB8AC3E}">
        <p14:creationId xmlns:p14="http://schemas.microsoft.com/office/powerpoint/2010/main" val="3722680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7B7F3-0A71-38A1-4252-617B2D2B87FC}"/>
              </a:ext>
            </a:extLst>
          </p:cNvPr>
          <p:cNvSpPr>
            <a:spLocks noGrp="1"/>
          </p:cNvSpPr>
          <p:nvPr>
            <p:ph type="title"/>
          </p:nvPr>
        </p:nvSpPr>
        <p:spPr/>
        <p:txBody>
          <a:bodyPr/>
          <a:lstStyle/>
          <a:p>
            <a:r>
              <a:rPr lang="en-US">
                <a:cs typeface="Calibri Light"/>
              </a:rPr>
              <a:t>Registered Reports</a:t>
            </a:r>
            <a:endParaRPr lang="en-US"/>
          </a:p>
        </p:txBody>
      </p:sp>
      <p:pic>
        <p:nvPicPr>
          <p:cNvPr id="4" name="Content Placeholder 3" descr="A blue and black arrow with red arrows&#10;&#10;Description automatically generated">
            <a:extLst>
              <a:ext uri="{FF2B5EF4-FFF2-40B4-BE49-F238E27FC236}">
                <a16:creationId xmlns:a16="http://schemas.microsoft.com/office/drawing/2014/main" id="{A385F090-15D3-9C2B-FE56-E638993ACCBB}"/>
              </a:ext>
            </a:extLst>
          </p:cNvPr>
          <p:cNvPicPr>
            <a:picLocks noGrp="1" noChangeAspect="1"/>
          </p:cNvPicPr>
          <p:nvPr>
            <p:ph idx="1"/>
          </p:nvPr>
        </p:nvPicPr>
        <p:blipFill>
          <a:blip r:embed="rId3"/>
          <a:stretch>
            <a:fillRect/>
          </a:stretch>
        </p:blipFill>
        <p:spPr>
          <a:xfrm>
            <a:off x="2291749" y="2801303"/>
            <a:ext cx="7620000" cy="1771650"/>
          </a:xfrm>
        </p:spPr>
      </p:pic>
      <p:sp>
        <p:nvSpPr>
          <p:cNvPr id="5" name="TextBox 4">
            <a:extLst>
              <a:ext uri="{FF2B5EF4-FFF2-40B4-BE49-F238E27FC236}">
                <a16:creationId xmlns:a16="http://schemas.microsoft.com/office/drawing/2014/main" id="{C4B114AF-ED26-C701-4D39-46D5E057F49C}"/>
              </a:ext>
            </a:extLst>
          </p:cNvPr>
          <p:cNvSpPr txBox="1"/>
          <p:nvPr/>
        </p:nvSpPr>
        <p:spPr>
          <a:xfrm>
            <a:off x="9252118" y="5667018"/>
            <a:ext cx="2575129" cy="369332"/>
          </a:xfrm>
          <a:prstGeom prst="rect">
            <a:avLst/>
          </a:prstGeom>
          <a:noFill/>
        </p:spPr>
        <p:txBody>
          <a:bodyPr wrap="none" lIns="91440" tIns="45720" rIns="91440" bIns="45720" rtlCol="0" anchor="t">
            <a:spAutoFit/>
          </a:bodyPr>
          <a:lstStyle/>
          <a:p>
            <a:r>
              <a:rPr lang="en-US">
                <a:latin typeface="+mj-lt"/>
              </a:rPr>
              <a:t>Image from </a:t>
            </a:r>
            <a:r>
              <a:rPr lang="en-US">
                <a:latin typeface="+mj-lt"/>
                <a:hlinkClick r:id="rId4"/>
              </a:rPr>
              <a:t>cos.io</a:t>
            </a:r>
            <a:r>
              <a:rPr lang="en-US">
                <a:latin typeface="+mj-lt"/>
              </a:rPr>
              <a:t> (</a:t>
            </a:r>
            <a:r>
              <a:rPr lang="en-US">
                <a:latin typeface="+mj-lt"/>
                <a:hlinkClick r:id="rId5"/>
              </a:rPr>
              <a:t>CC-BY</a:t>
            </a:r>
            <a:r>
              <a:rPr lang="en-US">
                <a:latin typeface="+mj-lt"/>
              </a:rPr>
              <a:t>)</a:t>
            </a:r>
          </a:p>
        </p:txBody>
      </p:sp>
      <p:sp>
        <p:nvSpPr>
          <p:cNvPr id="6" name="Content Placeholder 2">
            <a:extLst>
              <a:ext uri="{FF2B5EF4-FFF2-40B4-BE49-F238E27FC236}">
                <a16:creationId xmlns:a16="http://schemas.microsoft.com/office/drawing/2014/main" id="{85DB054A-8521-FC2C-2B4A-636695908ABA}"/>
              </a:ext>
            </a:extLst>
          </p:cNvPr>
          <p:cNvSpPr txBox="1">
            <a:spLocks/>
          </p:cNvSpPr>
          <p:nvPr/>
        </p:nvSpPr>
        <p:spPr>
          <a:xfrm>
            <a:off x="1654576" y="1517801"/>
            <a:ext cx="8894093"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a:latin typeface="Calibri Light"/>
                <a:ea typeface="+mn-lt"/>
                <a:cs typeface="+mn-lt"/>
              </a:rPr>
              <a:t>You can publish your (pre)registration as a Registered Report. This option is offered by over 300 journals and is an opportunity to peer-review your design or methodology.</a:t>
            </a:r>
            <a:endParaRPr lang="en-US">
              <a:latin typeface="Calibri" panose="020F0502020204030204"/>
              <a:ea typeface="+mn-lt"/>
              <a:cs typeface="+mn-lt"/>
            </a:endParaRPr>
          </a:p>
          <a:p>
            <a:pPr marL="0" indent="0">
              <a:buNone/>
            </a:pPr>
            <a:endParaRPr lang="en-US" sz="2000">
              <a:latin typeface="Calibri Light"/>
              <a:ea typeface="+mn-lt"/>
              <a:cs typeface="+mn-lt"/>
            </a:endParaRPr>
          </a:p>
          <a:p>
            <a:pPr marL="0" indent="0">
              <a:buNone/>
            </a:pPr>
            <a:endParaRPr lang="en-US" sz="2000">
              <a:latin typeface="Calibri Light"/>
              <a:cs typeface="Calibri"/>
            </a:endParaRPr>
          </a:p>
          <a:p>
            <a:pPr marL="0" indent="0">
              <a:buNone/>
            </a:pPr>
            <a:endParaRPr lang="en-US" sz="2000">
              <a:latin typeface="Calibri Light"/>
              <a:cs typeface="Calibri"/>
            </a:endParaRPr>
          </a:p>
          <a:p>
            <a:pPr marL="0" indent="0">
              <a:buNone/>
            </a:pPr>
            <a:endParaRPr lang="en-US" sz="2000">
              <a:latin typeface="Calibri Light"/>
              <a:cs typeface="Calibri"/>
            </a:endParaRPr>
          </a:p>
          <a:p>
            <a:pPr marL="0" indent="0">
              <a:buNone/>
            </a:pPr>
            <a:endParaRPr lang="en-US" sz="2000">
              <a:latin typeface="Calibri Light"/>
              <a:cs typeface="Calibri"/>
            </a:endParaRPr>
          </a:p>
          <a:p>
            <a:pPr marL="0" indent="0">
              <a:buNone/>
            </a:pPr>
            <a:endParaRPr lang="en-US" sz="2000">
              <a:latin typeface="Calibri Light"/>
              <a:cs typeface="Calibri"/>
            </a:endParaRPr>
          </a:p>
          <a:p>
            <a:pPr marL="0" indent="0">
              <a:buNone/>
            </a:pPr>
            <a:endParaRPr lang="en-US" sz="2000">
              <a:latin typeface="Calibri Light"/>
              <a:cs typeface="Calibri"/>
            </a:endParaRPr>
          </a:p>
          <a:p>
            <a:pPr marL="0" indent="0">
              <a:buNone/>
            </a:pPr>
            <a:endParaRPr lang="en-US">
              <a:latin typeface="Calibri" panose="020F0502020204030204"/>
              <a:cs typeface="Calibri"/>
            </a:endParaRPr>
          </a:p>
          <a:p>
            <a:pPr marL="0" indent="0">
              <a:buNone/>
            </a:pPr>
            <a:endParaRPr lang="en-US">
              <a:cs typeface="Calibri"/>
            </a:endParaRPr>
          </a:p>
          <a:p>
            <a:pPr marL="0" indent="0">
              <a:buNone/>
            </a:pPr>
            <a:endParaRPr lang="en-US">
              <a:cs typeface="Calibri"/>
            </a:endParaRPr>
          </a:p>
          <a:p>
            <a:pPr marL="0" indent="0">
              <a:buNone/>
            </a:pPr>
            <a:endParaRPr lang="en-US">
              <a:cs typeface="Calibri"/>
            </a:endParaRPr>
          </a:p>
          <a:p>
            <a:pPr marL="0" indent="0">
              <a:buNone/>
            </a:pPr>
            <a:endParaRPr lang="en-US">
              <a:cs typeface="Calibri"/>
            </a:endParaRPr>
          </a:p>
        </p:txBody>
      </p:sp>
      <p:sp>
        <p:nvSpPr>
          <p:cNvPr id="7" name="TextBox 6">
            <a:extLst>
              <a:ext uri="{FF2B5EF4-FFF2-40B4-BE49-F238E27FC236}">
                <a16:creationId xmlns:a16="http://schemas.microsoft.com/office/drawing/2014/main" id="{3085ADDC-90FC-9E2D-2E55-60CF6C881DE8}"/>
              </a:ext>
            </a:extLst>
          </p:cNvPr>
          <p:cNvSpPr txBox="1"/>
          <p:nvPr/>
        </p:nvSpPr>
        <p:spPr>
          <a:xfrm>
            <a:off x="8184202" y="660487"/>
            <a:ext cx="417810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latin typeface="Calibri Light"/>
                <a:ea typeface="+mn-lt"/>
                <a:cs typeface="Calibri Light"/>
              </a:rPr>
              <a:t> </a:t>
            </a:r>
            <a:r>
              <a:rPr lang="en-US" sz="2000">
                <a:latin typeface="Calibri"/>
                <a:ea typeface="+mn-lt"/>
                <a:cs typeface="Calibri"/>
                <a:hlinkClick r:id="rId6"/>
              </a:rPr>
              <a:t>https://www.cos.io/rr</a:t>
            </a:r>
            <a:r>
              <a:rPr lang="en-US" sz="2000">
                <a:latin typeface="Calibri"/>
                <a:ea typeface="+mn-lt"/>
                <a:cs typeface="Calibri"/>
              </a:rPr>
              <a:t> </a:t>
            </a:r>
            <a:endParaRPr lang="en-US"/>
          </a:p>
        </p:txBody>
      </p:sp>
    </p:spTree>
    <p:extLst>
      <p:ext uri="{BB962C8B-B14F-4D97-AF65-F5344CB8AC3E}">
        <p14:creationId xmlns:p14="http://schemas.microsoft.com/office/powerpoint/2010/main" val="723327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2DEBA-DD62-ED81-D41F-CE2DBF6942F1}"/>
              </a:ext>
            </a:extLst>
          </p:cNvPr>
          <p:cNvSpPr>
            <a:spLocks noGrp="1"/>
          </p:cNvSpPr>
          <p:nvPr>
            <p:ph type="ctrTitle"/>
          </p:nvPr>
        </p:nvSpPr>
        <p:spPr>
          <a:xfrm>
            <a:off x="2217681" y="1809644"/>
            <a:ext cx="9259018" cy="985372"/>
          </a:xfrm>
        </p:spPr>
        <p:txBody>
          <a:bodyPr>
            <a:normAutofit/>
          </a:bodyPr>
          <a:lstStyle/>
          <a:p>
            <a:r>
              <a:rPr lang="en-US"/>
              <a:t>Let’s dive into Registrations</a:t>
            </a:r>
          </a:p>
        </p:txBody>
      </p:sp>
      <p:sp>
        <p:nvSpPr>
          <p:cNvPr id="4" name="TextBox 3">
            <a:extLst>
              <a:ext uri="{FF2B5EF4-FFF2-40B4-BE49-F238E27FC236}">
                <a16:creationId xmlns:a16="http://schemas.microsoft.com/office/drawing/2014/main" id="{ECC9AF83-1206-CE06-4D48-05F0C834A2BC}"/>
              </a:ext>
            </a:extLst>
          </p:cNvPr>
          <p:cNvSpPr txBox="1"/>
          <p:nvPr/>
        </p:nvSpPr>
        <p:spPr>
          <a:xfrm>
            <a:off x="4748013" y="5189355"/>
            <a:ext cx="417810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latin typeface="Calibri"/>
                <a:ea typeface="+mn-lt"/>
                <a:cs typeface="Calibri"/>
                <a:hlinkClick r:id="rId3"/>
              </a:rPr>
              <a:t>https://osf.io/registries</a:t>
            </a:r>
            <a:r>
              <a:rPr lang="en-US" sz="2800">
                <a:latin typeface="Calibri"/>
                <a:ea typeface="+mn-lt"/>
                <a:cs typeface="Calibri"/>
              </a:rPr>
              <a:t> </a:t>
            </a:r>
          </a:p>
        </p:txBody>
      </p:sp>
      <p:sp>
        <p:nvSpPr>
          <p:cNvPr id="5" name="Speech Bubble: Rectangle with Corners Rounded 4">
            <a:extLst>
              <a:ext uri="{FF2B5EF4-FFF2-40B4-BE49-F238E27FC236}">
                <a16:creationId xmlns:a16="http://schemas.microsoft.com/office/drawing/2014/main" id="{F47064DC-5AE8-A64D-738F-E319B4E8131A}"/>
              </a:ext>
            </a:extLst>
          </p:cNvPr>
          <p:cNvSpPr/>
          <p:nvPr/>
        </p:nvSpPr>
        <p:spPr>
          <a:xfrm>
            <a:off x="9536545" y="207817"/>
            <a:ext cx="1962727" cy="1512454"/>
          </a:xfrm>
          <a:prstGeom prst="wedgeRoundRectCallout">
            <a:avLst/>
          </a:prstGeom>
          <a:solidFill>
            <a:srgbClr val="0F79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a:latin typeface="Calibri Light"/>
                <a:cs typeface="Calibri Light"/>
              </a:rPr>
              <a:t>Demo</a:t>
            </a:r>
          </a:p>
        </p:txBody>
      </p:sp>
      <p:sp>
        <p:nvSpPr>
          <p:cNvPr id="6" name="Title 1">
            <a:extLst>
              <a:ext uri="{FF2B5EF4-FFF2-40B4-BE49-F238E27FC236}">
                <a16:creationId xmlns:a16="http://schemas.microsoft.com/office/drawing/2014/main" id="{CD73FDC1-DD07-1B93-C3D8-C6AE361DDCF1}"/>
              </a:ext>
            </a:extLst>
          </p:cNvPr>
          <p:cNvSpPr txBox="1">
            <a:spLocks/>
          </p:cNvSpPr>
          <p:nvPr/>
        </p:nvSpPr>
        <p:spPr>
          <a:xfrm>
            <a:off x="2211930" y="3140987"/>
            <a:ext cx="9589697" cy="1790504"/>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i="1">
                <a:latin typeface="Calibri Light"/>
                <a:ea typeface="Calibri"/>
                <a:cs typeface="Calibri"/>
              </a:rPr>
              <a:t>The effect of relative status on aggression (2017): </a:t>
            </a:r>
            <a:r>
              <a:rPr lang="en-US" sz="2800">
                <a:latin typeface="Calibri Light"/>
                <a:ea typeface="Calibri"/>
                <a:cs typeface="Calibri"/>
                <a:hlinkClick r:id="rId4"/>
              </a:rPr>
              <a:t>https://osf.io/q5ge6</a:t>
            </a:r>
            <a:r>
              <a:rPr lang="en-US" sz="2800">
                <a:latin typeface="Calibri Light"/>
                <a:ea typeface="Calibri"/>
                <a:cs typeface="Calibri"/>
              </a:rPr>
              <a:t> </a:t>
            </a:r>
            <a:endParaRPr lang="en-US" sz="2800">
              <a:latin typeface="Calibri Light"/>
              <a:ea typeface="Calibri Light"/>
              <a:cs typeface="Calibri Light"/>
            </a:endParaRPr>
          </a:p>
          <a:p>
            <a:pPr algn="l"/>
            <a:br>
              <a:rPr lang="en-US" sz="2800">
                <a:latin typeface="Calibri Light"/>
                <a:ea typeface="Calibri"/>
                <a:cs typeface="Calibri"/>
              </a:rPr>
            </a:br>
            <a:r>
              <a:rPr lang="en-US" sz="2800" i="1">
                <a:latin typeface="Calibri Light"/>
                <a:ea typeface="Calibri"/>
                <a:cs typeface="Calibri"/>
              </a:rPr>
              <a:t>A study of the relationship between homeownership and attitudes towards urban redevelopment (2024): </a:t>
            </a:r>
            <a:r>
              <a:rPr lang="en-US" sz="2800">
                <a:ea typeface="+mj-lt"/>
                <a:cs typeface="+mj-lt"/>
                <a:hlinkClick r:id="rId5"/>
              </a:rPr>
              <a:t>https://osf.io/mx8fc</a:t>
            </a:r>
            <a:r>
              <a:rPr lang="en-US" sz="2800">
                <a:ea typeface="+mj-lt"/>
                <a:cs typeface="+mj-lt"/>
              </a:rPr>
              <a:t> </a:t>
            </a:r>
            <a:r>
              <a:rPr lang="en-US" sz="2800" i="1">
                <a:latin typeface="Calibri Light"/>
                <a:ea typeface="Calibri"/>
                <a:cs typeface="Calibri"/>
              </a:rPr>
              <a:t> </a:t>
            </a:r>
            <a:endParaRPr lang="en-US" sz="2800">
              <a:latin typeface="Calibri Light"/>
              <a:ea typeface="Calibri Light"/>
              <a:cs typeface="Calibri Light"/>
            </a:endParaRPr>
          </a:p>
        </p:txBody>
      </p:sp>
    </p:spTree>
    <p:extLst>
      <p:ext uri="{BB962C8B-B14F-4D97-AF65-F5344CB8AC3E}">
        <p14:creationId xmlns:p14="http://schemas.microsoft.com/office/powerpoint/2010/main" val="31565192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EC55E-8733-6647-80C5-E233FB8DBDDA}"/>
              </a:ext>
            </a:extLst>
          </p:cNvPr>
          <p:cNvSpPr>
            <a:spLocks noGrp="1"/>
          </p:cNvSpPr>
          <p:nvPr>
            <p:ph type="title"/>
          </p:nvPr>
        </p:nvSpPr>
        <p:spPr/>
        <p:txBody>
          <a:bodyPr/>
          <a:lstStyle/>
          <a:p>
            <a:r>
              <a:rPr lang="en-US">
                <a:cs typeface="Calibri Light"/>
              </a:rPr>
              <a:t>Benefits</a:t>
            </a:r>
            <a:endParaRPr lang="en-US"/>
          </a:p>
        </p:txBody>
      </p:sp>
      <p:sp>
        <p:nvSpPr>
          <p:cNvPr id="3" name="Content Placeholder 2">
            <a:extLst>
              <a:ext uri="{FF2B5EF4-FFF2-40B4-BE49-F238E27FC236}">
                <a16:creationId xmlns:a16="http://schemas.microsoft.com/office/drawing/2014/main" id="{57C5011A-DFB9-3FF1-1DD5-79BF1805507B}"/>
              </a:ext>
            </a:extLst>
          </p:cNvPr>
          <p:cNvSpPr>
            <a:spLocks noGrp="1"/>
          </p:cNvSpPr>
          <p:nvPr>
            <p:ph idx="1"/>
          </p:nvPr>
        </p:nvSpPr>
        <p:spPr>
          <a:xfrm>
            <a:off x="1211637" y="1225776"/>
            <a:ext cx="10967155" cy="4450116"/>
          </a:xfrm>
        </p:spPr>
        <p:txBody>
          <a:bodyPr vert="horz" lIns="91440" tIns="45720" rIns="91440" bIns="45720" rtlCol="0" anchor="t">
            <a:noAutofit/>
          </a:bodyPr>
          <a:lstStyle/>
          <a:p>
            <a:r>
              <a:rPr lang="en-US" sz="2400">
                <a:latin typeface="Calibri Light"/>
                <a:cs typeface="Calibri"/>
              </a:rPr>
              <a:t>Increase credibility and transparency</a:t>
            </a:r>
            <a:endParaRPr lang="en-US" sz="2400">
              <a:latin typeface="Calibri Light"/>
              <a:ea typeface="Calibri Light"/>
              <a:cs typeface="Calibri"/>
            </a:endParaRPr>
          </a:p>
          <a:p>
            <a:r>
              <a:rPr lang="en-US" sz="2400">
                <a:latin typeface="Calibri Light"/>
                <a:cs typeface="Calibri"/>
              </a:rPr>
              <a:t>Opportunity for collaboration </a:t>
            </a:r>
            <a:endParaRPr lang="en-US" sz="2400">
              <a:latin typeface="Calibri Light"/>
              <a:ea typeface="Calibri Light"/>
              <a:cs typeface="Calibri"/>
            </a:endParaRPr>
          </a:p>
          <a:p>
            <a:r>
              <a:rPr lang="en-US" sz="2400">
                <a:latin typeface="Calibri Light"/>
                <a:cs typeface="Calibri"/>
              </a:rPr>
              <a:t>Reduces Bias and increases reproducibility!</a:t>
            </a:r>
            <a:endParaRPr lang="en-US" sz="2400">
              <a:latin typeface="Calibri Light"/>
              <a:ea typeface="Calibri Light"/>
              <a:cs typeface="Calibri"/>
            </a:endParaRPr>
          </a:p>
          <a:p>
            <a:r>
              <a:rPr lang="en-US" sz="2400">
                <a:latin typeface="Calibri Light"/>
                <a:cs typeface="Calibri"/>
              </a:rPr>
              <a:t>Can also be used for exploratory studies, lessens pressure of positive results</a:t>
            </a:r>
            <a:endParaRPr lang="en-US" sz="2400">
              <a:latin typeface="Calibri Light"/>
              <a:ea typeface="Calibri Light"/>
              <a:cs typeface="Calibri"/>
            </a:endParaRPr>
          </a:p>
          <a:p>
            <a:r>
              <a:rPr lang="en-US" sz="2400">
                <a:latin typeface="Calibri Light"/>
                <a:cs typeface="Calibri"/>
              </a:rPr>
              <a:t>Incentives such as an Open Practice Badge with your Registration</a:t>
            </a:r>
            <a:endParaRPr lang="en-US" sz="2400">
              <a:latin typeface="Calibri Light"/>
              <a:ea typeface="Calibri Light"/>
              <a:cs typeface="Calibri"/>
            </a:endParaRPr>
          </a:p>
          <a:p>
            <a:endParaRPr lang="en-US" sz="1800">
              <a:latin typeface="Calibri Light"/>
              <a:cs typeface="Calibri"/>
            </a:endParaRPr>
          </a:p>
          <a:p>
            <a:endParaRPr lang="en-US" sz="1800">
              <a:latin typeface="Calibri Light"/>
              <a:cs typeface="Calibri"/>
            </a:endParaRPr>
          </a:p>
          <a:p>
            <a:endParaRPr lang="en-US" sz="1800">
              <a:latin typeface="Calibri Light"/>
              <a:cs typeface="Calibri"/>
            </a:endParaRPr>
          </a:p>
          <a:p>
            <a:endParaRPr lang="en-US" sz="1800">
              <a:latin typeface="Calibri Light"/>
              <a:cs typeface="Calibri"/>
            </a:endParaRPr>
          </a:p>
          <a:p>
            <a:endParaRPr lang="en-US" sz="1800">
              <a:latin typeface="Calibri Light"/>
              <a:cs typeface="Calibri"/>
            </a:endParaRPr>
          </a:p>
          <a:p>
            <a:pPr marL="0" indent="0">
              <a:buNone/>
            </a:pPr>
            <a:endParaRPr lang="en-US" sz="1800">
              <a:latin typeface="Calibri Light"/>
              <a:ea typeface="Calibri Light"/>
              <a:cs typeface="Calibri"/>
            </a:endParaRPr>
          </a:p>
        </p:txBody>
      </p:sp>
      <p:pic>
        <p:nvPicPr>
          <p:cNvPr id="4" name="Picture 3" descr="A white background with blue text&#10;&#10;Description automatically generated">
            <a:extLst>
              <a:ext uri="{FF2B5EF4-FFF2-40B4-BE49-F238E27FC236}">
                <a16:creationId xmlns:a16="http://schemas.microsoft.com/office/drawing/2014/main" id="{BF574A02-E575-969E-0607-8BE0E76DA921}"/>
              </a:ext>
            </a:extLst>
          </p:cNvPr>
          <p:cNvPicPr>
            <a:picLocks noChangeAspect="1"/>
          </p:cNvPicPr>
          <p:nvPr/>
        </p:nvPicPr>
        <p:blipFill>
          <a:blip r:embed="rId2"/>
          <a:stretch>
            <a:fillRect/>
          </a:stretch>
        </p:blipFill>
        <p:spPr>
          <a:xfrm>
            <a:off x="2695221" y="4088286"/>
            <a:ext cx="6814869" cy="1582455"/>
          </a:xfrm>
          <a:prstGeom prst="rect">
            <a:avLst/>
          </a:prstGeom>
        </p:spPr>
      </p:pic>
      <p:sp>
        <p:nvSpPr>
          <p:cNvPr id="5" name="Rectangle 4">
            <a:extLst>
              <a:ext uri="{FF2B5EF4-FFF2-40B4-BE49-F238E27FC236}">
                <a16:creationId xmlns:a16="http://schemas.microsoft.com/office/drawing/2014/main" id="{1E6BBBF7-2F5D-52CD-4E00-6647B61200B1}"/>
              </a:ext>
            </a:extLst>
          </p:cNvPr>
          <p:cNvSpPr/>
          <p:nvPr/>
        </p:nvSpPr>
        <p:spPr>
          <a:xfrm>
            <a:off x="7563767" y="1070471"/>
            <a:ext cx="4360331" cy="1284109"/>
          </a:xfrm>
          <a:prstGeom prst="rect">
            <a:avLst/>
          </a:prstGeom>
          <a:solidFill>
            <a:srgbClr val="0F79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Calibri Light"/>
                <a:ea typeface="Calibri Light"/>
                <a:cs typeface="Calibri Light"/>
              </a:rPr>
              <a:t>Learn more about </a:t>
            </a:r>
            <a:r>
              <a:rPr lang="en-US" err="1">
                <a:solidFill>
                  <a:schemeClr val="bg1"/>
                </a:solidFill>
                <a:latin typeface="Calibri Light"/>
                <a:ea typeface="Calibri Light"/>
                <a:cs typeface="Calibri Light"/>
              </a:rPr>
              <a:t>Pregistrations</a:t>
            </a:r>
            <a:r>
              <a:rPr lang="en-US">
                <a:solidFill>
                  <a:schemeClr val="bg1"/>
                </a:solidFill>
                <a:latin typeface="Calibri Light"/>
                <a:ea typeface="Calibri Light"/>
                <a:cs typeface="Calibri Light"/>
              </a:rPr>
              <a:t> &amp; Registered Reports: Henderson, E.L. (2022)</a:t>
            </a:r>
            <a:endParaRPr lang="en-US">
              <a:solidFill>
                <a:schemeClr val="bg1"/>
              </a:solidFill>
            </a:endParaRPr>
          </a:p>
          <a:p>
            <a:pPr algn="ctr"/>
            <a:r>
              <a:rPr lang="en-US">
                <a:solidFill>
                  <a:schemeClr val="bg1"/>
                </a:solidFill>
                <a:latin typeface="Calibri Light"/>
                <a:ea typeface="Calibri Light"/>
                <a:cs typeface="Calibri Light"/>
                <a:hlinkClick r:id="rId3">
                  <a:extLst>
                    <a:ext uri="{A12FA001-AC4F-418D-AE19-62706E023703}">
                      <ahyp:hlinkClr xmlns:ahyp="http://schemas.microsoft.com/office/drawing/2018/hyperlinkcolor" val="tx"/>
                    </a:ext>
                  </a:extLst>
                </a:hlinkClick>
              </a:rPr>
              <a:t>https://doi.org/10.31222/osf.io/x7aqr</a:t>
            </a:r>
            <a:r>
              <a:rPr lang="en-US">
                <a:solidFill>
                  <a:schemeClr val="bg1"/>
                </a:solidFill>
                <a:latin typeface="Calibri Light"/>
                <a:ea typeface="Calibri Light"/>
                <a:cs typeface="Calibri Light"/>
              </a:rPr>
              <a:t> </a:t>
            </a:r>
            <a:endParaRPr lang="en-US">
              <a:solidFill>
                <a:schemeClr val="bg1"/>
              </a:solidFill>
              <a:ea typeface="Calibri" panose="020F0502020204030204"/>
              <a:cs typeface="Calibri" panose="020F0502020204030204"/>
            </a:endParaRPr>
          </a:p>
          <a:p>
            <a:pPr algn="ctr"/>
            <a:endParaRPr lang="en-US">
              <a:ea typeface="Calibri"/>
              <a:cs typeface="Calibri"/>
            </a:endParaRPr>
          </a:p>
        </p:txBody>
      </p:sp>
    </p:spTree>
    <p:extLst>
      <p:ext uri="{BB962C8B-B14F-4D97-AF65-F5344CB8AC3E}">
        <p14:creationId xmlns:p14="http://schemas.microsoft.com/office/powerpoint/2010/main" val="1069988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09901-BE0D-1EC1-C660-A254E418EE9D}"/>
              </a:ext>
            </a:extLst>
          </p:cNvPr>
          <p:cNvSpPr>
            <a:spLocks noGrp="1"/>
          </p:cNvSpPr>
          <p:nvPr>
            <p:ph type="title"/>
          </p:nvPr>
        </p:nvSpPr>
        <p:spPr/>
        <p:txBody>
          <a:bodyPr/>
          <a:lstStyle/>
          <a:p>
            <a:r>
              <a:rPr lang="en-US">
                <a:ea typeface="Calibri Light"/>
                <a:cs typeface="Calibri Light"/>
              </a:rPr>
              <a:t>Preprints</a:t>
            </a:r>
            <a:endParaRPr lang="en-US"/>
          </a:p>
        </p:txBody>
      </p:sp>
      <p:pic>
        <p:nvPicPr>
          <p:cNvPr id="4" name="Content Placeholder 3" descr="A blue text on a blue background&#10;&#10;Description automatically generated">
            <a:extLst>
              <a:ext uri="{FF2B5EF4-FFF2-40B4-BE49-F238E27FC236}">
                <a16:creationId xmlns:a16="http://schemas.microsoft.com/office/drawing/2014/main" id="{6D3B0B56-B943-C09A-81A9-B94DC231401A}"/>
              </a:ext>
            </a:extLst>
          </p:cNvPr>
          <p:cNvPicPr>
            <a:picLocks noGrp="1" noChangeAspect="1"/>
          </p:cNvPicPr>
          <p:nvPr>
            <p:ph idx="1"/>
          </p:nvPr>
        </p:nvPicPr>
        <p:blipFill>
          <a:blip r:embed="rId2"/>
          <a:stretch>
            <a:fillRect/>
          </a:stretch>
        </p:blipFill>
        <p:spPr>
          <a:xfrm>
            <a:off x="7619639" y="353558"/>
            <a:ext cx="4152900" cy="628650"/>
          </a:xfrm>
        </p:spPr>
      </p:pic>
      <p:sp>
        <p:nvSpPr>
          <p:cNvPr id="6" name="Content Placeholder 2">
            <a:extLst>
              <a:ext uri="{FF2B5EF4-FFF2-40B4-BE49-F238E27FC236}">
                <a16:creationId xmlns:a16="http://schemas.microsoft.com/office/drawing/2014/main" id="{695E230C-4254-DAF7-70BC-4A34AEE8AF35}"/>
              </a:ext>
            </a:extLst>
          </p:cNvPr>
          <p:cNvSpPr txBox="1">
            <a:spLocks/>
          </p:cNvSpPr>
          <p:nvPr/>
        </p:nvSpPr>
        <p:spPr>
          <a:xfrm>
            <a:off x="1649081" y="1324554"/>
            <a:ext cx="10515600" cy="435133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atin typeface="Calibri Light"/>
                <a:cs typeface="Calibri"/>
              </a:rPr>
              <a:t>Allows faster dissemination of ideas and receive feedback</a:t>
            </a:r>
          </a:p>
          <a:p>
            <a:r>
              <a:rPr lang="en-US">
                <a:latin typeface="Calibri Light"/>
                <a:cs typeface="Calibri"/>
              </a:rPr>
              <a:t>Submit, manage and find preprints in a variety of disciplines:</a:t>
            </a:r>
            <a:endParaRPr lang="en-US"/>
          </a:p>
          <a:p>
            <a:endParaRPr lang="en-US">
              <a:latin typeface="Calibri Light"/>
              <a:cs typeface="Calibri"/>
            </a:endParaRPr>
          </a:p>
          <a:p>
            <a:endParaRPr lang="en-US">
              <a:latin typeface="Calibri Light"/>
              <a:cs typeface="Calibri"/>
            </a:endParaRPr>
          </a:p>
          <a:p>
            <a:endParaRPr lang="en-US">
              <a:latin typeface="Calibri Light"/>
              <a:cs typeface="Calibri"/>
            </a:endParaRPr>
          </a:p>
          <a:p>
            <a:r>
              <a:rPr lang="en-US">
                <a:latin typeface="Calibri Light"/>
                <a:cs typeface="Calibri"/>
              </a:rPr>
              <a:t>Also aggregates preprints from other disciplines and has the option to submit preprint to some subject-specific servers</a:t>
            </a:r>
          </a:p>
          <a:p>
            <a:r>
              <a:rPr lang="en-US">
                <a:latin typeface="Calibri Light"/>
                <a:cs typeface="Calibri"/>
              </a:rPr>
              <a:t>Can link to the published article by adding DOI</a:t>
            </a:r>
          </a:p>
          <a:p>
            <a:endParaRPr lang="en-US">
              <a:latin typeface="Calibri Light"/>
              <a:cs typeface="Calibri"/>
            </a:endParaRPr>
          </a:p>
        </p:txBody>
      </p:sp>
      <p:pic>
        <p:nvPicPr>
          <p:cNvPr id="7" name="Picture 6" descr="A screenshot of a computer screen&#10;&#10;Description automatically generated">
            <a:extLst>
              <a:ext uri="{FF2B5EF4-FFF2-40B4-BE49-F238E27FC236}">
                <a16:creationId xmlns:a16="http://schemas.microsoft.com/office/drawing/2014/main" id="{6A8F0949-1D53-FD3B-BC67-782577C9233F}"/>
              </a:ext>
            </a:extLst>
          </p:cNvPr>
          <p:cNvPicPr>
            <a:picLocks noChangeAspect="1"/>
          </p:cNvPicPr>
          <p:nvPr/>
        </p:nvPicPr>
        <p:blipFill rotWithShape="1">
          <a:blip r:embed="rId3"/>
          <a:srcRect l="9080" r="60259" b="-5465"/>
          <a:stretch/>
        </p:blipFill>
        <p:spPr>
          <a:xfrm>
            <a:off x="2357886" y="2229069"/>
            <a:ext cx="3738139" cy="1763871"/>
          </a:xfrm>
          <a:prstGeom prst="rect">
            <a:avLst/>
          </a:prstGeom>
        </p:spPr>
      </p:pic>
      <p:pic>
        <p:nvPicPr>
          <p:cNvPr id="8" name="Picture 7" descr="A screenshot of a computer screen&#10;&#10;Description automatically generated">
            <a:extLst>
              <a:ext uri="{FF2B5EF4-FFF2-40B4-BE49-F238E27FC236}">
                <a16:creationId xmlns:a16="http://schemas.microsoft.com/office/drawing/2014/main" id="{0569B4BD-1A7A-6CC8-F132-1D1EC3C28824}"/>
              </a:ext>
            </a:extLst>
          </p:cNvPr>
          <p:cNvPicPr>
            <a:picLocks noChangeAspect="1"/>
          </p:cNvPicPr>
          <p:nvPr/>
        </p:nvPicPr>
        <p:blipFill rotWithShape="1">
          <a:blip r:embed="rId3"/>
          <a:srcRect l="58087" r="10825" b="-1724"/>
          <a:stretch/>
        </p:blipFill>
        <p:spPr>
          <a:xfrm>
            <a:off x="6909487" y="2230134"/>
            <a:ext cx="3790210" cy="1701312"/>
          </a:xfrm>
          <a:prstGeom prst="rect">
            <a:avLst/>
          </a:prstGeom>
        </p:spPr>
      </p:pic>
      <p:sp>
        <p:nvSpPr>
          <p:cNvPr id="10" name="TextBox 9">
            <a:extLst>
              <a:ext uri="{FF2B5EF4-FFF2-40B4-BE49-F238E27FC236}">
                <a16:creationId xmlns:a16="http://schemas.microsoft.com/office/drawing/2014/main" id="{60A2D29A-62E1-B3AC-8C4F-951A9244CC2C}"/>
              </a:ext>
            </a:extLst>
          </p:cNvPr>
          <p:cNvSpPr txBox="1"/>
          <p:nvPr/>
        </p:nvSpPr>
        <p:spPr>
          <a:xfrm>
            <a:off x="4818569" y="5397294"/>
            <a:ext cx="417810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latin typeface="Calibri"/>
                <a:ea typeface="+mn-lt"/>
                <a:cs typeface="Calibri"/>
                <a:hlinkClick r:id="rId4"/>
              </a:rPr>
              <a:t>https://osf.io/preprints</a:t>
            </a:r>
            <a:r>
              <a:rPr lang="en-US" sz="2800">
                <a:latin typeface="Calibri"/>
                <a:ea typeface="+mn-lt"/>
                <a:cs typeface="Calibri"/>
              </a:rPr>
              <a:t> </a:t>
            </a:r>
            <a:endParaRPr lang="en-US"/>
          </a:p>
        </p:txBody>
      </p:sp>
    </p:spTree>
    <p:extLst>
      <p:ext uri="{BB962C8B-B14F-4D97-AF65-F5344CB8AC3E}">
        <p14:creationId xmlns:p14="http://schemas.microsoft.com/office/powerpoint/2010/main" val="2992295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3E600-4598-D2D1-8AFC-4146FF7AAC51}"/>
              </a:ext>
            </a:extLst>
          </p:cNvPr>
          <p:cNvSpPr>
            <a:spLocks noGrp="1"/>
          </p:cNvSpPr>
          <p:nvPr>
            <p:ph type="title"/>
          </p:nvPr>
        </p:nvSpPr>
        <p:spPr/>
        <p:txBody>
          <a:bodyPr/>
          <a:lstStyle/>
          <a:p>
            <a:r>
              <a:rPr lang="en-US">
                <a:cs typeface="Calibri Light"/>
              </a:rPr>
              <a:t>Check OSF Support</a:t>
            </a:r>
            <a:endParaRPr lang="en-US" err="1"/>
          </a:p>
        </p:txBody>
      </p:sp>
      <p:sp>
        <p:nvSpPr>
          <p:cNvPr id="3" name="Content Placeholder 2">
            <a:extLst>
              <a:ext uri="{FF2B5EF4-FFF2-40B4-BE49-F238E27FC236}">
                <a16:creationId xmlns:a16="http://schemas.microsoft.com/office/drawing/2014/main" id="{862C06C7-46B1-B038-7110-80ED7C32A417}"/>
              </a:ext>
            </a:extLst>
          </p:cNvPr>
          <p:cNvSpPr>
            <a:spLocks noGrp="1"/>
          </p:cNvSpPr>
          <p:nvPr>
            <p:ph idx="1"/>
          </p:nvPr>
        </p:nvSpPr>
        <p:spPr>
          <a:xfrm>
            <a:off x="1649081" y="1295799"/>
            <a:ext cx="10544354" cy="800131"/>
          </a:xfrm>
        </p:spPr>
        <p:txBody>
          <a:bodyPr vert="horz" lIns="91440" tIns="45720" rIns="91440" bIns="45720" rtlCol="0" anchor="t">
            <a:normAutofit/>
          </a:bodyPr>
          <a:lstStyle/>
          <a:p>
            <a:r>
              <a:rPr lang="en-US" sz="3600">
                <a:latin typeface="Calibri Light"/>
                <a:ea typeface="+mn-lt"/>
                <a:cs typeface="Calibri Light"/>
                <a:hlinkClick r:id="rId2"/>
              </a:rPr>
              <a:t>https://help.osf.io/</a:t>
            </a:r>
            <a:endParaRPr lang="en-US" sz="3600">
              <a:latin typeface="Calibri Light"/>
              <a:ea typeface="+mn-lt"/>
              <a:cs typeface="Calibri Light"/>
            </a:endParaRPr>
          </a:p>
          <a:p>
            <a:endParaRPr lang="en-US" sz="3600">
              <a:latin typeface="Calibri Light"/>
              <a:cs typeface="Calibri Light"/>
            </a:endParaRPr>
          </a:p>
          <a:p>
            <a:endParaRPr lang="en-US" sz="3600">
              <a:latin typeface="Calibri Light"/>
              <a:cs typeface="Calibri Light"/>
            </a:endParaRPr>
          </a:p>
        </p:txBody>
      </p:sp>
      <p:pic>
        <p:nvPicPr>
          <p:cNvPr id="6" name="Picture 5" descr="A screenshot of a website">
            <a:extLst>
              <a:ext uri="{FF2B5EF4-FFF2-40B4-BE49-F238E27FC236}">
                <a16:creationId xmlns:a16="http://schemas.microsoft.com/office/drawing/2014/main" id="{15151A26-308B-24C2-9538-5EB192BFED87}"/>
              </a:ext>
            </a:extLst>
          </p:cNvPr>
          <p:cNvPicPr>
            <a:picLocks noChangeAspect="1"/>
          </p:cNvPicPr>
          <p:nvPr/>
        </p:nvPicPr>
        <p:blipFill>
          <a:blip r:embed="rId3"/>
          <a:stretch>
            <a:fillRect/>
          </a:stretch>
        </p:blipFill>
        <p:spPr>
          <a:xfrm>
            <a:off x="6092981" y="1102151"/>
            <a:ext cx="5733772" cy="4657594"/>
          </a:xfrm>
          <a:prstGeom prst="rect">
            <a:avLst/>
          </a:prstGeom>
        </p:spPr>
      </p:pic>
    </p:spTree>
    <p:extLst>
      <p:ext uri="{BB962C8B-B14F-4D97-AF65-F5344CB8AC3E}">
        <p14:creationId xmlns:p14="http://schemas.microsoft.com/office/powerpoint/2010/main" val="3392882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B5C09-30A4-18FD-693A-73C3052F4B3F}"/>
              </a:ext>
            </a:extLst>
          </p:cNvPr>
          <p:cNvSpPr>
            <a:spLocks noGrp="1"/>
          </p:cNvSpPr>
          <p:nvPr>
            <p:ph type="title"/>
          </p:nvPr>
        </p:nvSpPr>
        <p:spPr/>
        <p:txBody>
          <a:bodyPr/>
          <a:lstStyle/>
          <a:p>
            <a:r>
              <a:rPr lang="en-US">
                <a:cs typeface="Calibri Light"/>
              </a:rPr>
              <a:t>Part of a Series</a:t>
            </a:r>
            <a:endParaRPr lang="en-US"/>
          </a:p>
        </p:txBody>
      </p:sp>
      <p:sp>
        <p:nvSpPr>
          <p:cNvPr id="3" name="Content Placeholder 2">
            <a:extLst>
              <a:ext uri="{FF2B5EF4-FFF2-40B4-BE49-F238E27FC236}">
                <a16:creationId xmlns:a16="http://schemas.microsoft.com/office/drawing/2014/main" id="{D8FA0C27-6389-0AA9-D5A8-BC68A845D561}"/>
              </a:ext>
            </a:extLst>
          </p:cNvPr>
          <p:cNvSpPr>
            <a:spLocks noGrp="1"/>
          </p:cNvSpPr>
          <p:nvPr>
            <p:ph idx="1"/>
          </p:nvPr>
        </p:nvSpPr>
        <p:spPr>
          <a:xfrm>
            <a:off x="1649081" y="1260529"/>
            <a:ext cx="6705600" cy="4327526"/>
          </a:xfrm>
        </p:spPr>
        <p:txBody>
          <a:bodyPr vert="horz" lIns="91440" tIns="45720" rIns="91440" bIns="45720" rtlCol="0" anchor="t">
            <a:normAutofit/>
          </a:bodyPr>
          <a:lstStyle/>
          <a:p>
            <a:r>
              <a:rPr lang="en-US" sz="2400" b="1">
                <a:latin typeface="Calibri Light"/>
                <a:cs typeface="Calibri Light"/>
              </a:rPr>
              <a:t>April 15: </a:t>
            </a:r>
            <a:r>
              <a:rPr lang="en-US" sz="2400">
                <a:latin typeface="Calibri Light"/>
                <a:cs typeface="Calibri Light"/>
              </a:rPr>
              <a:t>Sharing Your Research Data: URRR and Other Repositories</a:t>
            </a:r>
          </a:p>
          <a:p>
            <a:r>
              <a:rPr lang="en-US" sz="2400" b="1">
                <a:latin typeface="Calibri Light"/>
                <a:cs typeface="Calibri Light"/>
              </a:rPr>
              <a:t>April 23:</a:t>
            </a:r>
            <a:r>
              <a:rPr lang="en-US" sz="2400">
                <a:latin typeface="Calibri Light"/>
                <a:cs typeface="Calibri Light"/>
              </a:rPr>
              <a:t> Reproducible Code and Data Workflows</a:t>
            </a:r>
          </a:p>
          <a:p>
            <a:r>
              <a:rPr lang="en-US" sz="2400" b="1">
                <a:latin typeface="Calibri Light"/>
                <a:cs typeface="Calibri Light"/>
              </a:rPr>
              <a:t>May 2:</a:t>
            </a:r>
            <a:r>
              <a:rPr lang="en-US" sz="2400">
                <a:latin typeface="Calibri Light"/>
                <a:cs typeface="Calibri Light"/>
              </a:rPr>
              <a:t> Mastering Your NIH DMSP</a:t>
            </a:r>
          </a:p>
          <a:p>
            <a:r>
              <a:rPr lang="en-US" sz="2400" b="1">
                <a:latin typeface="Calibri Light"/>
                <a:cs typeface="Calibri Light"/>
              </a:rPr>
              <a:t>May 7: </a:t>
            </a:r>
            <a:r>
              <a:rPr lang="en-US" sz="2400">
                <a:latin typeface="Calibri Light"/>
                <a:cs typeface="Calibri Light"/>
              </a:rPr>
              <a:t>NSF DMSPs: Now and the Future</a:t>
            </a:r>
          </a:p>
          <a:p>
            <a:r>
              <a:rPr lang="en-US" sz="2400" b="1">
                <a:latin typeface="Calibri Light"/>
                <a:cs typeface="Calibri Light"/>
              </a:rPr>
              <a:t>May 8:</a:t>
            </a:r>
            <a:r>
              <a:rPr lang="en-US" sz="2400">
                <a:latin typeface="Calibri Light"/>
                <a:cs typeface="Calibri Light"/>
              </a:rPr>
              <a:t> </a:t>
            </a:r>
            <a:r>
              <a:rPr lang="en-US" sz="2400" err="1">
                <a:latin typeface="Calibri Light"/>
                <a:cs typeface="Calibri Light"/>
              </a:rPr>
              <a:t>LabArchives</a:t>
            </a:r>
            <a:r>
              <a:rPr lang="en-US" sz="2400">
                <a:latin typeface="Calibri Light"/>
                <a:cs typeface="Calibri Light"/>
              </a:rPr>
              <a:t>: Best Practices and Tips for Establishing Your Notebook’s Structure</a:t>
            </a:r>
          </a:p>
          <a:p>
            <a:r>
              <a:rPr lang="en-US" sz="2400" b="1">
                <a:latin typeface="Calibri Light"/>
                <a:cs typeface="Calibri Light"/>
              </a:rPr>
              <a:t>May 23: </a:t>
            </a:r>
            <a:r>
              <a:rPr lang="en-US" sz="2400">
                <a:latin typeface="Calibri Light"/>
                <a:cs typeface="Calibri Light"/>
              </a:rPr>
              <a:t>Leverage </a:t>
            </a:r>
            <a:r>
              <a:rPr lang="en-US" sz="2400" err="1">
                <a:latin typeface="Calibri Light"/>
                <a:cs typeface="Calibri Light"/>
              </a:rPr>
              <a:t>LabArchives</a:t>
            </a:r>
            <a:r>
              <a:rPr lang="en-US" sz="2400">
                <a:latin typeface="Calibri Light"/>
                <a:cs typeface="Calibri Light"/>
              </a:rPr>
              <a:t> ELNs in Your Lab Courses</a:t>
            </a:r>
          </a:p>
          <a:p>
            <a:r>
              <a:rPr lang="en-US" sz="2400" b="1">
                <a:latin typeface="Calibri Light"/>
                <a:cs typeface="Calibri Light"/>
              </a:rPr>
              <a:t>June 3:</a:t>
            </a:r>
            <a:r>
              <a:rPr lang="en-US" sz="2400" b="1">
                <a:solidFill>
                  <a:srgbClr val="FF0000"/>
                </a:solidFill>
                <a:latin typeface="Calibri Light"/>
                <a:cs typeface="Calibri Light"/>
              </a:rPr>
              <a:t> </a:t>
            </a:r>
            <a:r>
              <a:rPr lang="en-US" sz="2400">
                <a:solidFill>
                  <a:srgbClr val="FF0000"/>
                </a:solidFill>
                <a:latin typeface="Calibri Light"/>
                <a:cs typeface="Calibri Light"/>
              </a:rPr>
              <a:t>Manage Your Research with OSF</a:t>
            </a:r>
          </a:p>
          <a:p>
            <a:endParaRPr lang="en-US">
              <a:cs typeface="Calibri"/>
            </a:endParaRPr>
          </a:p>
        </p:txBody>
      </p:sp>
      <p:pic>
        <p:nvPicPr>
          <p:cNvPr id="6" name="Picture 5" descr="A poster of a data management and sharing webinar series&#10;&#10;Description automatically generated">
            <a:extLst>
              <a:ext uri="{FF2B5EF4-FFF2-40B4-BE49-F238E27FC236}">
                <a16:creationId xmlns:a16="http://schemas.microsoft.com/office/drawing/2014/main" id="{BA9B9C16-B584-7EC4-3407-7D052A71EBE7}"/>
              </a:ext>
            </a:extLst>
          </p:cNvPr>
          <p:cNvPicPr>
            <a:picLocks noChangeAspect="1"/>
          </p:cNvPicPr>
          <p:nvPr/>
        </p:nvPicPr>
        <p:blipFill>
          <a:blip r:embed="rId2"/>
          <a:stretch>
            <a:fillRect/>
          </a:stretch>
        </p:blipFill>
        <p:spPr>
          <a:xfrm>
            <a:off x="8312127" y="645182"/>
            <a:ext cx="3803498" cy="4933233"/>
          </a:xfrm>
          <a:prstGeom prst="rect">
            <a:avLst/>
          </a:prstGeom>
        </p:spPr>
      </p:pic>
      <p:sp>
        <p:nvSpPr>
          <p:cNvPr id="5" name="TextBox 4">
            <a:extLst>
              <a:ext uri="{FF2B5EF4-FFF2-40B4-BE49-F238E27FC236}">
                <a16:creationId xmlns:a16="http://schemas.microsoft.com/office/drawing/2014/main" id="{2618FE29-B3F1-7599-8421-D51CAE717B85}"/>
              </a:ext>
            </a:extLst>
          </p:cNvPr>
          <p:cNvSpPr txBox="1"/>
          <p:nvPr/>
        </p:nvSpPr>
        <p:spPr>
          <a:xfrm>
            <a:off x="2511975" y="5613065"/>
            <a:ext cx="5768491" cy="461665"/>
          </a:xfrm>
          <a:prstGeom prst="rect">
            <a:avLst/>
          </a:prstGeom>
          <a:solidFill>
            <a:srgbClr val="1E7E96"/>
          </a:solidFill>
        </p:spPr>
        <p:txBody>
          <a:bodyPr wrap="square" lIns="91440" tIns="45720" rIns="91440" bIns="45720" rtlCol="0" anchor="t">
            <a:spAutoFit/>
          </a:bodyPr>
          <a:lstStyle/>
          <a:p>
            <a:r>
              <a:rPr lang="en-US" sz="2400">
                <a:solidFill>
                  <a:schemeClr val="bg1"/>
                </a:solidFill>
                <a:latin typeface="+mj-lt"/>
                <a:hlinkClick r:id="rId3">
                  <a:extLst>
                    <a:ext uri="{A12FA001-AC4F-418D-AE19-62706E023703}">
                      <ahyp:hlinkClr xmlns:ahyp="http://schemas.microsoft.com/office/drawing/2018/hyperlinkcolor" val="tx"/>
                    </a:ext>
                  </a:extLst>
                </a:hlinkClick>
              </a:rPr>
              <a:t>Learn more</a:t>
            </a:r>
            <a:r>
              <a:rPr lang="en-US" sz="2400">
                <a:solidFill>
                  <a:schemeClr val="bg1"/>
                </a:solidFill>
                <a:latin typeface="+mj-lt"/>
              </a:rPr>
              <a:t> about the Libraries Data Services</a:t>
            </a:r>
            <a:endParaRPr lang="en-US">
              <a:solidFill>
                <a:schemeClr val="bg1"/>
              </a:solidFill>
            </a:endParaRPr>
          </a:p>
        </p:txBody>
      </p:sp>
    </p:spTree>
    <p:extLst>
      <p:ext uri="{BB962C8B-B14F-4D97-AF65-F5344CB8AC3E}">
        <p14:creationId xmlns:p14="http://schemas.microsoft.com/office/powerpoint/2010/main" val="29710389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3E600-4598-D2D1-8AFC-4146FF7AAC51}"/>
              </a:ext>
            </a:extLst>
          </p:cNvPr>
          <p:cNvSpPr>
            <a:spLocks noGrp="1"/>
          </p:cNvSpPr>
          <p:nvPr>
            <p:ph type="title"/>
          </p:nvPr>
        </p:nvSpPr>
        <p:spPr/>
        <p:txBody>
          <a:bodyPr/>
          <a:lstStyle/>
          <a:p>
            <a:r>
              <a:rPr lang="en-US">
                <a:cs typeface="Calibri Light"/>
              </a:rPr>
              <a:t>Check our Library guide</a:t>
            </a:r>
            <a:endParaRPr lang="en-US" err="1"/>
          </a:p>
        </p:txBody>
      </p:sp>
      <p:sp>
        <p:nvSpPr>
          <p:cNvPr id="3" name="Content Placeholder 2">
            <a:extLst>
              <a:ext uri="{FF2B5EF4-FFF2-40B4-BE49-F238E27FC236}">
                <a16:creationId xmlns:a16="http://schemas.microsoft.com/office/drawing/2014/main" id="{862C06C7-46B1-B038-7110-80ED7C32A417}"/>
              </a:ext>
            </a:extLst>
          </p:cNvPr>
          <p:cNvSpPr>
            <a:spLocks noGrp="1"/>
          </p:cNvSpPr>
          <p:nvPr>
            <p:ph idx="1"/>
          </p:nvPr>
        </p:nvSpPr>
        <p:spPr>
          <a:xfrm>
            <a:off x="1649081" y="1295799"/>
            <a:ext cx="10544354" cy="800131"/>
          </a:xfrm>
        </p:spPr>
        <p:txBody>
          <a:bodyPr vert="horz" lIns="91440" tIns="45720" rIns="91440" bIns="45720" rtlCol="0" anchor="t">
            <a:normAutofit/>
          </a:bodyPr>
          <a:lstStyle/>
          <a:p>
            <a:r>
              <a:rPr lang="en-US" sz="3600" dirty="0">
                <a:latin typeface="Calibri Light"/>
                <a:ea typeface="+mn-lt"/>
                <a:cs typeface="Calibri Light"/>
                <a:hlinkClick r:id="rId2"/>
              </a:rPr>
              <a:t>https://libguides.lib.rochester.edu/osf</a:t>
            </a:r>
          </a:p>
          <a:p>
            <a:endParaRPr lang="en-US" sz="3600">
              <a:latin typeface="Calibri Light"/>
              <a:cs typeface="Calibri Light"/>
            </a:endParaRPr>
          </a:p>
          <a:p>
            <a:endParaRPr lang="en-US" sz="3600">
              <a:latin typeface="Calibri Light"/>
              <a:cs typeface="Calibri Light"/>
            </a:endParaRPr>
          </a:p>
        </p:txBody>
      </p:sp>
      <p:pic>
        <p:nvPicPr>
          <p:cNvPr id="4" name="Picture 3" descr="A screenshot of a computer&#10;&#10;Description automatically generated">
            <a:extLst>
              <a:ext uri="{FF2B5EF4-FFF2-40B4-BE49-F238E27FC236}">
                <a16:creationId xmlns:a16="http://schemas.microsoft.com/office/drawing/2014/main" id="{592060C3-C938-0B83-AAF0-0B9B0DC06779}"/>
              </a:ext>
            </a:extLst>
          </p:cNvPr>
          <p:cNvPicPr>
            <a:picLocks noChangeAspect="1"/>
          </p:cNvPicPr>
          <p:nvPr/>
        </p:nvPicPr>
        <p:blipFill>
          <a:blip r:embed="rId3"/>
          <a:stretch>
            <a:fillRect/>
          </a:stretch>
        </p:blipFill>
        <p:spPr>
          <a:xfrm>
            <a:off x="2055962" y="2244920"/>
            <a:ext cx="9690340" cy="3532726"/>
          </a:xfrm>
          <a:prstGeom prst="rect">
            <a:avLst/>
          </a:prstGeom>
        </p:spPr>
      </p:pic>
    </p:spTree>
    <p:extLst>
      <p:ext uri="{BB962C8B-B14F-4D97-AF65-F5344CB8AC3E}">
        <p14:creationId xmlns:p14="http://schemas.microsoft.com/office/powerpoint/2010/main" val="30022716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A34F7-4C1D-A670-B7DC-D74511EA7312}"/>
              </a:ext>
            </a:extLst>
          </p:cNvPr>
          <p:cNvSpPr>
            <a:spLocks noGrp="1"/>
          </p:cNvSpPr>
          <p:nvPr>
            <p:ph type="title"/>
          </p:nvPr>
        </p:nvSpPr>
        <p:spPr/>
        <p:txBody>
          <a:bodyPr/>
          <a:lstStyle/>
          <a:p>
            <a:r>
              <a:rPr lang="en-US" b="1">
                <a:cs typeface="Calibri Light"/>
              </a:rPr>
              <a:t>Thanks! Questions?</a:t>
            </a:r>
            <a:endParaRPr lang="en-US" b="1"/>
          </a:p>
        </p:txBody>
      </p:sp>
      <p:sp>
        <p:nvSpPr>
          <p:cNvPr id="3" name="Content Placeholder 2">
            <a:extLst>
              <a:ext uri="{FF2B5EF4-FFF2-40B4-BE49-F238E27FC236}">
                <a16:creationId xmlns:a16="http://schemas.microsoft.com/office/drawing/2014/main" id="{DFFC3DC2-508C-7F6E-48A1-84353230704F}"/>
              </a:ext>
            </a:extLst>
          </p:cNvPr>
          <p:cNvSpPr>
            <a:spLocks noGrp="1"/>
          </p:cNvSpPr>
          <p:nvPr>
            <p:ph idx="1"/>
          </p:nvPr>
        </p:nvSpPr>
        <p:spPr/>
        <p:txBody>
          <a:bodyPr vert="horz" lIns="91440" tIns="45720" rIns="91440" bIns="45720" rtlCol="0" anchor="t">
            <a:normAutofit/>
          </a:bodyPr>
          <a:lstStyle/>
          <a:p>
            <a:r>
              <a:rPr lang="en-US" sz="3600">
                <a:latin typeface="Calibri Light"/>
                <a:cs typeface="Calibri Light"/>
              </a:rPr>
              <a:t>Contact us at </a:t>
            </a:r>
            <a:r>
              <a:rPr lang="en-US" sz="3600">
                <a:latin typeface="Calibri Light"/>
                <a:cs typeface="Calibri Light"/>
                <a:hlinkClick r:id="rId2"/>
              </a:rPr>
              <a:t>scholcomm@library.rochester.edu</a:t>
            </a:r>
            <a:endParaRPr lang="en-US" sz="3600">
              <a:latin typeface="Calibri Light"/>
              <a:cs typeface="Calibri Light"/>
            </a:endParaRPr>
          </a:p>
          <a:p>
            <a:endParaRPr lang="en-US" sz="3600">
              <a:latin typeface="Calibri Light"/>
              <a:cs typeface="Calibri Light"/>
            </a:endParaRPr>
          </a:p>
          <a:p>
            <a:pPr marL="0" indent="0">
              <a:buNone/>
            </a:pPr>
            <a:r>
              <a:rPr lang="en-US">
                <a:latin typeface="Calibri Light"/>
                <a:cs typeface="Calibri Light"/>
              </a:rPr>
              <a:t>Moriana Garcia</a:t>
            </a:r>
          </a:p>
          <a:p>
            <a:pPr marL="0" indent="0">
              <a:buNone/>
            </a:pPr>
            <a:r>
              <a:rPr lang="en-US">
                <a:latin typeface="Calibri Light"/>
                <a:cs typeface="Calibri Light"/>
              </a:rPr>
              <a:t>Scholarly Communication Librarian</a:t>
            </a:r>
          </a:p>
          <a:p>
            <a:endParaRPr lang="en-US">
              <a:latin typeface="Calibri Light"/>
              <a:cs typeface="Calibri Light"/>
            </a:endParaRPr>
          </a:p>
          <a:p>
            <a:pPr marL="0" indent="0">
              <a:buNone/>
            </a:pPr>
            <a:r>
              <a:rPr lang="en-US">
                <a:latin typeface="Calibri Light"/>
                <a:cs typeface="Calibri Light"/>
              </a:rPr>
              <a:t>Sarah Siddiqui</a:t>
            </a:r>
          </a:p>
          <a:p>
            <a:pPr marL="0" indent="0">
              <a:buNone/>
            </a:pPr>
            <a:r>
              <a:rPr lang="en-US">
                <a:latin typeface="Calibri Light"/>
                <a:cs typeface="Calibri Light"/>
              </a:rPr>
              <a:t>Reproducibility Librarian</a:t>
            </a:r>
          </a:p>
        </p:txBody>
      </p:sp>
      <p:pic>
        <p:nvPicPr>
          <p:cNvPr id="4" name="Picture 3" descr="A person smiling at the camera&#10;&#10;Description automatically generated">
            <a:extLst>
              <a:ext uri="{FF2B5EF4-FFF2-40B4-BE49-F238E27FC236}">
                <a16:creationId xmlns:a16="http://schemas.microsoft.com/office/drawing/2014/main" id="{FF9D1DDC-41CA-AC31-FA96-9F8744007B6D}"/>
              </a:ext>
            </a:extLst>
          </p:cNvPr>
          <p:cNvPicPr>
            <a:picLocks noChangeAspect="1"/>
          </p:cNvPicPr>
          <p:nvPr/>
        </p:nvPicPr>
        <p:blipFill rotWithShape="1">
          <a:blip r:embed="rId3"/>
          <a:srcRect l="-1021" t="19930" r="1020" b="13287"/>
          <a:stretch/>
        </p:blipFill>
        <p:spPr>
          <a:xfrm>
            <a:off x="8202388" y="4277133"/>
            <a:ext cx="1582611" cy="1540303"/>
          </a:xfrm>
          <a:prstGeom prst="rect">
            <a:avLst/>
          </a:prstGeom>
        </p:spPr>
      </p:pic>
      <p:pic>
        <p:nvPicPr>
          <p:cNvPr id="5" name="Picture 4" descr="A person smiling for a selfie&#10;&#10;Description automatically generated">
            <a:extLst>
              <a:ext uri="{FF2B5EF4-FFF2-40B4-BE49-F238E27FC236}">
                <a16:creationId xmlns:a16="http://schemas.microsoft.com/office/drawing/2014/main" id="{826C7D29-7D83-91DB-B496-356E3D07C2CA}"/>
              </a:ext>
            </a:extLst>
          </p:cNvPr>
          <p:cNvPicPr>
            <a:picLocks noChangeAspect="1"/>
          </p:cNvPicPr>
          <p:nvPr/>
        </p:nvPicPr>
        <p:blipFill>
          <a:blip r:embed="rId4"/>
          <a:stretch>
            <a:fillRect/>
          </a:stretch>
        </p:blipFill>
        <p:spPr>
          <a:xfrm>
            <a:off x="8206481" y="2737449"/>
            <a:ext cx="1587491" cy="1512498"/>
          </a:xfrm>
          <a:prstGeom prst="rect">
            <a:avLst/>
          </a:prstGeom>
        </p:spPr>
      </p:pic>
    </p:spTree>
    <p:extLst>
      <p:ext uri="{BB962C8B-B14F-4D97-AF65-F5344CB8AC3E}">
        <p14:creationId xmlns:p14="http://schemas.microsoft.com/office/powerpoint/2010/main" val="1746853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248D4-74E6-A7DF-FF34-51CE53908AB0}"/>
              </a:ext>
            </a:extLst>
          </p:cNvPr>
          <p:cNvSpPr>
            <a:spLocks noGrp="1"/>
          </p:cNvSpPr>
          <p:nvPr>
            <p:ph type="title"/>
          </p:nvPr>
        </p:nvSpPr>
        <p:spPr/>
        <p:txBody>
          <a:bodyPr/>
          <a:lstStyle/>
          <a:p>
            <a:r>
              <a:rPr lang="en-US">
                <a:ea typeface="Calibri Light"/>
                <a:cs typeface="Calibri Light"/>
              </a:rPr>
              <a:t>Plan for today</a:t>
            </a:r>
            <a:endParaRPr lang="en-US"/>
          </a:p>
        </p:txBody>
      </p:sp>
      <p:sp>
        <p:nvSpPr>
          <p:cNvPr id="6" name="Content Placeholder 5">
            <a:extLst>
              <a:ext uri="{FF2B5EF4-FFF2-40B4-BE49-F238E27FC236}">
                <a16:creationId xmlns:a16="http://schemas.microsoft.com/office/drawing/2014/main" id="{F2F81D28-5928-D0B8-7B18-EF8F819C4852}"/>
              </a:ext>
            </a:extLst>
          </p:cNvPr>
          <p:cNvSpPr>
            <a:spLocks noGrp="1"/>
          </p:cNvSpPr>
          <p:nvPr>
            <p:ph idx="1"/>
          </p:nvPr>
        </p:nvSpPr>
        <p:spPr>
          <a:xfrm>
            <a:off x="1649081" y="1408270"/>
            <a:ext cx="10515600" cy="4351338"/>
          </a:xfrm>
        </p:spPr>
        <p:txBody>
          <a:bodyPr vert="horz" lIns="91440" tIns="45720" rIns="91440" bIns="45720" rtlCol="0" anchor="t">
            <a:normAutofit lnSpcReduction="10000"/>
          </a:bodyPr>
          <a:lstStyle/>
          <a:p>
            <a:r>
              <a:rPr lang="en-US">
                <a:cs typeface="Calibri"/>
              </a:rPr>
              <a:t>Intro to OSF</a:t>
            </a:r>
          </a:p>
          <a:p>
            <a:r>
              <a:rPr lang="en-US">
                <a:cs typeface="Calibri"/>
              </a:rPr>
              <a:t>OSF Institutional Membership</a:t>
            </a:r>
          </a:p>
          <a:p>
            <a:pPr lvl="1">
              <a:buFont typeface="Courier New" panose="020B0604020202020204" pitchFamily="34" charset="0"/>
              <a:buChar char="o"/>
            </a:pPr>
            <a:r>
              <a:rPr lang="en-US">
                <a:cs typeface="Calibri"/>
              </a:rPr>
              <a:t>Hands-on – let's create an account</a:t>
            </a:r>
          </a:p>
          <a:p>
            <a:r>
              <a:rPr lang="en-US">
                <a:cs typeface="Calibri"/>
              </a:rPr>
              <a:t>OSF Projects</a:t>
            </a:r>
          </a:p>
          <a:p>
            <a:pPr lvl="1">
              <a:buFont typeface="Courier New" panose="020B0604020202020204" pitchFamily="34" charset="0"/>
              <a:buChar char="o"/>
            </a:pPr>
            <a:r>
              <a:rPr lang="en-US">
                <a:cs typeface="Calibri"/>
              </a:rPr>
              <a:t>Project Demo</a:t>
            </a:r>
          </a:p>
          <a:p>
            <a:r>
              <a:rPr lang="en-US">
                <a:cs typeface="Calibri"/>
              </a:rPr>
              <a:t>OSF Registries</a:t>
            </a:r>
          </a:p>
          <a:p>
            <a:pPr lvl="1">
              <a:buFont typeface="Courier New" panose="020B0604020202020204" pitchFamily="34" charset="0"/>
              <a:buChar char="o"/>
            </a:pPr>
            <a:r>
              <a:rPr lang="en-US">
                <a:cs typeface="Calibri"/>
              </a:rPr>
              <a:t>Registrations Demo</a:t>
            </a:r>
          </a:p>
          <a:p>
            <a:r>
              <a:rPr lang="en-US">
                <a:cs typeface="Calibri"/>
              </a:rPr>
              <a:t>OSF Preprints</a:t>
            </a:r>
          </a:p>
          <a:p>
            <a:r>
              <a:rPr lang="en-US">
                <a:cs typeface="Calibri"/>
              </a:rPr>
              <a:t>Library guide</a:t>
            </a:r>
          </a:p>
          <a:p>
            <a:r>
              <a:rPr lang="en-US">
                <a:cs typeface="Calibri"/>
              </a:rPr>
              <a:t>Q&amp;A</a:t>
            </a:r>
          </a:p>
        </p:txBody>
      </p:sp>
    </p:spTree>
    <p:extLst>
      <p:ext uri="{BB962C8B-B14F-4D97-AF65-F5344CB8AC3E}">
        <p14:creationId xmlns:p14="http://schemas.microsoft.com/office/powerpoint/2010/main" val="3323953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B51AA-96BB-A334-D0AE-AAAD352525E4}"/>
              </a:ext>
            </a:extLst>
          </p:cNvPr>
          <p:cNvSpPr>
            <a:spLocks noGrp="1"/>
          </p:cNvSpPr>
          <p:nvPr>
            <p:ph type="title"/>
          </p:nvPr>
        </p:nvSpPr>
        <p:spPr>
          <a:xfrm>
            <a:off x="1676400" y="0"/>
            <a:ext cx="10515600" cy="1325563"/>
          </a:xfrm>
        </p:spPr>
        <p:txBody>
          <a:bodyPr/>
          <a:lstStyle/>
          <a:p>
            <a:r>
              <a:rPr lang="en-US">
                <a:ea typeface="Calibri Light"/>
                <a:cs typeface="Calibri Light"/>
              </a:rPr>
              <a:t>The Open Science Framework (OSF)</a:t>
            </a:r>
            <a:endParaRPr lang="en-US"/>
          </a:p>
        </p:txBody>
      </p:sp>
      <p:sp>
        <p:nvSpPr>
          <p:cNvPr id="3" name="Content Placeholder 2">
            <a:extLst>
              <a:ext uri="{FF2B5EF4-FFF2-40B4-BE49-F238E27FC236}">
                <a16:creationId xmlns:a16="http://schemas.microsoft.com/office/drawing/2014/main" id="{9D6B5924-5F80-86CB-AC6B-77BA9BE14495}"/>
              </a:ext>
            </a:extLst>
          </p:cNvPr>
          <p:cNvSpPr>
            <a:spLocks noGrp="1"/>
          </p:cNvSpPr>
          <p:nvPr>
            <p:ph idx="1"/>
          </p:nvPr>
        </p:nvSpPr>
        <p:spPr>
          <a:xfrm>
            <a:off x="1721221" y="3005015"/>
            <a:ext cx="10024188" cy="1338391"/>
          </a:xfrm>
        </p:spPr>
        <p:txBody>
          <a:bodyPr>
            <a:normAutofit/>
          </a:bodyPr>
          <a:lstStyle/>
          <a:p>
            <a:r>
              <a:rPr lang="en-US" sz="24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hlinkClick r:id="rId2"/>
              </a:rPr>
              <a:t>OSF</a:t>
            </a:r>
            <a:r>
              <a:rPr lang="en-US" sz="24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rPr>
              <a:t> is a free and open-source project management tool.</a:t>
            </a:r>
          </a:p>
          <a:p>
            <a:r>
              <a:rPr lang="en-US" sz="24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rPr>
              <a:t>It is one of the main products supporting open scholarship practices available through the </a:t>
            </a:r>
            <a:r>
              <a:rPr lang="en-US" sz="2400" b="0" i="0" u="none" strike="noStrike">
                <a:solidFill>
                  <a:srgbClr val="2954D1"/>
                </a:solidFill>
                <a:effectLst/>
                <a:latin typeface="Calibri Light" panose="020F0302020204030204" pitchFamily="34" charset="0"/>
                <a:ea typeface="Calibri Light" panose="020F0302020204030204" pitchFamily="34" charset="0"/>
                <a:cs typeface="Calibri Light" panose="020F0302020204030204" pitchFamily="34" charset="0"/>
                <a:hlinkClick r:id="rId3"/>
              </a:rPr>
              <a:t>Center for Open Science</a:t>
            </a:r>
            <a:r>
              <a:rPr lang="en-US" sz="24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rPr>
              <a:t>. </a:t>
            </a:r>
            <a:endParaRPr lang="en-US" sz="240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1026" name="Picture 2" descr="Center for Open Science">
            <a:extLst>
              <a:ext uri="{FF2B5EF4-FFF2-40B4-BE49-F238E27FC236}">
                <a16:creationId xmlns:a16="http://schemas.microsoft.com/office/drawing/2014/main" id="{98CC9411-EECD-60C2-96DA-7E159960C0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1221" y="1567701"/>
            <a:ext cx="4727232" cy="6924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F1F12BE9-641E-6415-1905-9C0A258520DC}"/>
              </a:ext>
              <a:ext uri="{C183D7F6-B498-43B3-948B-1728B52AA6E4}">
                <adec:decorative xmlns:adec="http://schemas.microsoft.com/office/drawing/2017/decorative" val="1"/>
              </a:ext>
            </a:extLst>
          </p:cNvPr>
          <p:cNvPicPr>
            <a:picLocks noChangeAspect="1"/>
          </p:cNvPicPr>
          <p:nvPr/>
        </p:nvPicPr>
        <p:blipFill rotWithShape="1">
          <a:blip r:embed="rId5">
            <a:alphaModFix/>
          </a:blip>
          <a:srcRect l="87890" t="15730" r="3309" b="8258"/>
          <a:stretch/>
        </p:blipFill>
        <p:spPr>
          <a:xfrm>
            <a:off x="0" y="0"/>
            <a:ext cx="1073020" cy="6185906"/>
          </a:xfrm>
          <a:prstGeom prst="rect">
            <a:avLst/>
          </a:prstGeom>
        </p:spPr>
      </p:pic>
      <p:pic>
        <p:nvPicPr>
          <p:cNvPr id="9" name="Picture 8" descr="A black and white logo&#10;&#10;Description automatically generated">
            <a:extLst>
              <a:ext uri="{FF2B5EF4-FFF2-40B4-BE49-F238E27FC236}">
                <a16:creationId xmlns:a16="http://schemas.microsoft.com/office/drawing/2014/main" id="{61DD6FE8-76E7-EB01-445B-CA02829573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87438" y="1491604"/>
            <a:ext cx="3103576" cy="1167632"/>
          </a:xfrm>
          <a:prstGeom prst="rect">
            <a:avLst/>
          </a:prstGeom>
        </p:spPr>
      </p:pic>
      <p:sp>
        <p:nvSpPr>
          <p:cNvPr id="10" name="TextBox 9">
            <a:extLst>
              <a:ext uri="{FF2B5EF4-FFF2-40B4-BE49-F238E27FC236}">
                <a16:creationId xmlns:a16="http://schemas.microsoft.com/office/drawing/2014/main" id="{70FA61D3-DDB7-D1D4-8BE1-02A60614590B}"/>
              </a:ext>
            </a:extLst>
          </p:cNvPr>
          <p:cNvSpPr txBox="1"/>
          <p:nvPr/>
        </p:nvSpPr>
        <p:spPr>
          <a:xfrm>
            <a:off x="1721220" y="4793555"/>
            <a:ext cx="10024189" cy="830997"/>
          </a:xfrm>
          <a:prstGeom prst="rect">
            <a:avLst/>
          </a:prstGeom>
          <a:solidFill>
            <a:srgbClr val="1E7E96"/>
          </a:solidFill>
        </p:spPr>
        <p:txBody>
          <a:bodyPr wrap="square" rtlCol="0">
            <a:spAutoFit/>
          </a:bodyPr>
          <a:lstStyle/>
          <a:p>
            <a:r>
              <a:rPr lang="en-US" sz="2400">
                <a:solidFill>
                  <a:schemeClr val="bg1"/>
                </a:solidFill>
                <a:latin typeface="+mj-lt"/>
              </a:rPr>
              <a:t>“We envision a future scholarly community in which the process, content, and outcomes of research are openly accessible by default.” </a:t>
            </a:r>
            <a:r>
              <a:rPr lang="en-US" sz="2400">
                <a:solidFill>
                  <a:schemeClr val="bg1"/>
                </a:solidFill>
                <a:latin typeface="+mj-lt"/>
                <a:hlinkClick r:id="rId3">
                  <a:extLst>
                    <a:ext uri="{A12FA001-AC4F-418D-AE19-62706E023703}">
                      <ahyp:hlinkClr xmlns:ahyp="http://schemas.microsoft.com/office/drawing/2018/hyperlinkcolor" val="tx"/>
                    </a:ext>
                  </a:extLst>
                </a:hlinkClick>
              </a:rPr>
              <a:t>COS</a:t>
            </a:r>
            <a:endParaRPr lang="en-US" sz="2400">
              <a:solidFill>
                <a:schemeClr val="bg1"/>
              </a:solidFill>
              <a:latin typeface="+mj-lt"/>
            </a:endParaRPr>
          </a:p>
        </p:txBody>
      </p:sp>
      <p:sp>
        <p:nvSpPr>
          <p:cNvPr id="13" name="TextBox 12">
            <a:extLst>
              <a:ext uri="{FF2B5EF4-FFF2-40B4-BE49-F238E27FC236}">
                <a16:creationId xmlns:a16="http://schemas.microsoft.com/office/drawing/2014/main" id="{B42CF449-8837-27A6-2E8C-2DD3D12B8FCE}"/>
              </a:ext>
            </a:extLst>
          </p:cNvPr>
          <p:cNvSpPr txBox="1"/>
          <p:nvPr/>
        </p:nvSpPr>
        <p:spPr>
          <a:xfrm>
            <a:off x="9252118" y="5667018"/>
            <a:ext cx="2690608" cy="369332"/>
          </a:xfrm>
          <a:prstGeom prst="rect">
            <a:avLst/>
          </a:prstGeom>
          <a:noFill/>
        </p:spPr>
        <p:txBody>
          <a:bodyPr wrap="none" rtlCol="0">
            <a:spAutoFit/>
          </a:bodyPr>
          <a:lstStyle/>
          <a:p>
            <a:r>
              <a:rPr lang="en-US">
                <a:latin typeface="+mj-lt"/>
              </a:rPr>
              <a:t>Images from </a:t>
            </a:r>
            <a:r>
              <a:rPr lang="en-US">
                <a:latin typeface="+mj-lt"/>
                <a:hlinkClick r:id="rId3"/>
              </a:rPr>
              <a:t>cos.io</a:t>
            </a:r>
            <a:r>
              <a:rPr lang="en-US">
                <a:latin typeface="+mj-lt"/>
              </a:rPr>
              <a:t> (</a:t>
            </a:r>
            <a:r>
              <a:rPr lang="en-US">
                <a:latin typeface="+mj-lt"/>
                <a:hlinkClick r:id="rId7"/>
              </a:rPr>
              <a:t>CC-BY</a:t>
            </a:r>
            <a:r>
              <a:rPr lang="en-US">
                <a:latin typeface="+mj-lt"/>
              </a:rPr>
              <a:t>)</a:t>
            </a:r>
          </a:p>
        </p:txBody>
      </p:sp>
    </p:spTree>
    <p:extLst>
      <p:ext uri="{BB962C8B-B14F-4D97-AF65-F5344CB8AC3E}">
        <p14:creationId xmlns:p14="http://schemas.microsoft.com/office/powerpoint/2010/main" val="4443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27DF4-102E-9C65-316C-CB20C7CA717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9AF0B9-4044-F37F-2FF4-6544B2D59B54}"/>
              </a:ext>
            </a:extLst>
          </p:cNvPr>
          <p:cNvSpPr>
            <a:spLocks noGrp="1"/>
          </p:cNvSpPr>
          <p:nvPr>
            <p:ph type="title"/>
          </p:nvPr>
        </p:nvSpPr>
        <p:spPr>
          <a:xfrm>
            <a:off x="1676400" y="0"/>
            <a:ext cx="10515600" cy="1325563"/>
          </a:xfrm>
        </p:spPr>
        <p:txBody>
          <a:bodyPr/>
          <a:lstStyle/>
          <a:p>
            <a:r>
              <a:rPr lang="en-US">
                <a:ea typeface="Calibri Light"/>
                <a:cs typeface="Calibri Light"/>
              </a:rPr>
              <a:t>OSF main functions</a:t>
            </a:r>
            <a:endParaRPr lang="en-US"/>
          </a:p>
        </p:txBody>
      </p:sp>
      <p:pic>
        <p:nvPicPr>
          <p:cNvPr id="5" name="Picture 4">
            <a:extLst>
              <a:ext uri="{FF2B5EF4-FFF2-40B4-BE49-F238E27FC236}">
                <a16:creationId xmlns:a16="http://schemas.microsoft.com/office/drawing/2014/main" id="{AD08F10D-9A5A-E186-7461-ACF972E6F959}"/>
              </a:ext>
              <a:ext uri="{C183D7F6-B498-43B3-948B-1728B52AA6E4}">
                <adec:decorative xmlns:adec="http://schemas.microsoft.com/office/drawing/2017/decorative" val="1"/>
              </a:ext>
            </a:extLst>
          </p:cNvPr>
          <p:cNvPicPr>
            <a:picLocks noChangeAspect="1"/>
          </p:cNvPicPr>
          <p:nvPr/>
        </p:nvPicPr>
        <p:blipFill rotWithShape="1">
          <a:blip r:embed="rId2">
            <a:alphaModFix/>
          </a:blip>
          <a:srcRect l="87890" t="15730" r="3309" b="8258"/>
          <a:stretch/>
        </p:blipFill>
        <p:spPr>
          <a:xfrm>
            <a:off x="0" y="0"/>
            <a:ext cx="1073020" cy="6185906"/>
          </a:xfrm>
          <a:prstGeom prst="rect">
            <a:avLst/>
          </a:prstGeom>
        </p:spPr>
      </p:pic>
      <p:sp>
        <p:nvSpPr>
          <p:cNvPr id="9" name="Content Placeholder 2">
            <a:extLst>
              <a:ext uri="{FF2B5EF4-FFF2-40B4-BE49-F238E27FC236}">
                <a16:creationId xmlns:a16="http://schemas.microsoft.com/office/drawing/2014/main" id="{7D3EFFAC-4A9E-F469-DF3D-0593E94C4967}"/>
              </a:ext>
            </a:extLst>
          </p:cNvPr>
          <p:cNvSpPr>
            <a:spLocks noGrp="1"/>
          </p:cNvSpPr>
          <p:nvPr>
            <p:ph idx="1"/>
          </p:nvPr>
        </p:nvSpPr>
        <p:spPr>
          <a:xfrm>
            <a:off x="1376391" y="1363952"/>
            <a:ext cx="10384474" cy="838228"/>
          </a:xfrm>
        </p:spPr>
        <p:txBody>
          <a:bodyPr>
            <a:normAutofit/>
          </a:bodyPr>
          <a:lstStyle/>
          <a:p>
            <a:r>
              <a:rPr lang="en-US" sz="24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rPr>
              <a:t>OSF helps researchers plan, conduct, report and discover research supporting them throughout their entire project lifecycle. </a:t>
            </a:r>
          </a:p>
          <a:p>
            <a:endParaRPr lang="en-US" sz="24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38631A9D-7552-C31B-8152-D36771DFF0DA}"/>
              </a:ext>
            </a:extLst>
          </p:cNvPr>
          <p:cNvPicPr>
            <a:picLocks noChangeAspect="1"/>
          </p:cNvPicPr>
          <p:nvPr/>
        </p:nvPicPr>
        <p:blipFill>
          <a:blip r:embed="rId3"/>
          <a:stretch>
            <a:fillRect/>
          </a:stretch>
        </p:blipFill>
        <p:spPr>
          <a:xfrm>
            <a:off x="1676400" y="2409013"/>
            <a:ext cx="2524477" cy="3258005"/>
          </a:xfrm>
          <a:prstGeom prst="rect">
            <a:avLst/>
          </a:prstGeom>
        </p:spPr>
      </p:pic>
      <p:pic>
        <p:nvPicPr>
          <p:cNvPr id="8" name="Picture 7">
            <a:extLst>
              <a:ext uri="{FF2B5EF4-FFF2-40B4-BE49-F238E27FC236}">
                <a16:creationId xmlns:a16="http://schemas.microsoft.com/office/drawing/2014/main" id="{013E6C06-5540-4C12-604D-BE939D19BA5C}"/>
              </a:ext>
            </a:extLst>
          </p:cNvPr>
          <p:cNvPicPr>
            <a:picLocks noChangeAspect="1"/>
          </p:cNvPicPr>
          <p:nvPr/>
        </p:nvPicPr>
        <p:blipFill>
          <a:blip r:embed="rId4"/>
          <a:stretch>
            <a:fillRect/>
          </a:stretch>
        </p:blipFill>
        <p:spPr>
          <a:xfrm>
            <a:off x="4350885" y="2490510"/>
            <a:ext cx="2238687" cy="3210373"/>
          </a:xfrm>
          <a:prstGeom prst="rect">
            <a:avLst/>
          </a:prstGeom>
        </p:spPr>
      </p:pic>
      <p:pic>
        <p:nvPicPr>
          <p:cNvPr id="11" name="Picture 10">
            <a:extLst>
              <a:ext uri="{FF2B5EF4-FFF2-40B4-BE49-F238E27FC236}">
                <a16:creationId xmlns:a16="http://schemas.microsoft.com/office/drawing/2014/main" id="{F483B85A-A758-0DCA-23B1-1B47F7F23A3E}"/>
              </a:ext>
            </a:extLst>
          </p:cNvPr>
          <p:cNvPicPr>
            <a:picLocks noChangeAspect="1"/>
          </p:cNvPicPr>
          <p:nvPr/>
        </p:nvPicPr>
        <p:blipFill>
          <a:blip r:embed="rId5"/>
          <a:stretch>
            <a:fillRect/>
          </a:stretch>
        </p:blipFill>
        <p:spPr>
          <a:xfrm>
            <a:off x="6739580" y="2490510"/>
            <a:ext cx="2362530" cy="3334215"/>
          </a:xfrm>
          <a:prstGeom prst="rect">
            <a:avLst/>
          </a:prstGeom>
        </p:spPr>
      </p:pic>
      <p:pic>
        <p:nvPicPr>
          <p:cNvPr id="13" name="Picture 12">
            <a:extLst>
              <a:ext uri="{FF2B5EF4-FFF2-40B4-BE49-F238E27FC236}">
                <a16:creationId xmlns:a16="http://schemas.microsoft.com/office/drawing/2014/main" id="{411E2C6E-7C43-8867-290C-CFF94696A1A9}"/>
              </a:ext>
            </a:extLst>
          </p:cNvPr>
          <p:cNvPicPr>
            <a:picLocks noChangeAspect="1"/>
          </p:cNvPicPr>
          <p:nvPr/>
        </p:nvPicPr>
        <p:blipFill>
          <a:blip r:embed="rId6"/>
          <a:stretch>
            <a:fillRect/>
          </a:stretch>
        </p:blipFill>
        <p:spPr>
          <a:xfrm>
            <a:off x="9231175" y="2428588"/>
            <a:ext cx="2410161" cy="3334215"/>
          </a:xfrm>
          <a:prstGeom prst="rect">
            <a:avLst/>
          </a:prstGeom>
        </p:spPr>
      </p:pic>
      <p:sp>
        <p:nvSpPr>
          <p:cNvPr id="14" name="TextBox 13">
            <a:extLst>
              <a:ext uri="{FF2B5EF4-FFF2-40B4-BE49-F238E27FC236}">
                <a16:creationId xmlns:a16="http://schemas.microsoft.com/office/drawing/2014/main" id="{A2BAFFDF-CFE4-A52E-8FEA-6A164BC72005}"/>
              </a:ext>
            </a:extLst>
          </p:cNvPr>
          <p:cNvSpPr txBox="1"/>
          <p:nvPr/>
        </p:nvSpPr>
        <p:spPr>
          <a:xfrm>
            <a:off x="9252118" y="5700883"/>
            <a:ext cx="2690608" cy="369332"/>
          </a:xfrm>
          <a:prstGeom prst="rect">
            <a:avLst/>
          </a:prstGeom>
          <a:noFill/>
        </p:spPr>
        <p:txBody>
          <a:bodyPr wrap="none" rtlCol="0">
            <a:spAutoFit/>
          </a:bodyPr>
          <a:lstStyle/>
          <a:p>
            <a:r>
              <a:rPr lang="en-US">
                <a:latin typeface="+mj-lt"/>
              </a:rPr>
              <a:t>Images from </a:t>
            </a:r>
            <a:r>
              <a:rPr lang="en-US">
                <a:latin typeface="+mj-lt"/>
                <a:hlinkClick r:id="rId7"/>
              </a:rPr>
              <a:t>cos.io</a:t>
            </a:r>
            <a:r>
              <a:rPr lang="en-US">
                <a:latin typeface="+mj-lt"/>
              </a:rPr>
              <a:t> (</a:t>
            </a:r>
            <a:r>
              <a:rPr lang="en-US">
                <a:latin typeface="+mj-lt"/>
                <a:hlinkClick r:id="rId8"/>
              </a:rPr>
              <a:t>CC-BY</a:t>
            </a:r>
            <a:r>
              <a:rPr lang="en-US">
                <a:latin typeface="+mj-lt"/>
              </a:rPr>
              <a:t>)</a:t>
            </a:r>
          </a:p>
        </p:txBody>
      </p:sp>
    </p:spTree>
    <p:extLst>
      <p:ext uri="{BB962C8B-B14F-4D97-AF65-F5344CB8AC3E}">
        <p14:creationId xmlns:p14="http://schemas.microsoft.com/office/powerpoint/2010/main" val="3394666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23360-8A38-34EE-954B-2456806CED4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DD19B7-47C8-21D8-C1CD-7170DA6ADA9E}"/>
              </a:ext>
            </a:extLst>
          </p:cNvPr>
          <p:cNvSpPr>
            <a:spLocks noGrp="1"/>
          </p:cNvSpPr>
          <p:nvPr>
            <p:ph type="title"/>
          </p:nvPr>
        </p:nvSpPr>
        <p:spPr>
          <a:xfrm>
            <a:off x="1676400" y="0"/>
            <a:ext cx="10515600" cy="1325563"/>
          </a:xfrm>
        </p:spPr>
        <p:txBody>
          <a:bodyPr/>
          <a:lstStyle/>
          <a:p>
            <a:r>
              <a:rPr lang="en-US">
                <a:ea typeface="Calibri Light"/>
                <a:cs typeface="Calibri Light"/>
              </a:rPr>
              <a:t>OSF main components</a:t>
            </a:r>
            <a:endParaRPr lang="en-US"/>
          </a:p>
        </p:txBody>
      </p:sp>
      <p:pic>
        <p:nvPicPr>
          <p:cNvPr id="5" name="Picture 4">
            <a:extLst>
              <a:ext uri="{FF2B5EF4-FFF2-40B4-BE49-F238E27FC236}">
                <a16:creationId xmlns:a16="http://schemas.microsoft.com/office/drawing/2014/main" id="{8983F198-B01D-920C-E9A7-6AA47DC531C7}"/>
              </a:ext>
              <a:ext uri="{C183D7F6-B498-43B3-948B-1728B52AA6E4}">
                <adec:decorative xmlns:adec="http://schemas.microsoft.com/office/drawing/2017/decorative" val="1"/>
              </a:ext>
            </a:extLst>
          </p:cNvPr>
          <p:cNvPicPr>
            <a:picLocks noChangeAspect="1"/>
          </p:cNvPicPr>
          <p:nvPr/>
        </p:nvPicPr>
        <p:blipFill rotWithShape="1">
          <a:blip r:embed="rId2">
            <a:alphaModFix/>
          </a:blip>
          <a:srcRect l="87890" t="15730" r="3309" b="8258"/>
          <a:stretch/>
        </p:blipFill>
        <p:spPr>
          <a:xfrm>
            <a:off x="0" y="0"/>
            <a:ext cx="1073020" cy="6185906"/>
          </a:xfrm>
          <a:prstGeom prst="rect">
            <a:avLst/>
          </a:prstGeom>
        </p:spPr>
      </p:pic>
      <p:sp>
        <p:nvSpPr>
          <p:cNvPr id="9" name="Content Placeholder 2">
            <a:extLst>
              <a:ext uri="{FF2B5EF4-FFF2-40B4-BE49-F238E27FC236}">
                <a16:creationId xmlns:a16="http://schemas.microsoft.com/office/drawing/2014/main" id="{5749647F-4E90-9DA1-FCA0-B19BC2FDCD9A}"/>
              </a:ext>
            </a:extLst>
          </p:cNvPr>
          <p:cNvSpPr>
            <a:spLocks noGrp="1"/>
          </p:cNvSpPr>
          <p:nvPr>
            <p:ph idx="1"/>
          </p:nvPr>
        </p:nvSpPr>
        <p:spPr>
          <a:xfrm>
            <a:off x="1676400" y="1154173"/>
            <a:ext cx="6738256" cy="4724112"/>
          </a:xfrm>
        </p:spPr>
        <p:txBody>
          <a:bodyPr>
            <a:normAutofit/>
          </a:bodyPr>
          <a:lstStyle/>
          <a:p>
            <a:pPr lvl="1"/>
            <a:r>
              <a:rPr lang="en-US" b="1">
                <a:latin typeface="+mj-lt"/>
                <a:ea typeface="Calibri Light" panose="020F0302020204030204" pitchFamily="34" charset="0"/>
                <a:cs typeface="Calibri Light" panose="020F0302020204030204" pitchFamily="34" charset="0"/>
              </a:rPr>
              <a:t>OSF Projects</a:t>
            </a:r>
          </a:p>
          <a:p>
            <a:pPr marL="457200" lvl="1" indent="0">
              <a:buNone/>
            </a:pPr>
            <a:r>
              <a:rPr lang="en-US" b="0" i="0">
                <a:effectLst/>
                <a:latin typeface="+mj-lt"/>
              </a:rPr>
              <a:t>Projects are a flexible tool for researchers to plan, collaborate, and organize a research study.</a:t>
            </a:r>
          </a:p>
          <a:p>
            <a:pPr marL="457200" lvl="1" indent="0">
              <a:buNone/>
            </a:pPr>
            <a:endParaRPr lang="en-US" b="1">
              <a:latin typeface="+mj-lt"/>
              <a:ea typeface="Calibri Light" panose="020F0302020204030204" pitchFamily="34" charset="0"/>
              <a:cs typeface="Calibri Light" panose="020F0302020204030204" pitchFamily="34" charset="0"/>
            </a:endParaRPr>
          </a:p>
          <a:p>
            <a:pPr lvl="1"/>
            <a:r>
              <a:rPr lang="en-US" b="1">
                <a:latin typeface="+mj-lt"/>
                <a:ea typeface="Calibri Light" panose="020F0302020204030204" pitchFamily="34" charset="0"/>
                <a:cs typeface="Calibri Light" panose="020F0302020204030204" pitchFamily="34" charset="0"/>
              </a:rPr>
              <a:t>OSF Registries</a:t>
            </a:r>
          </a:p>
          <a:p>
            <a:pPr marL="457200" lvl="1" indent="0">
              <a:buNone/>
            </a:pPr>
            <a:r>
              <a:rPr lang="en-US">
                <a:latin typeface="+mj-lt"/>
              </a:rPr>
              <a:t>Registries are scholarly repositories built for archiving, sharing, searching, and aggregating research plans, designs, data, and outcomes.</a:t>
            </a:r>
          </a:p>
          <a:p>
            <a:pPr marL="457200" lvl="1" indent="0">
              <a:buNone/>
            </a:pPr>
            <a:endParaRPr lang="en-US">
              <a:latin typeface="+mj-lt"/>
            </a:endParaRPr>
          </a:p>
          <a:p>
            <a:pPr lvl="1"/>
            <a:r>
              <a:rPr lang="en-US" b="1">
                <a:latin typeface="+mj-lt"/>
                <a:ea typeface="Calibri Light" panose="020F0302020204030204" pitchFamily="34" charset="0"/>
                <a:cs typeface="Calibri Light" panose="020F0302020204030204" pitchFamily="34" charset="0"/>
              </a:rPr>
              <a:t>OSF Preprints</a:t>
            </a:r>
          </a:p>
          <a:p>
            <a:pPr marL="457200" lvl="1" indent="0">
              <a:buNone/>
            </a:pPr>
            <a:r>
              <a:rPr lang="en-US">
                <a:latin typeface="+mj-lt"/>
              </a:rPr>
              <a:t>Preprints are repositories for sharing research papers, results, summaries, and other reports. </a:t>
            </a:r>
          </a:p>
        </p:txBody>
      </p:sp>
      <p:pic>
        <p:nvPicPr>
          <p:cNvPr id="13" name="Picture 12">
            <a:extLst>
              <a:ext uri="{FF2B5EF4-FFF2-40B4-BE49-F238E27FC236}">
                <a16:creationId xmlns:a16="http://schemas.microsoft.com/office/drawing/2014/main" id="{9C4E648A-47C5-9847-82C6-9E7FDED93ACF}"/>
              </a:ext>
            </a:extLst>
          </p:cNvPr>
          <p:cNvPicPr>
            <a:picLocks noChangeAspect="1"/>
          </p:cNvPicPr>
          <p:nvPr/>
        </p:nvPicPr>
        <p:blipFill rotWithShape="1">
          <a:blip r:embed="rId3"/>
          <a:srcRect l="2271" r="66711"/>
          <a:stretch/>
        </p:blipFill>
        <p:spPr>
          <a:xfrm>
            <a:off x="8616042" y="1325563"/>
            <a:ext cx="2750737" cy="1135604"/>
          </a:xfrm>
          <a:prstGeom prst="rect">
            <a:avLst/>
          </a:prstGeom>
        </p:spPr>
      </p:pic>
      <p:pic>
        <p:nvPicPr>
          <p:cNvPr id="14" name="Picture 13">
            <a:extLst>
              <a:ext uri="{FF2B5EF4-FFF2-40B4-BE49-F238E27FC236}">
                <a16:creationId xmlns:a16="http://schemas.microsoft.com/office/drawing/2014/main" id="{994245A4-5C1C-2799-5BCC-34F5019E0EEC}"/>
              </a:ext>
            </a:extLst>
          </p:cNvPr>
          <p:cNvPicPr>
            <a:picLocks noChangeAspect="1"/>
          </p:cNvPicPr>
          <p:nvPr/>
        </p:nvPicPr>
        <p:blipFill rotWithShape="1">
          <a:blip r:embed="rId3"/>
          <a:srcRect l="35453" r="33529"/>
          <a:stretch/>
        </p:blipFill>
        <p:spPr>
          <a:xfrm>
            <a:off x="8616042" y="4392148"/>
            <a:ext cx="2750737" cy="1135604"/>
          </a:xfrm>
          <a:prstGeom prst="rect">
            <a:avLst/>
          </a:prstGeom>
        </p:spPr>
      </p:pic>
      <p:pic>
        <p:nvPicPr>
          <p:cNvPr id="15" name="Picture 14">
            <a:extLst>
              <a:ext uri="{FF2B5EF4-FFF2-40B4-BE49-F238E27FC236}">
                <a16:creationId xmlns:a16="http://schemas.microsoft.com/office/drawing/2014/main" id="{0702FAA9-A15A-C85E-A233-34D083781DD9}"/>
              </a:ext>
            </a:extLst>
          </p:cNvPr>
          <p:cNvPicPr>
            <a:picLocks noChangeAspect="1"/>
          </p:cNvPicPr>
          <p:nvPr/>
        </p:nvPicPr>
        <p:blipFill rotWithShape="1">
          <a:blip r:embed="rId3"/>
          <a:srcRect l="68982"/>
          <a:stretch/>
        </p:blipFill>
        <p:spPr>
          <a:xfrm>
            <a:off x="8616042" y="2861198"/>
            <a:ext cx="2750737" cy="1135604"/>
          </a:xfrm>
          <a:prstGeom prst="rect">
            <a:avLst/>
          </a:prstGeom>
        </p:spPr>
      </p:pic>
    </p:spTree>
    <p:extLst>
      <p:ext uri="{BB962C8B-B14F-4D97-AF65-F5344CB8AC3E}">
        <p14:creationId xmlns:p14="http://schemas.microsoft.com/office/powerpoint/2010/main" val="2898087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38896B-2347-4A93-3E6F-15764E92EB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331563-3914-0A84-5320-FFED1B412096}"/>
              </a:ext>
            </a:extLst>
          </p:cNvPr>
          <p:cNvSpPr>
            <a:spLocks noGrp="1"/>
          </p:cNvSpPr>
          <p:nvPr>
            <p:ph type="title"/>
          </p:nvPr>
        </p:nvSpPr>
        <p:spPr>
          <a:xfrm>
            <a:off x="1676400" y="0"/>
            <a:ext cx="10515600" cy="1325563"/>
          </a:xfrm>
        </p:spPr>
        <p:txBody>
          <a:bodyPr/>
          <a:lstStyle/>
          <a:p>
            <a:r>
              <a:rPr lang="en-US">
                <a:ea typeface="Calibri Light"/>
                <a:cs typeface="Calibri Light"/>
              </a:rPr>
              <a:t>OSF institutional membership</a:t>
            </a:r>
            <a:endParaRPr lang="en-US"/>
          </a:p>
        </p:txBody>
      </p:sp>
      <p:sp>
        <p:nvSpPr>
          <p:cNvPr id="3" name="Content Placeholder 2">
            <a:extLst>
              <a:ext uri="{FF2B5EF4-FFF2-40B4-BE49-F238E27FC236}">
                <a16:creationId xmlns:a16="http://schemas.microsoft.com/office/drawing/2014/main" id="{36BAEB1C-AD7D-9E73-73DF-742508B58B50}"/>
              </a:ext>
            </a:extLst>
          </p:cNvPr>
          <p:cNvSpPr>
            <a:spLocks noGrp="1"/>
          </p:cNvSpPr>
          <p:nvPr>
            <p:ph idx="1"/>
          </p:nvPr>
        </p:nvSpPr>
        <p:spPr>
          <a:xfrm>
            <a:off x="1676400" y="1174573"/>
            <a:ext cx="10086071" cy="1918380"/>
          </a:xfrm>
        </p:spPr>
        <p:txBody>
          <a:bodyPr vert="horz" lIns="91440" tIns="45720" rIns="91440" bIns="45720" rtlCol="0" anchor="t">
            <a:normAutofit/>
          </a:bodyPr>
          <a:lstStyle/>
          <a:p>
            <a:r>
              <a:rPr lang="en-US" sz="2400" b="0" i="0">
                <a:solidFill>
                  <a:srgbClr val="333333"/>
                </a:solidFill>
                <a:effectLst/>
                <a:latin typeface="Calibri Light"/>
                <a:ea typeface="Calibri Light" panose="020F0302020204030204" pitchFamily="34" charset="0"/>
                <a:cs typeface="Calibri Light"/>
              </a:rPr>
              <a:t>University of Rochester is now an OSF member</a:t>
            </a:r>
            <a:r>
              <a:rPr lang="en-US" sz="2400">
                <a:solidFill>
                  <a:srgbClr val="333333"/>
                </a:solidFill>
                <a:latin typeface="Calibri Light"/>
                <a:ea typeface="Calibri Light" panose="020F0302020204030204" pitchFamily="34" charset="0"/>
                <a:cs typeface="Calibri Light"/>
              </a:rPr>
              <a:t>,</a:t>
            </a:r>
            <a:r>
              <a:rPr lang="en-US" sz="2400" b="0" i="0">
                <a:solidFill>
                  <a:srgbClr val="333333"/>
                </a:solidFill>
                <a:effectLst/>
                <a:latin typeface="Calibri Light"/>
                <a:ea typeface="Calibri Light" panose="020F0302020204030204" pitchFamily="34" charset="0"/>
                <a:cs typeface="Calibri Light"/>
              </a:rPr>
              <a:t> and you can login to OSF with your institutional login and password.</a:t>
            </a:r>
            <a:r>
              <a:rPr lang="en-US" sz="2400">
                <a:solidFill>
                  <a:srgbClr val="333333"/>
                </a:solidFill>
                <a:latin typeface="Calibri Light"/>
                <a:ea typeface="Calibri Light" panose="020F0302020204030204" pitchFamily="34" charset="0"/>
                <a:cs typeface="Calibri Light"/>
              </a:rPr>
              <a:t> </a:t>
            </a:r>
            <a:endParaRPr lang="en-US" sz="2400" b="0" i="0">
              <a:solidFill>
                <a:srgbClr val="333333"/>
              </a:solidFill>
              <a:effectLst/>
              <a:latin typeface="Calibri Light"/>
              <a:ea typeface="Calibri Light" panose="020F0302020204030204" pitchFamily="34" charset="0"/>
              <a:cs typeface="Calibri Light" panose="020F0302020204030204" pitchFamily="34" charset="0"/>
            </a:endParaRPr>
          </a:p>
          <a:p>
            <a:r>
              <a:rPr lang="en-US" sz="24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rPr>
              <a:t>Conducting your research through </a:t>
            </a:r>
            <a:r>
              <a:rPr lang="en-US" sz="24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hlinkClick r:id="rId2"/>
              </a:rPr>
              <a:t>University of Rochester’s OSF portal </a:t>
            </a:r>
            <a:r>
              <a:rPr lang="en-US" sz="2400" b="0" i="0">
                <a:solidFill>
                  <a:srgbClr val="333333"/>
                </a:solidFill>
                <a:effectLst/>
                <a:latin typeface="Calibri Light" panose="020F0302020204030204" pitchFamily="34" charset="0"/>
                <a:ea typeface="Calibri Light" panose="020F0302020204030204" pitchFamily="34" charset="0"/>
                <a:cs typeface="Calibri Light" panose="020F0302020204030204" pitchFamily="34" charset="0"/>
              </a:rPr>
              <a:t>enhances transparency, fosters collaboration, and increases the visibility of your research.</a:t>
            </a:r>
            <a:endParaRPr lang="en-US" sz="2400">
              <a:latin typeface="Calibri Light" panose="020F0302020204030204" pitchFamily="34" charset="0"/>
              <a:ea typeface="Calibri Light" panose="020F0302020204030204" pitchFamily="34" charset="0"/>
              <a:cs typeface="Calibri Light" panose="020F0302020204030204" pitchFamily="34" charset="0"/>
            </a:endParaRPr>
          </a:p>
        </p:txBody>
      </p:sp>
      <p:pic>
        <p:nvPicPr>
          <p:cNvPr id="5" name="Picture 4">
            <a:extLst>
              <a:ext uri="{FF2B5EF4-FFF2-40B4-BE49-F238E27FC236}">
                <a16:creationId xmlns:a16="http://schemas.microsoft.com/office/drawing/2014/main" id="{E9D7C7A4-8EEC-CEA0-242A-B73CE7B8993E}"/>
              </a:ext>
              <a:ext uri="{C183D7F6-B498-43B3-948B-1728B52AA6E4}">
                <adec:decorative xmlns:adec="http://schemas.microsoft.com/office/drawing/2017/decorative" val="1"/>
              </a:ext>
            </a:extLst>
          </p:cNvPr>
          <p:cNvPicPr>
            <a:picLocks noChangeAspect="1"/>
          </p:cNvPicPr>
          <p:nvPr/>
        </p:nvPicPr>
        <p:blipFill rotWithShape="1">
          <a:blip r:embed="rId3">
            <a:alphaModFix/>
          </a:blip>
          <a:srcRect l="87890" t="15730" r="3309" b="8258"/>
          <a:stretch/>
        </p:blipFill>
        <p:spPr>
          <a:xfrm>
            <a:off x="0" y="0"/>
            <a:ext cx="1073020" cy="6185906"/>
          </a:xfrm>
          <a:prstGeom prst="rect">
            <a:avLst/>
          </a:prstGeom>
        </p:spPr>
      </p:pic>
      <p:pic>
        <p:nvPicPr>
          <p:cNvPr id="3074" name="Picture 2">
            <a:extLst>
              <a:ext uri="{FF2B5EF4-FFF2-40B4-BE49-F238E27FC236}">
                <a16:creationId xmlns:a16="http://schemas.microsoft.com/office/drawing/2014/main" id="{F5C8840E-83F8-48F1-94A2-AEC268C28B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1944" y="3210657"/>
            <a:ext cx="8850086" cy="233006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CFFAC40-2C59-CDB2-81CD-28A094D74ED8}"/>
              </a:ext>
            </a:extLst>
          </p:cNvPr>
          <p:cNvSpPr txBox="1"/>
          <p:nvPr/>
        </p:nvSpPr>
        <p:spPr>
          <a:xfrm>
            <a:off x="8816689" y="5658422"/>
            <a:ext cx="2690608" cy="369332"/>
          </a:xfrm>
          <a:prstGeom prst="rect">
            <a:avLst/>
          </a:prstGeom>
          <a:noFill/>
        </p:spPr>
        <p:txBody>
          <a:bodyPr wrap="none" rtlCol="0">
            <a:spAutoFit/>
          </a:bodyPr>
          <a:lstStyle/>
          <a:p>
            <a:r>
              <a:rPr lang="en-US">
                <a:latin typeface="+mj-lt"/>
              </a:rPr>
              <a:t>Images from </a:t>
            </a:r>
            <a:r>
              <a:rPr lang="en-US">
                <a:latin typeface="+mj-lt"/>
                <a:hlinkClick r:id="rId5"/>
              </a:rPr>
              <a:t>cos.io</a:t>
            </a:r>
            <a:r>
              <a:rPr lang="en-US">
                <a:latin typeface="+mj-lt"/>
              </a:rPr>
              <a:t> (</a:t>
            </a:r>
            <a:r>
              <a:rPr lang="en-US">
                <a:latin typeface="+mj-lt"/>
                <a:hlinkClick r:id="rId6"/>
              </a:rPr>
              <a:t>CC-BY</a:t>
            </a:r>
            <a:r>
              <a:rPr lang="en-US">
                <a:latin typeface="+mj-lt"/>
              </a:rPr>
              <a:t>)</a:t>
            </a:r>
          </a:p>
        </p:txBody>
      </p:sp>
    </p:spTree>
    <p:extLst>
      <p:ext uri="{BB962C8B-B14F-4D97-AF65-F5344CB8AC3E}">
        <p14:creationId xmlns:p14="http://schemas.microsoft.com/office/powerpoint/2010/main" val="2127550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D2DBF-93BD-0795-B6D1-99DCA8906981}"/>
              </a:ext>
            </a:extLst>
          </p:cNvPr>
          <p:cNvSpPr>
            <a:spLocks noGrp="1"/>
          </p:cNvSpPr>
          <p:nvPr>
            <p:ph type="title"/>
          </p:nvPr>
        </p:nvSpPr>
        <p:spPr/>
        <p:txBody>
          <a:bodyPr/>
          <a:lstStyle/>
          <a:p>
            <a:r>
              <a:rPr lang="en-US"/>
              <a:t>Affiliating your OSF account with UR</a:t>
            </a:r>
          </a:p>
        </p:txBody>
      </p:sp>
      <p:sp>
        <p:nvSpPr>
          <p:cNvPr id="3" name="Content Placeholder 2">
            <a:extLst>
              <a:ext uri="{FF2B5EF4-FFF2-40B4-BE49-F238E27FC236}">
                <a16:creationId xmlns:a16="http://schemas.microsoft.com/office/drawing/2014/main" id="{F7A507FC-5277-2F5B-5C0E-FAEF9EB7F83E}"/>
              </a:ext>
            </a:extLst>
          </p:cNvPr>
          <p:cNvSpPr>
            <a:spLocks noGrp="1"/>
          </p:cNvSpPr>
          <p:nvPr>
            <p:ph idx="1"/>
          </p:nvPr>
        </p:nvSpPr>
        <p:spPr>
          <a:xfrm>
            <a:off x="1649081" y="1488849"/>
            <a:ext cx="10063948" cy="4226151"/>
          </a:xfrm>
        </p:spPr>
        <p:txBody>
          <a:bodyPr vert="horz" lIns="91440" tIns="45720" rIns="91440" bIns="45720" rtlCol="0" anchor="t">
            <a:normAutofit/>
          </a:bodyPr>
          <a:lstStyle/>
          <a:p>
            <a:r>
              <a:rPr lang="en-US" sz="2400">
                <a:latin typeface="+mj-lt"/>
              </a:rPr>
              <a:t>Visit OSF and choose “sign in with my institution”. For more information, you can view help guides here </a:t>
            </a:r>
            <a:r>
              <a:rPr lang="en-US" sz="2400">
                <a:latin typeface="+mj-lt"/>
                <a:hlinkClick r:id="rId2"/>
              </a:rPr>
              <a:t>Creating A New Institutional Login</a:t>
            </a:r>
            <a:r>
              <a:rPr lang="en-US" sz="2400">
                <a:latin typeface="+mj-lt"/>
              </a:rPr>
              <a:t>. </a:t>
            </a:r>
          </a:p>
          <a:p>
            <a:r>
              <a:rPr lang="en-US" sz="2400">
                <a:latin typeface="+mj-lt"/>
              </a:rPr>
              <a:t>If you have an existing OSF account using an email other than the one associated with your institution, you must first add your institutional email address to your previous account. Follow the instructions to </a:t>
            </a:r>
            <a:r>
              <a:rPr lang="en-US" sz="2400">
                <a:latin typeface="+mj-lt"/>
                <a:hlinkClick r:id="rId3"/>
              </a:rPr>
              <a:t>Add A New Email Address To Your Account</a:t>
            </a:r>
            <a:r>
              <a:rPr lang="en-US" sz="2400">
                <a:latin typeface="+mj-lt"/>
              </a:rPr>
              <a:t> first. </a:t>
            </a:r>
            <a:endParaRPr lang="en-US" sz="2400">
              <a:latin typeface="+mj-lt"/>
              <a:cs typeface="Calibri Light"/>
            </a:endParaRPr>
          </a:p>
          <a:p>
            <a:r>
              <a:rPr lang="en-US" sz="2400">
                <a:latin typeface="+mj-lt"/>
              </a:rPr>
              <a:t>Once the email has been added, follow the same steps as you would in </a:t>
            </a:r>
            <a:r>
              <a:rPr lang="en-US" sz="2400">
                <a:latin typeface="+mj-lt"/>
                <a:hlinkClick r:id="rId2"/>
              </a:rPr>
              <a:t>Creating A New Institutional Login</a:t>
            </a:r>
            <a:r>
              <a:rPr lang="en-US" sz="2400">
                <a:latin typeface="+mj-lt"/>
              </a:rPr>
              <a:t> above.</a:t>
            </a:r>
            <a:endParaRPr lang="en-US" sz="2400">
              <a:latin typeface="+mj-lt"/>
              <a:cs typeface="Calibri Light"/>
            </a:endParaRPr>
          </a:p>
          <a:p>
            <a:r>
              <a:rPr lang="en-US" sz="2400">
                <a:latin typeface="+mj-lt"/>
              </a:rPr>
              <a:t>Once you have logged in to the OSF with your university credentials, follow the instructions here </a:t>
            </a:r>
            <a:r>
              <a:rPr lang="en-US" sz="2400">
                <a:latin typeface="+mj-lt"/>
                <a:hlinkClick r:id="rId4"/>
              </a:rPr>
              <a:t>Affiliating Existing Projects with the University of Rochester</a:t>
            </a:r>
            <a:r>
              <a:rPr lang="en-US" sz="2400">
                <a:latin typeface="+mj-lt"/>
              </a:rPr>
              <a:t> to link your research to the university.</a:t>
            </a:r>
            <a:endParaRPr lang="en-US" sz="2400">
              <a:latin typeface="+mj-lt"/>
              <a:cs typeface="Calibri Light"/>
            </a:endParaRPr>
          </a:p>
        </p:txBody>
      </p:sp>
    </p:spTree>
    <p:extLst>
      <p:ext uri="{BB962C8B-B14F-4D97-AF65-F5344CB8AC3E}">
        <p14:creationId xmlns:p14="http://schemas.microsoft.com/office/powerpoint/2010/main" val="2456139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2DEBA-DD62-ED81-D41F-CE2DBF6942F1}"/>
              </a:ext>
            </a:extLst>
          </p:cNvPr>
          <p:cNvSpPr>
            <a:spLocks noGrp="1"/>
          </p:cNvSpPr>
          <p:nvPr>
            <p:ph type="ctrTitle"/>
          </p:nvPr>
        </p:nvSpPr>
        <p:spPr>
          <a:xfrm>
            <a:off x="2194590" y="1942090"/>
            <a:ext cx="9144000" cy="2387600"/>
          </a:xfrm>
        </p:spPr>
        <p:txBody>
          <a:bodyPr>
            <a:normAutofit fontScale="90000"/>
          </a:bodyPr>
          <a:lstStyle/>
          <a:p>
            <a:r>
              <a:rPr lang="en-US">
                <a:cs typeface="Calibri Light"/>
              </a:rPr>
              <a:t>Let's create an OSF account or affiliate your existing account with the UR portal</a:t>
            </a:r>
            <a:endParaRPr lang="en-US"/>
          </a:p>
        </p:txBody>
      </p:sp>
      <p:sp>
        <p:nvSpPr>
          <p:cNvPr id="4" name="TextBox 3">
            <a:extLst>
              <a:ext uri="{FF2B5EF4-FFF2-40B4-BE49-F238E27FC236}">
                <a16:creationId xmlns:a16="http://schemas.microsoft.com/office/drawing/2014/main" id="{ECC9AF83-1206-CE06-4D48-05F0C834A2BC}"/>
              </a:ext>
            </a:extLst>
          </p:cNvPr>
          <p:cNvSpPr txBox="1"/>
          <p:nvPr/>
        </p:nvSpPr>
        <p:spPr>
          <a:xfrm>
            <a:off x="3042336" y="4566990"/>
            <a:ext cx="715683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a:latin typeface="Calibri Light"/>
                <a:ea typeface="+mn-lt"/>
                <a:cs typeface="Calibri Light"/>
                <a:hlinkClick r:id="rId2"/>
              </a:rPr>
              <a:t>https://osf.io/institutions/rochester</a:t>
            </a:r>
            <a:endParaRPr lang="en-US" sz="3600">
              <a:latin typeface="Calibri Light"/>
              <a:cs typeface="Calibri Light"/>
            </a:endParaRPr>
          </a:p>
        </p:txBody>
      </p:sp>
      <p:sp>
        <p:nvSpPr>
          <p:cNvPr id="5" name="Speech Bubble: Rectangle with Corners Rounded 4">
            <a:extLst>
              <a:ext uri="{FF2B5EF4-FFF2-40B4-BE49-F238E27FC236}">
                <a16:creationId xmlns:a16="http://schemas.microsoft.com/office/drawing/2014/main" id="{F47064DC-5AE8-A64D-738F-E319B4E8131A}"/>
              </a:ext>
            </a:extLst>
          </p:cNvPr>
          <p:cNvSpPr/>
          <p:nvPr/>
        </p:nvSpPr>
        <p:spPr>
          <a:xfrm>
            <a:off x="9536545" y="207817"/>
            <a:ext cx="1962727" cy="1512454"/>
          </a:xfrm>
          <a:prstGeom prst="wedgeRoundRectCallout">
            <a:avLst/>
          </a:prstGeom>
          <a:solidFill>
            <a:srgbClr val="0F79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a:latin typeface="Calibri Light"/>
                <a:cs typeface="Calibri Light"/>
              </a:rPr>
              <a:t>Demo</a:t>
            </a:r>
          </a:p>
        </p:txBody>
      </p:sp>
    </p:spTree>
    <p:extLst>
      <p:ext uri="{BB962C8B-B14F-4D97-AF65-F5344CB8AC3E}">
        <p14:creationId xmlns:p14="http://schemas.microsoft.com/office/powerpoint/2010/main" val="37811783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21</Slides>
  <Notes>4</Notes>
  <HiddenSlides>0</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Part of a Series</vt:lpstr>
      <vt:lpstr>Plan for today</vt:lpstr>
      <vt:lpstr>The Open Science Framework (OSF)</vt:lpstr>
      <vt:lpstr>OSF main functions</vt:lpstr>
      <vt:lpstr>OSF main components</vt:lpstr>
      <vt:lpstr>OSF institutional membership</vt:lpstr>
      <vt:lpstr>Affiliating your OSF account with UR</vt:lpstr>
      <vt:lpstr>Let's create an OSF account or affiliate your existing account with the UR portal</vt:lpstr>
      <vt:lpstr>OSF Projects</vt:lpstr>
      <vt:lpstr>Example of an OSF project</vt:lpstr>
      <vt:lpstr>Example of an OSF project</vt:lpstr>
      <vt:lpstr>Let’s check some real projects  The Global Flourishing Study https://osf.io/3jtz8/  ManyBabies https://osf.io/rpw6d/  Digital Humanities Workshops https://osf.io/c2txj/  North Dakota General Education Council  - NDGEC https://osf.io/whgby/  CT Scans - #ScanAllFish https://osf.io/ecmz4/</vt:lpstr>
      <vt:lpstr>Registries</vt:lpstr>
      <vt:lpstr>Registered Reports</vt:lpstr>
      <vt:lpstr>Let’s dive into Registrations</vt:lpstr>
      <vt:lpstr>Benefits</vt:lpstr>
      <vt:lpstr>Preprints</vt:lpstr>
      <vt:lpstr>Check OSF Support</vt:lpstr>
      <vt:lpstr>Check our Library guide</vt:lpstr>
      <vt:lpstr>Thanks!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Siddiqui, Sarah</dc:creator>
  <cp:revision>4</cp:revision>
  <dcterms:created xsi:type="dcterms:W3CDTF">2024-05-22T18:43:36Z</dcterms:created>
  <dcterms:modified xsi:type="dcterms:W3CDTF">2024-06-03T14:59:40Z</dcterms:modified>
</cp:coreProperties>
</file>