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>
        <p:scale>
          <a:sx n="115" d="100"/>
          <a:sy n="115" d="100"/>
        </p:scale>
        <p:origin x="44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A5B00-EDF6-499D-9B53-0A4B9D2B54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91DFC7-506C-4BC8-B941-D1D159A5C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6D799-E4A7-48E8-B3F7-DB9EAA09D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BE67-751B-407A-86A4-1706CB390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F5533-7B61-43D0-BC1A-CF9947999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5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FEA5B-A9B6-4A50-9B69-1B6025939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3658B-394A-432D-B70F-9B6865943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A7145-2B24-47FB-B353-D2A02AF32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80581-3666-423E-BFE8-8B3BE22CA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8D4B7-FA9E-4062-96A4-129279F8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616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0C2493-3FC4-4358-A911-738F986FC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C41F3-8544-43F1-BADF-6A4BAE880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CA7F31-2F86-406D-A945-FC7AFB2B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21AE6-B6EA-4818-997E-EC6D74931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880B5-F26D-4A28-997D-D26B85A9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0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47B77-426D-46F9-AEDC-EBDA6A42A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18BA3-2900-473C-876F-48FC0BD16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F88BD-66F5-458A-9959-A15DB8FA4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62A4D-C275-4900-8E67-C860681CB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74C2BD-83FC-49A5-A25E-B048D23C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5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6489A-F507-44BA-9A4B-7F1708E1A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968FFA-1AB2-4676-BF8C-8BC79E5F2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42B2E-8F80-4E09-8F4C-1B71ED2E5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B7E4B-33E5-4967-84E6-4E2D9B324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BD6C1-D831-4CD6-A7CA-F7F72FDED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4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4C0D4-866D-4A4D-92A5-804FB834C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3FBBA-8F46-4865-B36C-A1B6DCC65D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83ABB-D15B-4848-8016-E68832B58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637F9C-D82B-45F4-A5DD-8686A7CDD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D8266-D304-458B-8F43-46C4CABD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C5349-954D-4246-8BC7-C0FD81C0E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7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103CA-F5E4-445F-9D9F-E029701D6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F61F-080A-40C8-BBEE-ADBDD3E72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05B5D-A872-42DD-B0EA-1EDE69F4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EA870B-921E-43B7-BCB5-F9BFB7B00A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5385DC-4158-48C3-A0FD-7508E4F67F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C2A301-B1EB-4EE9-9EC9-663DDAEF1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7410B-E767-448A-913E-2C3D5E883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4AFEB5-E12E-4AA2-990B-168AA3170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1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F278B-B7B9-4E9C-91E6-B4DD8992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2CAF63-BC95-4698-9404-28397AFE1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56ED0-2F52-46F5-8895-2774F14F8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EFCD83-0C15-4F0A-9FCF-7BF255790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77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CFABCE-DE4F-45CC-8FAC-153BBE407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52BAFF-583F-4BC6-89FB-0FCF69B41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61503D-A64B-41D0-8FE2-10930B877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48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808AE-B986-4657-91DA-0D4A8C84C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38934-978B-4851-A288-BFDB959F0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1179DC-1479-47A4-8DC5-9E11275F5B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8E250-741B-409E-B366-6B9793FE1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8F1230-4591-49A4-A058-C6D602A7C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04C21F-B7F0-4183-B7C4-574794B27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0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5A31D-3C22-4460-9CB0-9ABB192FE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3C3B85-F075-468E-9A9A-D5B3ADF20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2DDC00-EBCA-4079-9EB1-24F148AE15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A21440-842A-4930-9BE7-BBF1B98B6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85EC-AB83-41BF-84DB-F5491FDDD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8A89E-9565-413F-8118-C1E15DDC2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443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97D142-3B04-4876-ACA5-A523F85A2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C93A8F-17FA-492E-A791-D47C28A99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FCA18-63C5-426D-92AB-E199539921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62497-B04D-44D3-A15E-A4705F2C3BB9}" type="datetimeFigureOut">
              <a:rPr lang="en-US" smtClean="0"/>
              <a:t>9/18/21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89A80-70E1-4B87-A71B-7AE047C158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74F0E-F298-47A6-A693-39698A2337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660A4-E2B8-4867-B772-91A0891B1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2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1253A6C-07D2-4468-91D1-1811A4A46988}"/>
              </a:ext>
            </a:extLst>
          </p:cNvPr>
          <p:cNvSpPr txBox="1"/>
          <p:nvPr/>
        </p:nvSpPr>
        <p:spPr>
          <a:xfrm>
            <a:off x="944510" y="0"/>
            <a:ext cx="5245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1hr diffusion of lucifer yellow (with cell membrane, constant flux)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8C6E79-9C5B-4812-969C-7EA4B58E1965}"/>
              </a:ext>
            </a:extLst>
          </p:cNvPr>
          <p:cNvSpPr txBox="1"/>
          <p:nvPr/>
        </p:nvSpPr>
        <p:spPr>
          <a:xfrm>
            <a:off x="8643594" y="1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50ul sampling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AC5DA1-D288-46BD-879A-CBAD81A1C036}"/>
              </a:ext>
            </a:extLst>
          </p:cNvPr>
          <p:cNvSpPr txBox="1"/>
          <p:nvPr/>
        </p:nvSpPr>
        <p:spPr>
          <a:xfrm>
            <a:off x="1085833" y="3608588"/>
            <a:ext cx="4894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1hr diffusion of lucifer yellow (coated control, Effective Flux)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6BD60C-9C72-40D6-AB12-2355B2EC2EA3}"/>
              </a:ext>
            </a:extLst>
          </p:cNvPr>
          <p:cNvSpPr txBox="1"/>
          <p:nvPr/>
        </p:nvSpPr>
        <p:spPr>
          <a:xfrm>
            <a:off x="8515578" y="3608588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50ul sampling</a:t>
            </a:r>
          </a:p>
        </p:txBody>
      </p:sp>
      <p:pic>
        <p:nvPicPr>
          <p:cNvPr id="18" name="Picture 17" descr="Chart, engineering drawing&#10;&#10;Description automatically generated">
            <a:extLst>
              <a:ext uri="{FF2B5EF4-FFF2-40B4-BE49-F238E27FC236}">
                <a16:creationId xmlns:a16="http://schemas.microsoft.com/office/drawing/2014/main" id="{1F70131F-8F70-449F-81EA-DE2EEFB27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06" y="4137610"/>
            <a:ext cx="3767029" cy="2551954"/>
          </a:xfrm>
          <a:prstGeom prst="rect">
            <a:avLst/>
          </a:prstGeom>
        </p:spPr>
      </p:pic>
      <p:pic>
        <p:nvPicPr>
          <p:cNvPr id="20" name="Picture 19" descr="Diagram, engineering drawing&#10;&#10;Description automatically generated">
            <a:extLst>
              <a:ext uri="{FF2B5EF4-FFF2-40B4-BE49-F238E27FC236}">
                <a16:creationId xmlns:a16="http://schemas.microsoft.com/office/drawing/2014/main" id="{4DF552C7-32FB-4224-A1DB-17F71A487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76" y="4136444"/>
            <a:ext cx="3768750" cy="2553120"/>
          </a:xfrm>
          <a:prstGeom prst="rect">
            <a:avLst/>
          </a:prstGeom>
        </p:spPr>
      </p:pic>
      <p:pic>
        <p:nvPicPr>
          <p:cNvPr id="22" name="Picture 21" descr="Engineering drawing, surface chart&#10;&#10;Description automatically generated">
            <a:extLst>
              <a:ext uri="{FF2B5EF4-FFF2-40B4-BE49-F238E27FC236}">
                <a16:creationId xmlns:a16="http://schemas.microsoft.com/office/drawing/2014/main" id="{17935CCE-8C4C-4A88-9A6C-AF3C23F89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47" y="637103"/>
            <a:ext cx="3770679" cy="2572269"/>
          </a:xfrm>
          <a:prstGeom prst="rect">
            <a:avLst/>
          </a:prstGeom>
        </p:spPr>
      </p:pic>
      <p:pic>
        <p:nvPicPr>
          <p:cNvPr id="24" name="Picture 23" descr="Chart, surface chart&#10;&#10;Description automatically generated">
            <a:extLst>
              <a:ext uri="{FF2B5EF4-FFF2-40B4-BE49-F238E27FC236}">
                <a16:creationId xmlns:a16="http://schemas.microsoft.com/office/drawing/2014/main" id="{B04D7B22-AC17-4B02-83D8-12CBF53E0B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06" y="508772"/>
            <a:ext cx="3767029" cy="2569779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B8B5DD8-60F4-43BF-AA7E-34E5580BF31E}"/>
              </a:ext>
            </a:extLst>
          </p:cNvPr>
          <p:cNvCxnSpPr/>
          <p:nvPr/>
        </p:nvCxnSpPr>
        <p:spPr>
          <a:xfrm>
            <a:off x="405384" y="3435096"/>
            <a:ext cx="11381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0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BE8782-7097-4351-8EDF-1D928F5DF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783" y="1818746"/>
            <a:ext cx="5501969" cy="30276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A9FC5D-3CCA-416A-A7ED-F06651FCB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188" y="1818746"/>
            <a:ext cx="5498356" cy="30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4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29</Words>
  <Application>Microsoft Macintosh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Shiuan-Haur Su</dc:creator>
  <cp:lastModifiedBy>Admin Therrienco</cp:lastModifiedBy>
  <cp:revision>3</cp:revision>
  <dcterms:created xsi:type="dcterms:W3CDTF">2021-09-16T21:13:14Z</dcterms:created>
  <dcterms:modified xsi:type="dcterms:W3CDTF">2021-09-18T18:16:41Z</dcterms:modified>
</cp:coreProperties>
</file>