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4DCAF-1CC0-45C6-967F-E757BBBB6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61288-38C3-47B2-82D2-3475A019B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F9645-C13F-426A-8AC4-E6ED281FF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527ED-CB25-49CD-ACDE-443F7BF56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3710D-9CD8-4A4C-9112-D24AC60D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6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940BC-1B9D-4450-88FD-B1A339177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C1446-74E4-4493-BD69-05C2E61A9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CAD38-3BB6-4A92-9875-41CA3B705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E6D0B-2BE7-4073-B3AE-11874C6E3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9DBD6-5E17-4BCF-AB47-4461D8D4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7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09DABE-E5EC-4FD6-9475-B8CDA15A2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1474D-D887-41DA-9DF9-0092B149FF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3CC30-A9F6-490E-8679-83E70019B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4DB4E-AB07-4578-844E-EE45D503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573E2-BF66-4A6F-8580-7DC5C9663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4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03944-CF72-4EFC-9616-5AB38F276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27DF1-091A-4BC9-BAF0-DD85CBF06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4F289-F9C1-4C4D-9B5A-52A0E4627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DCC7B-CD58-4CC9-99B9-3D2435ED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6AFA6-A52B-4F92-9E60-16FDD2FCA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69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4A73-818F-4676-8DA5-4AEE8302E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90BEF2-AC1A-4B20-B9E5-2A5CD1759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9D416-BD6E-463D-9A23-953C57CA4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502CD-AB97-4532-8665-425A78B3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B6A50-20FA-4BCC-B51B-03D8CDD39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3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1C115-A7EA-42A2-B382-0AD85E01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87060-28EE-491F-92AD-BC56F19086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D8993-1D9E-4DAF-9763-B2CDBAE00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53345-DEEB-4A99-89B2-5B451505E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7932-F72F-4A73-A2AE-593C9F7F3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8B9285-E54E-4B6C-8C01-79E34D644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2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B229E-B66F-4F02-95AF-478E0B917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29238-5FBF-4D09-A050-4F1BC863A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FC9CE0-A9FF-4187-9A36-10C845810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479C6-5881-48EC-BDE0-E0DCBBEDE4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B90B84-4D7B-4CF9-A804-475C8C843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778A31-C7F4-4088-B0F0-DC88ACCC8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895A42-90E9-4333-BAE1-9A79CEB17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1339A8-B029-430B-A350-18ADF35C0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7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13FD4-1DC9-4AA4-941F-AB301862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395B57-C34F-4DA0-A0A7-E3B2FEA15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2433B2-EDD6-4AF0-A373-6F245193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5CB6C-215A-4246-9D7D-9CE8D5DD6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0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D96CC8-96D4-46D1-B71E-F8FFBEF42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3A87E-D63B-4779-9A1F-6BD94763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28FF02-DE3E-47F2-9275-35B4989F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9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E6398-A076-4569-BD8B-AF1DDDB33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05A6D-4CFB-4466-A5F2-F1A8C5503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58A95-174C-4E77-A566-8F8FCF6BD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1747E-48DE-4218-989B-927F0F4B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FC266-FCF9-4B1A-8166-D3445E24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21C85-26F7-4A0A-9249-8AFC8FD8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E6C97-9A41-438C-8376-5BFAE3A2E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9AC59A-9265-4D93-B3BC-430C6D6E7F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CB923-E3B0-436D-B926-1B4918D5F1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3789F-B414-438C-AD16-0211D134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2583D-C04A-4E5E-BE87-D4DDCA58B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4C7DC2-0300-4796-A96F-61936250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8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BA87A-7CF4-4FEC-A0C2-3A6B1CC8C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B39E70-23FF-4CED-976A-8CB7BE4F4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09648-F343-42B3-B658-DFE6BC4A5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A38E4-B8E5-460F-AC31-49C5499F7CA9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4299B-ECA6-4A7D-8E44-F30833E4F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643CE-08B8-4420-BAAE-1C5639C6F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B1124-C946-442C-8647-7E6CEA9D5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1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CC3AF7CD-3F4E-4263-B90E-F58515F10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" y="717008"/>
            <a:ext cx="5846065" cy="3960387"/>
          </a:xfrm>
        </p:spPr>
      </p:pic>
      <p:pic>
        <p:nvPicPr>
          <p:cNvPr id="7" name="Picture 6" descr="Chart, surface chart&#10;&#10;Description automatically generated">
            <a:extLst>
              <a:ext uri="{FF2B5EF4-FFF2-40B4-BE49-F238E27FC236}">
                <a16:creationId xmlns:a16="http://schemas.microsoft.com/office/drawing/2014/main" id="{9D277C51-CD02-4D7E-933D-910A2D168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689" y="717008"/>
            <a:ext cx="5846066" cy="3960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D3757B-B2D1-4348-B052-E6D77D07CC2A}"/>
              </a:ext>
            </a:extLst>
          </p:cNvPr>
          <p:cNvSpPr txBox="1"/>
          <p:nvPr/>
        </p:nvSpPr>
        <p:spPr>
          <a:xfrm>
            <a:off x="6859524" y="5132831"/>
            <a:ext cx="4832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Introduction of 12.5ul/s laminar flow for 4sec (50ul in total) sufficiently collects majority of molecules in the abluminal chamber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714880-3834-403D-83B2-BE7F259CD319}"/>
              </a:ext>
            </a:extLst>
          </p:cNvPr>
          <p:cNvSpPr txBox="1"/>
          <p:nvPr/>
        </p:nvSpPr>
        <p:spPr>
          <a:xfrm>
            <a:off x="867154" y="5132832"/>
            <a:ext cx="4660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Transport of Lucifer yellow through cell membrane and lateral diffusion over 1hr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Constant flux at membrane calculated by endpoint assays (with cells)</a:t>
            </a:r>
          </a:p>
        </p:txBody>
      </p:sp>
    </p:spTree>
    <p:extLst>
      <p:ext uri="{BB962C8B-B14F-4D97-AF65-F5344CB8AC3E}">
        <p14:creationId xmlns:p14="http://schemas.microsoft.com/office/powerpoint/2010/main" val="2529466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Shiuan-Haur Su</dc:creator>
  <cp:lastModifiedBy>Shiuan-Haur Su</cp:lastModifiedBy>
  <cp:revision>8</cp:revision>
  <dcterms:created xsi:type="dcterms:W3CDTF">2021-09-02T00:26:22Z</dcterms:created>
  <dcterms:modified xsi:type="dcterms:W3CDTF">2021-09-10T03:50:00Z</dcterms:modified>
</cp:coreProperties>
</file>